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56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 Lilly and Company" initials="ELa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654" y="-8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5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9187" y="456989"/>
            <a:ext cx="1922621" cy="97262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833" y="456989"/>
            <a:ext cx="5603716" cy="97262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6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832" y="2659169"/>
            <a:ext cx="3763169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640" y="2659169"/>
            <a:ext cx="3763170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3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4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09456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4" y="309457"/>
            <a:ext cx="56229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626447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1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070A-F95F-0F43-AF45-AEA06A9C5042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8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874336"/>
            <a:ext cx="100584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rintHeader2_R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9939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LillyAT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55" y="7115274"/>
            <a:ext cx="1804476" cy="5730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9393" y="1667659"/>
            <a:ext cx="9335138" cy="49859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 il presente documento si certifica che</a:t>
            </a:r>
          </a:p>
          <a:p>
            <a:pPr algn="ctr">
              <a:spcAft>
                <a:spcPts val="0"/>
              </a:spcAf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&lt;&lt;</a:t>
            </a:r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Account_Title_Desc_GLBL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&gt;&gt; &lt;&lt;</a:t>
            </a:r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Account_Sfx_Nm_GLBL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&gt;&gt; &lt;&lt;</a:t>
            </a:r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Account_LastName</a:t>
            </a:r>
            <a:r>
              <a:rPr lang="en-US" b="1" smtClean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&gt;&gt;</a:t>
            </a:r>
            <a:r>
              <a:rPr b="1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/>
            </a:r>
            <a:br>
              <a:rPr b="1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</a:b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partecipato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algn="ctr"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endParaRPr lang="it-IT" sz="1200" dirty="0">
              <a:solidFill>
                <a:prstClr val="black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 </a:t>
            </a:r>
            <a:r>
              <a:rPr lang="da-DK" b="1" dirty="0">
                <a:solidFill>
                  <a:prstClr val="black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&lt;&lt;Meeting_MERC_Name&gt;&gt; </a:t>
            </a:r>
            <a:endParaRPr lang="da-D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&lt;&lt;</a:t>
            </a:r>
            <a:r>
              <a:rPr lang="en-US" sz="1600" b="1" i="1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Meeting_MERC_Date_of_Event_MERC__s</a:t>
            </a:r>
            <a:r>
              <a:rPr lang="en-US" sz="1600" b="1" i="1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&gt;&gt;</a:t>
            </a:r>
          </a:p>
          <a:p>
            <a:pPr algn="ctr">
              <a:spcAft>
                <a:spcPts val="0"/>
              </a:spcAft>
            </a:pPr>
            <a:endParaRPr lang="it-IT" sz="12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600" b="1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 </a:t>
            </a:r>
            <a:r>
              <a:rPr lang="en-US" sz="1600" b="1" i="1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&lt;&lt;</a:t>
            </a:r>
            <a:r>
              <a:rPr lang="en-US" sz="1600" b="1" i="1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Meeting_MERC_City_of_Meeting_MERC</a:t>
            </a:r>
            <a:r>
              <a:rPr lang="en-US" sz="1600" b="1" i="1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&gt;&gt;</a:t>
            </a:r>
          </a:p>
          <a:p>
            <a:pPr algn="ctr">
              <a:spcAft>
                <a:spcPts val="0"/>
              </a:spcAft>
            </a:pPr>
            <a:endParaRPr lang="it-IT" sz="12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 </a:t>
            </a:r>
            <a:endParaRPr lang="da-DK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endParaRPr lang="it-IT" b="1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&lt;&lt;Form_nameoflillyresponsible&gt;&gt;</a:t>
            </a:r>
          </a:p>
          <a:p>
            <a:pPr algn="r">
              <a:buNone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&lt;&lt;Form_roleoflillyresponsible&gt;&gt;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3961" y="235352"/>
            <a:ext cx="692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Attestato di partecipazione</a:t>
            </a:r>
            <a:endParaRPr lang="it-IT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1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dc7d05db-9a88-43f7-9979-b3027636d983" ContentTypeId="0x01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648e8c-5399-4ce0-994e-2f4ddb1c4614">
      <Value>4</Value>
      <Value>3</Value>
      <Value>2</Value>
    </TaxCatchAll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SensitivityClassification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GREEN</TermName>
          <TermId xmlns="http://schemas.microsoft.com/office/infopath/2007/PartnerControls">ec74153f-63be-46a4-ae5f-1b86c809897d</TermId>
        </TermInfo>
      </Terms>
    </EnterpriseSensitivityClassification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ADM140</TermName>
          <TermId xmlns="http://schemas.microsoft.com/office/infopath/2007/PartnerControls">fdc85ba1-0671-407c-9ace-d011131f3a70</TermId>
        </TermInfo>
      </Terms>
    </EnterpriseRecordSeriesCode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FB1F73B653A41B636C9FDA67687B8" ma:contentTypeVersion="4" ma:contentTypeDescription="Create a new document." ma:contentTypeScope="" ma:versionID="d29369a4f7a835b5e24312056a9cc252">
  <xsd:schema xmlns:xsd="http://www.w3.org/2001/XMLSchema" xmlns:xs="http://www.w3.org/2001/XMLSchema" xmlns:p="http://schemas.microsoft.com/office/2006/metadata/properties" xmlns:ns2="33648e8c-5399-4ce0-994e-2f4ddb1c4614" targetNamespace="http://schemas.microsoft.com/office/2006/metadata/properties" ma:root="true" ma:fieldsID="f24120ef8172303a3fad25bbd83046a8" ns2:_="">
    <xsd:import namespace="33648e8c-5399-4ce0-994e-2f4ddb1c4614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  <xsd:element ref="ns2:EnterpriseSensitivityClassification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e51b3cf6-e0c0-4b36-a9cc-8b9982152c49}" ma:internalName="TaxCatchAll" ma:showField="CatchAllData" ma:web="4981e8b0-8932-480d-9be8-58d99d2fa6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e51b3cf6-e0c0-4b36-a9cc-8b9982152c49}" ma:internalName="TaxCatchAllLabel" ma:readOnly="true" ma:showField="CatchAllDataLabel" ma:web="4981e8b0-8932-480d-9be8-58d99d2fa6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10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2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SensitivityClassificationTaxHTField0" ma:index="14" ma:taxonomy="true" ma:internalName="EnterpriseSensitivityClassificationTaxHTField0" ma:taxonomyFieldName="EnterpriseSensitivityClassification" ma:displayName="Lilly Sensitivity Classification" ma:readOnly="false" ma:default="3;#GREEN|ec74153f-63be-46a4-ae5f-1b86c809897d" ma:fieldId="{beb4f0e4-155c-4680-a325-d4697a0b6b89}" ma:sspId="dc7d05db-9a88-43f7-9979-b3027636d983" ma:termSetId="d0f2adb2-a6de-4981-b791-99cbcd8ecd8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3466D3-9E51-4FC4-B6A5-283F95BF4937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1F5FE7F8-B869-4343-963D-F75D15FB6CA7}">
  <ds:schemaRefs>
    <ds:schemaRef ds:uri="http://schemas.microsoft.com/office/2006/metadata/properties"/>
    <ds:schemaRef ds:uri="33648e8c-5399-4ce0-994e-2f4ddb1c4614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C9F9AC0-3F4F-4CFD-9654-6D7B49A01AD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B72B78E-ED41-4718-B8C6-88029CE8A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48e8c-5399-4ce0-994e-2f4ddb1c46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Weber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07LMXX_c_Certificate of Attendance_IT</dc:title>
  <dc:creator>Scott Weber</dc:creator>
  <cp:lastModifiedBy>Valentina Daves</cp:lastModifiedBy>
  <cp:revision>27</cp:revision>
  <dcterms:created xsi:type="dcterms:W3CDTF">2012-10-09T14:25:07Z</dcterms:created>
  <dcterms:modified xsi:type="dcterms:W3CDTF">2014-09-03T15:31:27Z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0x010100835FB1F73B653A41B636C9FDA67687B8</vt:lpwstr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4;#ADM140|fdc85ba1-0671-407c-9ace-d011131f3a70</vt:lpwstr>
  </property>
  <property fmtid="{D5CDD505-2E9C-101B-9397-08002B2CF9AE}" pid="5" name="EnterpriseSensitivityClassification">
    <vt:lpwstr>3;#GREEN|ec74153f-63be-46a4-ae5f-1b86c809897d</vt:lpwstr>
  </property>
</Properties>
</file>