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sldIdLst>
    <p:sldId id="256" r:id="rId6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608" y="-108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070A-F95F-0F43-AF45-AEA06A9C5042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5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070A-F95F-0F43-AF45-AEA06A9C5042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99187" y="456989"/>
            <a:ext cx="1922621" cy="97262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7833" y="456989"/>
            <a:ext cx="5603716" cy="97262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070A-F95F-0F43-AF45-AEA06A9C5042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6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070A-F95F-0F43-AF45-AEA06A9C5042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7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070A-F95F-0F43-AF45-AEA06A9C5042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3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832" y="2659169"/>
            <a:ext cx="3763169" cy="75241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640" y="2659169"/>
            <a:ext cx="3763170" cy="75241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070A-F95F-0F43-AF45-AEA06A9C5042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3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070A-F95F-0F43-AF45-AEA06A9C5042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4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070A-F95F-0F43-AF45-AEA06A9C5042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3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070A-F95F-0F43-AF45-AEA06A9C5042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09456"/>
            <a:ext cx="3309144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4" y="309457"/>
            <a:ext cx="5622926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" y="1626447"/>
            <a:ext cx="3309144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070A-F95F-0F43-AF45-AEA06A9C5042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4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070A-F95F-0F43-AF45-AEA06A9C5042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7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1"/>
            <a:ext cx="90525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5070A-F95F-0F43-AF45-AEA06A9C5042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3590E-3ED4-D64E-92B0-1ECD9AAD6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8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0" y="6874336"/>
            <a:ext cx="10058400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PrintHeader2_R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9939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399393" y="1931819"/>
            <a:ext cx="9335138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is to certify that</a:t>
            </a:r>
          </a:p>
          <a:p>
            <a:pPr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__________________&lt;&lt;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Account_Title_Desc_GLBL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&gt;&gt; &lt;&lt;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Account_Sfx_Nm_GLBL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Account_Name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___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___________________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has attended </a:t>
            </a:r>
            <a:r>
              <a:rPr lang="en-IE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meeting organised by Eli Lilly </a:t>
            </a:r>
            <a:r>
              <a:rPr lang="en-IE" dirty="0" smtClean="0">
                <a:latin typeface="Arial" panose="020B0604020202020204" pitchFamily="34" charset="0"/>
                <a:cs typeface="Arial" panose="020B0604020202020204" pitchFamily="34" charset="0"/>
              </a:rPr>
              <a:t>&amp; Co (Ireland) Ltd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Meeting_MERC_Name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Meeting_MERC_Date_of_Event_MERC__s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&gt;&gt; - &lt;&lt;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Meeting_MERC_End_Date_of_Event_MERC__s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endParaRPr lang="en-US" sz="16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&lt;&lt;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Meeting_MERC_City_of_Meeting_MERC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</a:p>
          <a:p>
            <a:pPr algn="ctr"/>
            <a:r>
              <a:rPr lang="en-I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en-IE" sz="1600" smtClean="0">
                <a:latin typeface="Arial" panose="020B0604020202020204" pitchFamily="34" charset="0"/>
                <a:cs typeface="Arial" panose="020B0604020202020204" pitchFamily="34" charset="0"/>
              </a:rPr>
              <a:t>FORM_EducationalhourseorCPDPointwordinG&gt;&gt;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None/>
            </a:pPr>
            <a:endParaRPr lang="it-IT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buNone/>
            </a:pPr>
            <a:r>
              <a:rPr lang="de-DE" dirty="0"/>
              <a:t>&lt;&lt;Form_ResponsibleLillyNamexxx&gt;&gt; </a:t>
            </a:r>
          </a:p>
          <a:p>
            <a:pPr algn="r">
              <a:buNone/>
            </a:pPr>
            <a:r>
              <a:rPr lang="de-DE" dirty="0"/>
              <a:t>&lt;&lt;Form_ResponsibleLillyFunction&gt;&gt;</a:t>
            </a:r>
            <a:endParaRPr lang="es-ES" dirty="0">
              <a:solidFill>
                <a:schemeClr val="bg2"/>
              </a:solidFill>
              <a:latin typeface="DIN-Medium" pitchFamily="34" charset="0"/>
            </a:endParaRPr>
          </a:p>
          <a:p>
            <a:pPr>
              <a:buNone/>
            </a:pPr>
            <a:endParaRPr lang="it-IT" dirty="0">
              <a:latin typeface="DIN-Medium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3961" y="235352"/>
            <a:ext cx="6926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i="1" dirty="0" smtClean="0">
                <a:latin typeface="DIN-Medium" panose="020B0500000000000000" pitchFamily="34" charset="0"/>
                <a:cs typeface="Arial" panose="020B0604020202020204" pitchFamily="34" charset="0"/>
              </a:rPr>
              <a:t>Certificate of </a:t>
            </a:r>
            <a:r>
              <a:rPr lang="it-IT" sz="3200" b="1" i="1" dirty="0" err="1" smtClean="0">
                <a:latin typeface="DIN-Medium" panose="020B0500000000000000" pitchFamily="34" charset="0"/>
                <a:cs typeface="Arial" panose="020B0604020202020204" pitchFamily="34" charset="0"/>
              </a:rPr>
              <a:t>Attendance</a:t>
            </a:r>
            <a:endParaRPr lang="it-IT" sz="2000" b="1" i="1" dirty="0">
              <a:latin typeface="DIN-Medium" panose="020B0500000000000000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590" y="6964071"/>
            <a:ext cx="1146162" cy="8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1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3648e8c-5399-4ce0-994e-2f4ddb1c4614">
      <Value>4</Value>
      <Value>2</Value>
    </TaxCatchAll>
    <EnterpriseDocumentLanguageTaxHTField0 xmlns="33648e8c-5399-4ce0-994e-2f4ddb1c46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</TermName>
          <TermId xmlns="http://schemas.microsoft.com/office/infopath/2007/PartnerControls">39540796-0396-4e54-afe9-a602f28bbe8f</TermId>
        </TermInfo>
      </Terms>
    </EnterpriseDocumentLanguageTaxHTField0>
    <EnterpriseRecordSeriesCodeTaxHTField0 xmlns="33648e8c-5399-4ce0-994e-2f4ddb1c4614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ADM140</TermName>
          <TermId xmlns="http://schemas.microsoft.com/office/infopath/2007/PartnerControls">fdc85ba1-0671-407c-9ace-d011131f3a70</TermId>
        </TermInfo>
      </Terms>
    </EnterpriseRecordSeriesCodeTaxHTField0>
  </documentManagement>
</p:properties>
</file>

<file path=customXml/item3.xml><?xml version="1.0" encoding="utf-8"?>
<?mso-contentType ?>
<SharedContentType xmlns="Microsoft.SharePoint.Taxonomy.ContentTypeSync" SourceId="dc7d05db-9a88-43f7-9979-b3027636d983" ContentTypeId="0x0101" PreviousValue="false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55315A19057048B07EF328C73994E3" ma:contentTypeVersion="5" ma:contentTypeDescription="Create a new document." ma:contentTypeScope="" ma:versionID="9bf431706d8e820eeb58f77b0b1155f1">
  <xsd:schema xmlns:xsd="http://www.w3.org/2001/XMLSchema" xmlns:xs="http://www.w3.org/2001/XMLSchema" xmlns:p="http://schemas.microsoft.com/office/2006/metadata/properties" xmlns:ns2="33648e8c-5399-4ce0-994e-2f4ddb1c4614" targetNamespace="http://schemas.microsoft.com/office/2006/metadata/properties" ma:root="true" ma:fieldsID="e8df83b5aff4ecb9828f22c50e2a8b99" ns2:_="">
    <xsd:import namespace="33648e8c-5399-4ce0-994e-2f4ddb1c4614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EnterpriseDocumentLanguageTaxHTField0" minOccurs="0"/>
                <xsd:element ref="ns2:EnterpriseRecordSeriesCodeTaxHTField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648e8c-5399-4ce0-994e-2f4ddb1c4614" elementFormDefault="qualified">
    <xsd:import namespace="http://schemas.microsoft.com/office/2006/documentManagement/types"/>
    <xsd:import namespace="http://schemas.microsoft.com/office/infopath/2007/PartnerControls"/>
    <xsd:element name="TaxCatchAll" ma:index="7" nillable="true" ma:displayName="Taxonomy Catch All Column" ma:hidden="true" ma:list="{7c0cefe8-db54-4072-be59-48c39afedcfb}" ma:internalName="TaxCatchAll" ma:showField="CatchAllData" ma:web="4cbe2241-5b4b-4323-bad2-004f724477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8" nillable="true" ma:displayName="Taxonomy Catch All Column1" ma:hidden="true" ma:list="{7c0cefe8-db54-4072-be59-48c39afedcfb}" ma:internalName="TaxCatchAllLabel" ma:readOnly="true" ma:showField="CatchAllDataLabel" ma:web="4cbe2241-5b4b-4323-bad2-004f724477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nterpriseDocumentLanguageTaxHTField0" ma:index="9" ma:taxonomy="true" ma:internalName="EnterpriseDocumentLanguageTaxHTField0" ma:taxonomyFieldName="EnterpriseDocumentLanguage" ma:displayName="Lilly Document Language" ma:readOnly="false" ma:default="2;#eng|39540796-0396-4e54-afe9-a602f28bbe8f" ma:fieldId="{93e5a5e9-0ea5-4512-9a61-30e562d954b4}" ma:sspId="dc7d05db-9a88-43f7-9979-b3027636d983" ma:termSetId="29d92dd9-4caf-4659-961a-1591fcb1f2f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nterpriseRecordSeriesCodeTaxHTField0" ma:index="11" ma:taxonomy="true" ma:internalName="EnterpriseRecordSeriesCodeTaxHTField0" ma:taxonomyFieldName="EnterpriseRecordSeriesCode" ma:displayName="Lilly Record Series Code" ma:readOnly="false" ma:default="1;#ADM130|70dc3311-3e76-421c-abfa-d108df48853c" ma:fieldId="{23eb9118-512f-4e30-ae67-b759512ccd2b}" ma:sspId="dc7d05db-9a88-43f7-9979-b3027636d983" ma:termSetId="596d0819-e4b3-4e25-8f9b-94317537e497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9F9AC0-3F4F-4CFD-9654-6D7B49A01AD8}"/>
</file>

<file path=customXml/itemProps2.xml><?xml version="1.0" encoding="utf-8"?>
<ds:datastoreItem xmlns:ds="http://schemas.openxmlformats.org/officeDocument/2006/customXml" ds:itemID="{1F5FE7F8-B869-4343-963D-F75D15FB6CA7}"/>
</file>

<file path=customXml/itemProps3.xml><?xml version="1.0" encoding="utf-8"?>
<ds:datastoreItem xmlns:ds="http://schemas.openxmlformats.org/officeDocument/2006/customXml" ds:itemID="{FA3466D3-9E51-4FC4-B6A5-283F95BF4937}"/>
</file>

<file path=customXml/itemProps4.xml><?xml version="1.0" encoding="utf-8"?>
<ds:datastoreItem xmlns:ds="http://schemas.openxmlformats.org/officeDocument/2006/customXml" ds:itemID="{E02E9BD0-5E7B-42FB-8106-143AC3118BD8}"/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Weber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Flyer/Handout PowerPoint Template 2, red header graphic</dc:title>
  <dc:creator>Scott Weber</dc:creator>
  <cp:lastModifiedBy>Sarra Emche</cp:lastModifiedBy>
  <cp:revision>27</cp:revision>
  <dcterms:created xsi:type="dcterms:W3CDTF">2012-10-09T14:25:07Z</dcterms:created>
  <dcterms:modified xsi:type="dcterms:W3CDTF">2014-09-30T07:24:13Z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0x0101005755315A19057048B07EF328C73994E3</vt:lpwstr>
  </property>
  <property fmtid="{D5CDD505-2E9C-101B-9397-08002B2CF9AE}" pid="3" name="EnterpriseDocumentLanguage">
    <vt:lpwstr>2;#eng|39540796-0396-4e54-afe9-a602f28bbe8f</vt:lpwstr>
  </property>
  <property fmtid="{D5CDD505-2E9C-101B-9397-08002B2CF9AE}" pid="4" name="EnterpriseRecordSeriesCode">
    <vt:lpwstr>4;#ADM140|fdc85ba1-0671-407c-9ace-d011131f3a70</vt:lpwstr>
  </property>
  <property fmtid="{D5CDD505-2E9C-101B-9397-08002B2CF9AE}" pid="5" name="EnterpriseSensitivityClassification">
    <vt:lpwstr>3;#GREEN|ec74153f-63be-46a4-ae5f-1b86c809897d</vt:lpwstr>
  </property>
  <property fmtid="{D5CDD505-2E9C-101B-9397-08002B2CF9AE}" pid="6" name="EnterpriseSensitivityClassificationTaxHTField0">
    <vt:lpwstr>GREEN|ec74153f-63be-46a4-ae5f-1b86c809897d</vt:lpwstr>
  </property>
</Properties>
</file>