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D7D0C0"/>
          </a:solid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Team name</a:t>
            </a:r>
            <a:br>
              <a:rPr lang="en-US"/>
            </a:br>
            <a:r>
              <a:rPr lang="en-US"/>
              <a:t> </a:t>
            </a:r>
            <a:r>
              <a:rPr b="1" lang="en-US" sz="3600"/>
              <a:t>Registration-ID</a:t>
            </a:r>
            <a:r>
              <a:rPr b="1" lang="en-US" sz="2400"/>
              <a:t> : </a:t>
            </a:r>
            <a:r>
              <a:rPr b="1" lang="en-US" sz="3000"/>
              <a:t>HBTU (</a:t>
            </a:r>
            <a:r>
              <a:rPr b="1" lang="en-US" sz="24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I-Z5BCJ)</a:t>
            </a:r>
            <a:endParaRPr b="1" sz="2400"/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TEAM MENTOR</a:t>
            </a:r>
            <a:r>
              <a:rPr lang="en-US"/>
              <a:t> : </a:t>
            </a:r>
            <a:r>
              <a:rPr lang="en-US" sz="3000"/>
              <a:t>AVIRAL BAJPAI</a:t>
            </a:r>
            <a:r>
              <a:rPr lang="en-US"/>
              <a:t> (</a:t>
            </a:r>
            <a:r>
              <a:rPr lang="en-US" sz="18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bajpai.aviral9999@gmail.com)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TEAM MEMBERS’ NAMES</a:t>
            </a:r>
            <a:r>
              <a:rPr lang="en-US"/>
              <a:t> : </a:t>
            </a:r>
            <a:r>
              <a:rPr lang="en-US" sz="3000"/>
              <a:t>BHARAT RAJ SINGH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3000"/>
              <a:t>                                        PRIYANSHU SHARMA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731652" y="26460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Problem Statement 01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276925" y="2638975"/>
            <a:ext cx="11679600" cy="16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Classification of  the customer conversations into different categories (i.e., New Vehicle Purchase Enquiries, Test Drive Request, Breakdown, Feedback, Vehicle Quality )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852950" y="-479525"/>
            <a:ext cx="10058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Approach</a:t>
            </a:r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673750" y="1183350"/>
            <a:ext cx="10058400" cy="4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 S</a:t>
            </a:r>
            <a:r>
              <a:rPr b="1" lang="en-US" sz="3000"/>
              <a:t>ource and nature of data</a:t>
            </a:r>
            <a:endParaRPr b="1"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We have created our own data . We made the text dataset based on the conversation between the TATA motors call center agent and Customer  </a:t>
            </a:r>
            <a:endParaRPr sz="1800"/>
          </a:p>
          <a:p>
            <a:pPr indent="-1905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 P</a:t>
            </a:r>
            <a:r>
              <a:rPr b="1" lang="en-US" sz="3000"/>
              <a:t>re-processing approach</a:t>
            </a:r>
            <a:endParaRPr b="1" sz="30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 </a:t>
            </a:r>
            <a:r>
              <a:rPr lang="en-US" sz="1800"/>
              <a:t>We first converted our audio file into text using speech_recognition library. Then we translated our text to english as a whole by using googletrans.Translator. Then we have cleaned out text data using nltk and re library.</a:t>
            </a:r>
            <a:endParaRPr sz="1800"/>
          </a:p>
          <a:p>
            <a:pPr indent="-1905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 T</a:t>
            </a:r>
            <a:r>
              <a:rPr b="1" lang="en-US" sz="3000"/>
              <a:t>echnology used</a:t>
            </a:r>
            <a:endParaRPr b="1" sz="3000"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Neural Networks</a:t>
            </a:r>
            <a:endParaRPr sz="1800"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LSTM</a:t>
            </a:r>
            <a:endParaRPr sz="1800"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 Speech Recognition</a:t>
            </a:r>
            <a:endParaRPr sz="1800"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 Language Translation</a:t>
            </a:r>
            <a:endParaRPr sz="18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461980" y="-283522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Solution Architecture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1097275" y="1677850"/>
            <a:ext cx="10058400" cy="4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To solve the given problem we took the approach that an audio file must be converted to a text document which can be further used for training using Natural language Processing methods </a:t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While predicting , as the problem statement stated that used language might be Hindi/English / Other . so we decided to translate the whole text data to English ( Which was the language we used for training ) </a:t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Model with best validation accuracy and with lowest validation loss was chosen.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983255" y="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Training Methodology 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852955" y="1737359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Our dataset contains 84 audio files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Model trained on 75 and validated on 9 samples</a:t>
            </a:r>
            <a:endParaRPr sz="3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We trained our model using Keras library’s Sequential Model</a:t>
            </a:r>
            <a:endParaRPr sz="3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Model consisted of combination of Bi-directional LSTM and dense layers</a:t>
            </a:r>
            <a:endParaRPr sz="3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The final activation function was Softmax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461980" y="-153222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</a:pPr>
            <a:r>
              <a:rPr lang="en-US" sz="3200"/>
              <a:t>Testing Methodology &amp; Accuracy attained during testing</a:t>
            </a:r>
            <a:endParaRPr sz="3200"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The testing was done by converting audio files to text and further translating to english text</a:t>
            </a:r>
            <a:endParaRPr sz="30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A class prediction function was used to print the probabilities of various classes for the test samples and also used for printing the class (label) with highest probability. </a:t>
            </a:r>
            <a:endParaRPr sz="30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 </a:t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Accuracy as high as 100 % was achieved on a dev set of 9 samples and validation loss was minimized to 0.03665. 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901805" y="-185797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Steps to run the code 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Loading and shuffling dataset </a:t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Cleaning and tokenizing text data</a:t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Padding in input sentences</a:t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One hot encoding and train_test split</a:t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Model creation</a:t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Model training</a:t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Loading test audio files and converting into text</a:t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Translating Hindi Or Other Languages to english text </a:t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Prediction of the class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we designed our model according to the requirements of the given problem statement. our model speech recognises the audio file , translates it and then predicts the most probable class of the Audio File.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