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987-FD91-4498-B1D5-4A61F7CE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D1D5-ED33-408D-930F-BAEC79F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18D-6A95-4929-8C0F-415693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E24E-1CD5-4C95-9FD8-99CE03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0F9-C6E8-429B-9E3A-F7C770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E3DE-4EBF-83B0-A526592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37F-975C-4FF3-BA61-B122048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B6F-0584-490A-A432-32BA81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F256-15AB-4CBA-8FCD-2E823E3A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B347-5076-44E8-A4F0-98DE5FA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C233-2D49-4E0C-9D84-5CD155F3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D05-1D02-49A1-A9CD-1FE4AF3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60D-C183-420D-9056-A8B0A31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AA9D-69C4-4C3D-8384-99E55B5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ADF-EE4C-4D59-8FEC-844419E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ED6-B884-4299-B531-B24B2B8C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9D56-D298-48CE-9BE1-714C21F8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103-1FF1-4C93-A306-CDB6BF6D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B7A2-78E0-4338-99AB-9C33DA4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C1E6-2C11-4618-8E4D-194EF44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2BC-5148-4103-8F4F-53804CB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DFAD-8DDF-4149-A7B2-C7EEC48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41F-C5B2-4757-B70D-3B0CE5D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6F06-C33A-4816-A729-4464E2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425-FB06-4707-BF88-2BDEA3F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2A0-0F75-4719-A082-27FE3D4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B7A7-824B-40A9-8C6B-09538CC5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5187-F29D-4D78-B99A-093FD907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A9D-2A18-42E5-AB91-870EC1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B467-9E2B-4CBC-A5A8-63E19F1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7B16-CAAF-4CCD-9AFB-E7CF729E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100-1A6B-4686-A3BD-AC8E47B9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CD2-C661-48E3-A80B-8BA3015D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48E0-C6DF-4D6F-ADED-8576C83C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DF8C3-F2A3-45CC-8179-9AE6264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3402-8866-4391-AEBF-53387E2E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749F-8B0D-4841-ACB0-075D7DD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87AD-55EC-4191-81F9-8D9DE5E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7143-C196-48FD-90DB-AE35876D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0D5-DE72-43CB-AC1F-CB351F3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2E57-3652-4F31-8521-C89650F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F06-95F5-4F0E-8938-CF4677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9AFB-C0CD-4A23-82E4-3C5400E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7A21-8A83-4BA7-9217-E0B054A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89E4-5767-4C91-A0EA-9A065D3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3AB-E111-459D-A4C8-D9FA6E7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D24-9F3F-4E23-A572-FE5D23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57E-762B-4DFC-9256-9D3FA93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BB6-4FFF-4A93-AEEB-3222D562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A2B-6500-4C1B-A75C-253CF0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1279-2DAF-4BF4-A113-52E904F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E8F-7FDD-4EAB-A693-6E4A489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7E-DBB1-4A60-8304-3D635EF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1D3B-F10C-4FE5-858D-A5B921B1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60C0-3AF3-4E67-B940-A4A556F4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7FAC-58EE-4DC7-9C72-B0DBA1D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FC95-2A7F-4609-8832-93775D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143-DF97-4A23-92BC-59383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BCCC-C576-49B1-8D77-6B35786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D77-BB09-4A91-908A-89835E31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3978-C2B7-4C72-981E-112CEA2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3806-1E5A-4B6D-B740-DE5E2D1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8CDA-E18F-47A9-A886-9C18DA4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AED47-026F-47BE-B4AB-EBDD7A3C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60" y="0"/>
            <a:ext cx="7125700" cy="68580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148985" y="833733"/>
            <a:ext cx="1876096" cy="742819"/>
          </a:xfrm>
          <a:prstGeom prst="wedgeRectCallout">
            <a:avLst>
              <a:gd name="adj1" fmla="val 97585"/>
              <a:gd name="adj2" fmla="val 222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Suggest 8-character username (not “admin”)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2270197-8621-4B77-8CB0-85CF54F7E0B4}"/>
              </a:ext>
            </a:extLst>
          </p:cNvPr>
          <p:cNvSpPr/>
          <p:nvPr/>
        </p:nvSpPr>
        <p:spPr>
          <a:xfrm>
            <a:off x="148985" y="2168547"/>
            <a:ext cx="1876096" cy="1103587"/>
          </a:xfrm>
          <a:prstGeom prst="wedgeRectCallout">
            <a:avLst>
              <a:gd name="adj1" fmla="val 102627"/>
              <a:gd name="adj2" fmla="val 121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16-character alphanumeric string. Cannot match “Admin Password” or “SQL VM Password.”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FAF6579-6747-4BE2-9E3C-9BE651B5431F}"/>
              </a:ext>
            </a:extLst>
          </p:cNvPr>
          <p:cNvSpPr/>
          <p:nvPr/>
        </p:nvSpPr>
        <p:spPr>
          <a:xfrm>
            <a:off x="148985" y="3744310"/>
            <a:ext cx="1876096" cy="547328"/>
          </a:xfrm>
          <a:prstGeom prst="wedgeRectCallout">
            <a:avLst>
              <a:gd name="adj1" fmla="val 100526"/>
              <a:gd name="adj2" fmla="val 133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Suggest 8-character username (not “admin”)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2B3045E-6CDA-4EE9-BE52-0CC62482DEF7}"/>
              </a:ext>
            </a:extLst>
          </p:cNvPr>
          <p:cNvSpPr/>
          <p:nvPr/>
        </p:nvSpPr>
        <p:spPr>
          <a:xfrm>
            <a:off x="10217895" y="833733"/>
            <a:ext cx="1876096" cy="742819"/>
          </a:xfrm>
          <a:prstGeom prst="wedgeRectCallout">
            <a:avLst>
              <a:gd name="adj1" fmla="val -103255"/>
              <a:gd name="adj2" fmla="val 156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Typically use a copy of the “Stack Name” here from “General Info” tab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4E26251-BD77-4256-A389-F6E6977FF8D0}"/>
              </a:ext>
            </a:extLst>
          </p:cNvPr>
          <p:cNvSpPr/>
          <p:nvPr/>
        </p:nvSpPr>
        <p:spPr>
          <a:xfrm>
            <a:off x="10217895" y="2168547"/>
            <a:ext cx="1876096" cy="1103587"/>
          </a:xfrm>
          <a:prstGeom prst="wedgeRectCallout">
            <a:avLst>
              <a:gd name="adj1" fmla="val -103676"/>
              <a:gd name="adj2" fmla="val 439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16-character alphanumeric string. Cannot match “MySQL User Password” or “MySQL VM Password.”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A4F2E71-A8E3-4DAB-BCFE-DC93343C9E46}"/>
              </a:ext>
            </a:extLst>
          </p:cNvPr>
          <p:cNvSpPr/>
          <p:nvPr/>
        </p:nvSpPr>
        <p:spPr>
          <a:xfrm>
            <a:off x="10217895" y="3744310"/>
            <a:ext cx="1876096" cy="547328"/>
          </a:xfrm>
          <a:prstGeom prst="wedgeRectCallout">
            <a:avLst>
              <a:gd name="adj1" fmla="val -100314"/>
              <a:gd name="adj2" fmla="val 11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Cannot match “</a:t>
            </a:r>
            <a:r>
              <a:rPr lang="en-US" sz="1100" dirty="0" err="1"/>
              <a:t>vmss</a:t>
            </a:r>
            <a:r>
              <a:rPr lang="en-US" sz="1100" dirty="0"/>
              <a:t> name” above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B0F0814-30F0-4FAC-BFEA-7231C61920E5}"/>
              </a:ext>
            </a:extLst>
          </p:cNvPr>
          <p:cNvSpPr/>
          <p:nvPr/>
        </p:nvSpPr>
        <p:spPr>
          <a:xfrm>
            <a:off x="10217895" y="4763814"/>
            <a:ext cx="1876096" cy="1103587"/>
          </a:xfrm>
          <a:prstGeom prst="wedgeRectCallout">
            <a:avLst>
              <a:gd name="adj1" fmla="val -100315"/>
              <a:gd name="adj2" fmla="val -16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16-character alphanumeric string. Cannot match “Admin Password” or “MySQL User Password.”</a:t>
            </a:r>
          </a:p>
        </p:txBody>
      </p:sp>
    </p:spTree>
    <p:extLst>
      <p:ext uri="{BB962C8B-B14F-4D97-AF65-F5344CB8AC3E}">
        <p14:creationId xmlns:p14="http://schemas.microsoft.com/office/powerpoint/2010/main" val="417444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Sargent</dc:creator>
  <cp:lastModifiedBy>Zack Sargent</cp:lastModifiedBy>
  <cp:revision>5</cp:revision>
  <dcterms:created xsi:type="dcterms:W3CDTF">2017-12-27T21:00:03Z</dcterms:created>
  <dcterms:modified xsi:type="dcterms:W3CDTF">2017-12-27T22:46:14Z</dcterms:modified>
</cp:coreProperties>
</file>