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3987-FD91-4498-B1D5-4A61F7CE1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AD1D5-ED33-408D-930F-BAEC79FE9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918D-6A95-4929-8C0F-415693CE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E24E-1CD5-4C95-9FD8-99CE032D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830F9-C6E8-429B-9E3A-F7C7709D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3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0BE7-E3DE-4EBF-83B0-A5265920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EF37F-975C-4FF3-BA61-B12204814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3B6F-0584-490A-A432-32BA8185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F256-15AB-4CBA-8FCD-2E823E3A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9B347-5076-44E8-A4F0-98DE5FA3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0C233-2D49-4E0C-9D84-5CD155F32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66D05-1D02-49A1-A9CD-1FE4AF390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7960D-C183-420D-9056-A8B0A31B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1AA9D-69C4-4C3D-8384-99E55B5C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8ADF-EE4C-4D59-8FEC-844419EF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8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0ED6-B884-4299-B531-B24B2B8C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39D56-D298-48CE-9BE1-714C21F8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B103-1FF1-4C93-A306-CDB6BF6D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6B7A2-78E0-4338-99AB-9C33DA46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C1E6-2C11-4618-8E4D-194EF44E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5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22BC-5148-4103-8F4F-53804CBB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7DFAD-8DDF-4149-A7B2-C7EEC487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541F-C5B2-4757-B70D-3B0CE5DA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26F06-C33A-4816-A729-4464E27C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9425-FB06-4707-BF88-2BDEA3F2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2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42A0-0F75-4719-A082-27FE3D41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B7A7-824B-40A9-8C6B-09538CC5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C5187-F29D-4D78-B99A-093FD9072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94A9D-2A18-42E5-AB91-870EC1D7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6B467-9E2B-4CBC-A5A8-63E19F18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C7B16-CAAF-4CCD-9AFB-E7CF729E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7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9100-1A6B-4686-A3BD-AC8E47B9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BCD2-C661-48E3-A80B-8BA3015D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F48E0-C6DF-4D6F-ADED-8576C83CF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DF8C3-F2A3-45CC-8179-9AE6264DA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23402-8866-4391-AEBF-53387E2E0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3749F-8B0D-4841-ACB0-075D7DD3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C87AD-55EC-4191-81F9-8D9DE5E6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77143-C196-48FD-90DB-AE35876D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0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B0D5-DE72-43CB-AC1F-CB351F3C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12E57-3652-4F31-8521-C89650F3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90F06-95F5-4F0E-8938-CF46770C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B9AFB-C0CD-4A23-82E4-3C5400E2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27A21-8A83-4BA7-9217-E0B054A8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089E4-5767-4C91-A0EA-9A065D3B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E3AB-E111-459D-A4C8-D9FA6E7E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1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D24-9F3F-4E23-A572-FE5D2330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557E-762B-4DFC-9256-9D3FA931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47BB6-4FFF-4A93-AEEB-3222D562B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83A2B-6500-4C1B-A75C-253CF04F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21279-2DAF-4BF4-A113-52E904FF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5E8F-7FDD-4EAB-A693-6E4A489D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0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6C7E-DBB1-4A60-8304-3D635EF3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81D3B-F10C-4FE5-858D-A5B921B19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160C0-3AF3-4E67-B940-A4A556F45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7FAC-58EE-4DC7-9C72-B0DBA1D9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8FC95-2A7F-4609-8832-93775D45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C143-DF97-4A23-92BC-59383F20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CBCCC-C576-49B1-8D77-6B357868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97D77-BB09-4A91-908A-89835E312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3978-C2B7-4C72-981E-112CEA2A2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3806-1E5A-4B6D-B740-DE5E2D16F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8CDA-E18F-47A9-A886-9C18DA45B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8D1AA9-28B8-469E-9A0C-AEA0B5168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3287"/>
            <a:ext cx="12192000" cy="4117022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02C1FA4-1DF5-41F0-B9AE-017D817D1A21}"/>
              </a:ext>
            </a:extLst>
          </p:cNvPr>
          <p:cNvSpPr/>
          <p:nvPr/>
        </p:nvSpPr>
        <p:spPr>
          <a:xfrm>
            <a:off x="6096000" y="3539358"/>
            <a:ext cx="3019096" cy="1032641"/>
          </a:xfrm>
          <a:prstGeom prst="wedgeRectCallout">
            <a:avLst>
              <a:gd name="adj1" fmla="val -146653"/>
              <a:gd name="adj2" fmla="val -129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 Subnet name that exists in the Virtual Network from the line above (may or may not be “Subnet1”)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E985D8D-9501-4FE5-A23A-FE051E3F4AE6}"/>
              </a:ext>
            </a:extLst>
          </p:cNvPr>
          <p:cNvSpPr/>
          <p:nvPr/>
        </p:nvSpPr>
        <p:spPr>
          <a:xfrm>
            <a:off x="6096000" y="1693681"/>
            <a:ext cx="3019096" cy="1032641"/>
          </a:xfrm>
          <a:prstGeom prst="wedgeRectCallout">
            <a:avLst>
              <a:gd name="adj1" fmla="val -109838"/>
              <a:gd name="adj2" fmla="val 27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 Virtual Network name that exists in the Resource Group you are provisioning into.</a:t>
            </a:r>
          </a:p>
          <a:p>
            <a:pPr algn="ctr"/>
            <a:r>
              <a:rPr lang="en-US" sz="1400" dirty="0"/>
              <a:t>(probably not “</a:t>
            </a:r>
            <a:r>
              <a:rPr lang="en-US" sz="1400" dirty="0" err="1"/>
              <a:t>DevNetwork</a:t>
            </a:r>
            <a:r>
              <a:rPr lang="en-US" sz="1400" dirty="0"/>
              <a:t>”)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6815BD1E-FAA7-4C5D-AD0C-C3B3119E98B3}"/>
              </a:ext>
            </a:extLst>
          </p:cNvPr>
          <p:cNvSpPr/>
          <p:nvPr/>
        </p:nvSpPr>
        <p:spPr>
          <a:xfrm>
            <a:off x="2409497" y="584840"/>
            <a:ext cx="2446282" cy="1032641"/>
          </a:xfrm>
          <a:prstGeom prst="wedgeRectCallout">
            <a:avLst>
              <a:gd name="adj1" fmla="val -2005"/>
              <a:gd name="adj2" fmla="val 43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the following updates prior to importing the template into ServiceNow.</a:t>
            </a:r>
          </a:p>
        </p:txBody>
      </p:sp>
    </p:spTree>
    <p:extLst>
      <p:ext uri="{BB962C8B-B14F-4D97-AF65-F5344CB8AC3E}">
        <p14:creationId xmlns:p14="http://schemas.microsoft.com/office/powerpoint/2010/main" val="417444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753135-D614-4EF7-930E-8D1C2251E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75" y="2609193"/>
            <a:ext cx="9354207" cy="333163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02C1FA4-1DF5-41F0-B9AE-017D817D1A21}"/>
              </a:ext>
            </a:extLst>
          </p:cNvPr>
          <p:cNvSpPr/>
          <p:nvPr/>
        </p:nvSpPr>
        <p:spPr>
          <a:xfrm>
            <a:off x="338172" y="2174721"/>
            <a:ext cx="1876096" cy="742819"/>
          </a:xfrm>
          <a:prstGeom prst="wedgeRectCallout">
            <a:avLst>
              <a:gd name="adj1" fmla="val 99266"/>
              <a:gd name="adj2" fmla="val 210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Typically use the “Stack Name” here from the “General Info” tab.</a:t>
            </a:r>
          </a:p>
        </p:txBody>
      </p:sp>
    </p:spTree>
    <p:extLst>
      <p:ext uri="{BB962C8B-B14F-4D97-AF65-F5344CB8AC3E}">
        <p14:creationId xmlns:p14="http://schemas.microsoft.com/office/powerpoint/2010/main" val="348222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Sargent</dc:creator>
  <cp:lastModifiedBy>Zack Sargent</cp:lastModifiedBy>
  <cp:revision>7</cp:revision>
  <dcterms:created xsi:type="dcterms:W3CDTF">2017-12-27T21:00:03Z</dcterms:created>
  <dcterms:modified xsi:type="dcterms:W3CDTF">2017-12-27T23:01:13Z</dcterms:modified>
</cp:coreProperties>
</file>