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94660"/>
  </p:normalViewPr>
  <p:slideViewPr>
    <p:cSldViewPr snapToGrid="0">
      <p:cViewPr varScale="1">
        <p:scale>
          <a:sx n="97" d="100"/>
          <a:sy n="97" d="100"/>
        </p:scale>
        <p:origin x="86"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3987-FD91-4498-B1D5-4A61F7CE16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6AD1D5-ED33-408D-930F-BAEC79FE9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46918D-6A95-4929-8C0F-415693CE6556}"/>
              </a:ext>
            </a:extLst>
          </p:cNvPr>
          <p:cNvSpPr>
            <a:spLocks noGrp="1"/>
          </p:cNvSpPr>
          <p:nvPr>
            <p:ph type="dt" sz="half" idx="10"/>
          </p:nvPr>
        </p:nvSpPr>
        <p:spPr/>
        <p:txBody>
          <a:bodyPr/>
          <a:lstStyle/>
          <a:p>
            <a:fld id="{46E1F67B-D665-4D80-9758-1F9EDEA78AED}" type="datetimeFigureOut">
              <a:rPr lang="en-US" smtClean="0"/>
              <a:t>12/27/2017</a:t>
            </a:fld>
            <a:endParaRPr lang="en-US"/>
          </a:p>
        </p:txBody>
      </p:sp>
      <p:sp>
        <p:nvSpPr>
          <p:cNvPr id="5" name="Footer Placeholder 4">
            <a:extLst>
              <a:ext uri="{FF2B5EF4-FFF2-40B4-BE49-F238E27FC236}">
                <a16:creationId xmlns:a16="http://schemas.microsoft.com/office/drawing/2014/main" id="{C59EE24E-1CD5-4C95-9FD8-99CE032DE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830F9-C6E8-429B-9E3A-F7C7709DA1CD}"/>
              </a:ext>
            </a:extLst>
          </p:cNvPr>
          <p:cNvSpPr>
            <a:spLocks noGrp="1"/>
          </p:cNvSpPr>
          <p:nvPr>
            <p:ph type="sldNum" sz="quarter" idx="12"/>
          </p:nvPr>
        </p:nvSpPr>
        <p:spPr/>
        <p:txBody>
          <a:bodyPr/>
          <a:lstStyle/>
          <a:p>
            <a:fld id="{2D57B351-7F79-43EA-9B31-9A6F51C570E0}" type="slidenum">
              <a:rPr lang="en-US" smtClean="0"/>
              <a:t>‹#›</a:t>
            </a:fld>
            <a:endParaRPr lang="en-US"/>
          </a:p>
        </p:txBody>
      </p:sp>
    </p:spTree>
    <p:extLst>
      <p:ext uri="{BB962C8B-B14F-4D97-AF65-F5344CB8AC3E}">
        <p14:creationId xmlns:p14="http://schemas.microsoft.com/office/powerpoint/2010/main" val="1295731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C0BE7-E3DE-4EBF-83B0-A5265920A9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6EF37F-975C-4FF3-BA61-B12204814D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A73B6F-0584-490A-A432-32BA818548B2}"/>
              </a:ext>
            </a:extLst>
          </p:cNvPr>
          <p:cNvSpPr>
            <a:spLocks noGrp="1"/>
          </p:cNvSpPr>
          <p:nvPr>
            <p:ph type="dt" sz="half" idx="10"/>
          </p:nvPr>
        </p:nvSpPr>
        <p:spPr/>
        <p:txBody>
          <a:bodyPr/>
          <a:lstStyle/>
          <a:p>
            <a:fld id="{46E1F67B-D665-4D80-9758-1F9EDEA78AED}" type="datetimeFigureOut">
              <a:rPr lang="en-US" smtClean="0"/>
              <a:t>12/27/2017</a:t>
            </a:fld>
            <a:endParaRPr lang="en-US"/>
          </a:p>
        </p:txBody>
      </p:sp>
      <p:sp>
        <p:nvSpPr>
          <p:cNvPr id="5" name="Footer Placeholder 4">
            <a:extLst>
              <a:ext uri="{FF2B5EF4-FFF2-40B4-BE49-F238E27FC236}">
                <a16:creationId xmlns:a16="http://schemas.microsoft.com/office/drawing/2014/main" id="{1235F256-15AB-4CBA-8FCD-2E823E3A5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99B347-5076-44E8-A4F0-98DE5FA3CBF0}"/>
              </a:ext>
            </a:extLst>
          </p:cNvPr>
          <p:cNvSpPr>
            <a:spLocks noGrp="1"/>
          </p:cNvSpPr>
          <p:nvPr>
            <p:ph type="sldNum" sz="quarter" idx="12"/>
          </p:nvPr>
        </p:nvSpPr>
        <p:spPr/>
        <p:txBody>
          <a:bodyPr/>
          <a:lstStyle/>
          <a:p>
            <a:fld id="{2D57B351-7F79-43EA-9B31-9A6F51C570E0}" type="slidenum">
              <a:rPr lang="en-US" smtClean="0"/>
              <a:t>‹#›</a:t>
            </a:fld>
            <a:endParaRPr lang="en-US"/>
          </a:p>
        </p:txBody>
      </p:sp>
    </p:spTree>
    <p:extLst>
      <p:ext uri="{BB962C8B-B14F-4D97-AF65-F5344CB8AC3E}">
        <p14:creationId xmlns:p14="http://schemas.microsoft.com/office/powerpoint/2010/main" val="45791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0C233-2D49-4E0C-9D84-5CD155F329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C66D05-1D02-49A1-A9CD-1FE4AF3908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67960D-C183-420D-9056-A8B0A31BCB31}"/>
              </a:ext>
            </a:extLst>
          </p:cNvPr>
          <p:cNvSpPr>
            <a:spLocks noGrp="1"/>
          </p:cNvSpPr>
          <p:nvPr>
            <p:ph type="dt" sz="half" idx="10"/>
          </p:nvPr>
        </p:nvSpPr>
        <p:spPr/>
        <p:txBody>
          <a:bodyPr/>
          <a:lstStyle/>
          <a:p>
            <a:fld id="{46E1F67B-D665-4D80-9758-1F9EDEA78AED}" type="datetimeFigureOut">
              <a:rPr lang="en-US" smtClean="0"/>
              <a:t>12/27/2017</a:t>
            </a:fld>
            <a:endParaRPr lang="en-US"/>
          </a:p>
        </p:txBody>
      </p:sp>
      <p:sp>
        <p:nvSpPr>
          <p:cNvPr id="5" name="Footer Placeholder 4">
            <a:extLst>
              <a:ext uri="{FF2B5EF4-FFF2-40B4-BE49-F238E27FC236}">
                <a16:creationId xmlns:a16="http://schemas.microsoft.com/office/drawing/2014/main" id="{E911AA9D-69C4-4C3D-8384-99E55B5C4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BB8ADF-EE4C-4D59-8FEC-844419EFB92D}"/>
              </a:ext>
            </a:extLst>
          </p:cNvPr>
          <p:cNvSpPr>
            <a:spLocks noGrp="1"/>
          </p:cNvSpPr>
          <p:nvPr>
            <p:ph type="sldNum" sz="quarter" idx="12"/>
          </p:nvPr>
        </p:nvSpPr>
        <p:spPr/>
        <p:txBody>
          <a:bodyPr/>
          <a:lstStyle/>
          <a:p>
            <a:fld id="{2D57B351-7F79-43EA-9B31-9A6F51C570E0}" type="slidenum">
              <a:rPr lang="en-US" smtClean="0"/>
              <a:t>‹#›</a:t>
            </a:fld>
            <a:endParaRPr lang="en-US"/>
          </a:p>
        </p:txBody>
      </p:sp>
    </p:spTree>
    <p:extLst>
      <p:ext uri="{BB962C8B-B14F-4D97-AF65-F5344CB8AC3E}">
        <p14:creationId xmlns:p14="http://schemas.microsoft.com/office/powerpoint/2010/main" val="3142787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80ED6-B884-4299-B531-B24B2B8C70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039D56-D298-48CE-9BE1-714C21F8356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1B103-1FF1-4C93-A306-CDB6BF6DF59A}"/>
              </a:ext>
            </a:extLst>
          </p:cNvPr>
          <p:cNvSpPr>
            <a:spLocks noGrp="1"/>
          </p:cNvSpPr>
          <p:nvPr>
            <p:ph type="dt" sz="half" idx="10"/>
          </p:nvPr>
        </p:nvSpPr>
        <p:spPr/>
        <p:txBody>
          <a:bodyPr/>
          <a:lstStyle/>
          <a:p>
            <a:fld id="{46E1F67B-D665-4D80-9758-1F9EDEA78AED}" type="datetimeFigureOut">
              <a:rPr lang="en-US" smtClean="0"/>
              <a:t>12/27/2017</a:t>
            </a:fld>
            <a:endParaRPr lang="en-US"/>
          </a:p>
        </p:txBody>
      </p:sp>
      <p:sp>
        <p:nvSpPr>
          <p:cNvPr id="5" name="Footer Placeholder 4">
            <a:extLst>
              <a:ext uri="{FF2B5EF4-FFF2-40B4-BE49-F238E27FC236}">
                <a16:creationId xmlns:a16="http://schemas.microsoft.com/office/drawing/2014/main" id="{C026B7A2-78E0-4338-99AB-9C33DA464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6C1E6-2C11-4618-8E4D-194EF44E61B4}"/>
              </a:ext>
            </a:extLst>
          </p:cNvPr>
          <p:cNvSpPr>
            <a:spLocks noGrp="1"/>
          </p:cNvSpPr>
          <p:nvPr>
            <p:ph type="sldNum" sz="quarter" idx="12"/>
          </p:nvPr>
        </p:nvSpPr>
        <p:spPr/>
        <p:txBody>
          <a:bodyPr/>
          <a:lstStyle/>
          <a:p>
            <a:fld id="{2D57B351-7F79-43EA-9B31-9A6F51C570E0}" type="slidenum">
              <a:rPr lang="en-US" smtClean="0"/>
              <a:t>‹#›</a:t>
            </a:fld>
            <a:endParaRPr lang="en-US"/>
          </a:p>
        </p:txBody>
      </p:sp>
    </p:spTree>
    <p:extLst>
      <p:ext uri="{BB962C8B-B14F-4D97-AF65-F5344CB8AC3E}">
        <p14:creationId xmlns:p14="http://schemas.microsoft.com/office/powerpoint/2010/main" val="3121352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22BC-5148-4103-8F4F-53804CBB8D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57DFAD-8DDF-4149-A7B2-C7EEC48721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B2E541F-C5B2-4757-B70D-3B0CE5DA38B6}"/>
              </a:ext>
            </a:extLst>
          </p:cNvPr>
          <p:cNvSpPr>
            <a:spLocks noGrp="1"/>
          </p:cNvSpPr>
          <p:nvPr>
            <p:ph type="dt" sz="half" idx="10"/>
          </p:nvPr>
        </p:nvSpPr>
        <p:spPr/>
        <p:txBody>
          <a:bodyPr/>
          <a:lstStyle/>
          <a:p>
            <a:fld id="{46E1F67B-D665-4D80-9758-1F9EDEA78AED}" type="datetimeFigureOut">
              <a:rPr lang="en-US" smtClean="0"/>
              <a:t>12/27/2017</a:t>
            </a:fld>
            <a:endParaRPr lang="en-US"/>
          </a:p>
        </p:txBody>
      </p:sp>
      <p:sp>
        <p:nvSpPr>
          <p:cNvPr id="5" name="Footer Placeholder 4">
            <a:extLst>
              <a:ext uri="{FF2B5EF4-FFF2-40B4-BE49-F238E27FC236}">
                <a16:creationId xmlns:a16="http://schemas.microsoft.com/office/drawing/2014/main" id="{A0D26F06-C33A-4816-A729-4464E27CA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69425-FB06-4707-BF88-2BDEA3F25060}"/>
              </a:ext>
            </a:extLst>
          </p:cNvPr>
          <p:cNvSpPr>
            <a:spLocks noGrp="1"/>
          </p:cNvSpPr>
          <p:nvPr>
            <p:ph type="sldNum" sz="quarter" idx="12"/>
          </p:nvPr>
        </p:nvSpPr>
        <p:spPr/>
        <p:txBody>
          <a:bodyPr/>
          <a:lstStyle/>
          <a:p>
            <a:fld id="{2D57B351-7F79-43EA-9B31-9A6F51C570E0}" type="slidenum">
              <a:rPr lang="en-US" smtClean="0"/>
              <a:t>‹#›</a:t>
            </a:fld>
            <a:endParaRPr lang="en-US"/>
          </a:p>
        </p:txBody>
      </p:sp>
    </p:spTree>
    <p:extLst>
      <p:ext uri="{BB962C8B-B14F-4D97-AF65-F5344CB8AC3E}">
        <p14:creationId xmlns:p14="http://schemas.microsoft.com/office/powerpoint/2010/main" val="4121920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842A0-0F75-4719-A082-27FE3D41EB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B0B7A7-824B-40A9-8C6B-09538CC5955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DC5187-F29D-4D78-B99A-093FD907237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094A9D-2A18-42E5-AB91-870EC1D78810}"/>
              </a:ext>
            </a:extLst>
          </p:cNvPr>
          <p:cNvSpPr>
            <a:spLocks noGrp="1"/>
          </p:cNvSpPr>
          <p:nvPr>
            <p:ph type="dt" sz="half" idx="10"/>
          </p:nvPr>
        </p:nvSpPr>
        <p:spPr/>
        <p:txBody>
          <a:bodyPr/>
          <a:lstStyle/>
          <a:p>
            <a:fld id="{46E1F67B-D665-4D80-9758-1F9EDEA78AED}" type="datetimeFigureOut">
              <a:rPr lang="en-US" smtClean="0"/>
              <a:t>12/27/2017</a:t>
            </a:fld>
            <a:endParaRPr lang="en-US"/>
          </a:p>
        </p:txBody>
      </p:sp>
      <p:sp>
        <p:nvSpPr>
          <p:cNvPr id="6" name="Footer Placeholder 5">
            <a:extLst>
              <a:ext uri="{FF2B5EF4-FFF2-40B4-BE49-F238E27FC236}">
                <a16:creationId xmlns:a16="http://schemas.microsoft.com/office/drawing/2014/main" id="{B0E6B467-9E2B-4CBC-A5A8-63E19F1827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BC7B16-CAAF-4CCD-9AFB-E7CF729E2E32}"/>
              </a:ext>
            </a:extLst>
          </p:cNvPr>
          <p:cNvSpPr>
            <a:spLocks noGrp="1"/>
          </p:cNvSpPr>
          <p:nvPr>
            <p:ph type="sldNum" sz="quarter" idx="12"/>
          </p:nvPr>
        </p:nvSpPr>
        <p:spPr/>
        <p:txBody>
          <a:bodyPr/>
          <a:lstStyle/>
          <a:p>
            <a:fld id="{2D57B351-7F79-43EA-9B31-9A6F51C570E0}" type="slidenum">
              <a:rPr lang="en-US" smtClean="0"/>
              <a:t>‹#›</a:t>
            </a:fld>
            <a:endParaRPr lang="en-US"/>
          </a:p>
        </p:txBody>
      </p:sp>
    </p:spTree>
    <p:extLst>
      <p:ext uri="{BB962C8B-B14F-4D97-AF65-F5344CB8AC3E}">
        <p14:creationId xmlns:p14="http://schemas.microsoft.com/office/powerpoint/2010/main" val="142697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D9100-1A6B-4686-A3BD-AC8E47B9C9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F3BCD2-C661-48E3-A80B-8BA3015DAF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EF48E0-C6DF-4D6F-ADED-8576C83CF5C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8DF8C3-F2A3-45CC-8179-9AE6264DA1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8C23402-8866-4391-AEBF-53387E2E055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13749F-8B0D-4841-ACB0-075D7DD3CAB6}"/>
              </a:ext>
            </a:extLst>
          </p:cNvPr>
          <p:cNvSpPr>
            <a:spLocks noGrp="1"/>
          </p:cNvSpPr>
          <p:nvPr>
            <p:ph type="dt" sz="half" idx="10"/>
          </p:nvPr>
        </p:nvSpPr>
        <p:spPr/>
        <p:txBody>
          <a:bodyPr/>
          <a:lstStyle/>
          <a:p>
            <a:fld id="{46E1F67B-D665-4D80-9758-1F9EDEA78AED}" type="datetimeFigureOut">
              <a:rPr lang="en-US" smtClean="0"/>
              <a:t>12/27/2017</a:t>
            </a:fld>
            <a:endParaRPr lang="en-US"/>
          </a:p>
        </p:txBody>
      </p:sp>
      <p:sp>
        <p:nvSpPr>
          <p:cNvPr id="8" name="Footer Placeholder 7">
            <a:extLst>
              <a:ext uri="{FF2B5EF4-FFF2-40B4-BE49-F238E27FC236}">
                <a16:creationId xmlns:a16="http://schemas.microsoft.com/office/drawing/2014/main" id="{A67C87AD-55EC-4191-81F9-8D9DE5E697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077143-C196-48FD-90DB-AE35876DF4CB}"/>
              </a:ext>
            </a:extLst>
          </p:cNvPr>
          <p:cNvSpPr>
            <a:spLocks noGrp="1"/>
          </p:cNvSpPr>
          <p:nvPr>
            <p:ph type="sldNum" sz="quarter" idx="12"/>
          </p:nvPr>
        </p:nvSpPr>
        <p:spPr/>
        <p:txBody>
          <a:bodyPr/>
          <a:lstStyle/>
          <a:p>
            <a:fld id="{2D57B351-7F79-43EA-9B31-9A6F51C570E0}" type="slidenum">
              <a:rPr lang="en-US" smtClean="0"/>
              <a:t>‹#›</a:t>
            </a:fld>
            <a:endParaRPr lang="en-US"/>
          </a:p>
        </p:txBody>
      </p:sp>
    </p:spTree>
    <p:extLst>
      <p:ext uri="{BB962C8B-B14F-4D97-AF65-F5344CB8AC3E}">
        <p14:creationId xmlns:p14="http://schemas.microsoft.com/office/powerpoint/2010/main" val="3552702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EB0D5-DE72-43CB-AC1F-CB351F3C73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812E57-3652-4F31-8521-C89650F3EF23}"/>
              </a:ext>
            </a:extLst>
          </p:cNvPr>
          <p:cNvSpPr>
            <a:spLocks noGrp="1"/>
          </p:cNvSpPr>
          <p:nvPr>
            <p:ph type="dt" sz="half" idx="10"/>
          </p:nvPr>
        </p:nvSpPr>
        <p:spPr/>
        <p:txBody>
          <a:bodyPr/>
          <a:lstStyle/>
          <a:p>
            <a:fld id="{46E1F67B-D665-4D80-9758-1F9EDEA78AED}" type="datetimeFigureOut">
              <a:rPr lang="en-US" smtClean="0"/>
              <a:t>12/27/2017</a:t>
            </a:fld>
            <a:endParaRPr lang="en-US"/>
          </a:p>
        </p:txBody>
      </p:sp>
      <p:sp>
        <p:nvSpPr>
          <p:cNvPr id="4" name="Footer Placeholder 3">
            <a:extLst>
              <a:ext uri="{FF2B5EF4-FFF2-40B4-BE49-F238E27FC236}">
                <a16:creationId xmlns:a16="http://schemas.microsoft.com/office/drawing/2014/main" id="{BA290F06-95F5-4F0E-8938-CF46770CB2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7B9AFB-C0CD-4A23-82E4-3C5400E26D60}"/>
              </a:ext>
            </a:extLst>
          </p:cNvPr>
          <p:cNvSpPr>
            <a:spLocks noGrp="1"/>
          </p:cNvSpPr>
          <p:nvPr>
            <p:ph type="sldNum" sz="quarter" idx="12"/>
          </p:nvPr>
        </p:nvSpPr>
        <p:spPr/>
        <p:txBody>
          <a:bodyPr/>
          <a:lstStyle/>
          <a:p>
            <a:fld id="{2D57B351-7F79-43EA-9B31-9A6F51C570E0}" type="slidenum">
              <a:rPr lang="en-US" smtClean="0"/>
              <a:t>‹#›</a:t>
            </a:fld>
            <a:endParaRPr lang="en-US"/>
          </a:p>
        </p:txBody>
      </p:sp>
    </p:spTree>
    <p:extLst>
      <p:ext uri="{BB962C8B-B14F-4D97-AF65-F5344CB8AC3E}">
        <p14:creationId xmlns:p14="http://schemas.microsoft.com/office/powerpoint/2010/main" val="3524403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C27A21-8A83-4BA7-9217-E0B054A833C4}"/>
              </a:ext>
            </a:extLst>
          </p:cNvPr>
          <p:cNvSpPr>
            <a:spLocks noGrp="1"/>
          </p:cNvSpPr>
          <p:nvPr>
            <p:ph type="dt" sz="half" idx="10"/>
          </p:nvPr>
        </p:nvSpPr>
        <p:spPr/>
        <p:txBody>
          <a:bodyPr/>
          <a:lstStyle/>
          <a:p>
            <a:fld id="{46E1F67B-D665-4D80-9758-1F9EDEA78AED}" type="datetimeFigureOut">
              <a:rPr lang="en-US" smtClean="0"/>
              <a:t>12/27/2017</a:t>
            </a:fld>
            <a:endParaRPr lang="en-US"/>
          </a:p>
        </p:txBody>
      </p:sp>
      <p:sp>
        <p:nvSpPr>
          <p:cNvPr id="3" name="Footer Placeholder 2">
            <a:extLst>
              <a:ext uri="{FF2B5EF4-FFF2-40B4-BE49-F238E27FC236}">
                <a16:creationId xmlns:a16="http://schemas.microsoft.com/office/drawing/2014/main" id="{6C1089E4-5767-4C91-A0EA-9A065D3B3F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94E3AB-E111-459D-A4C8-D9FA6E7EDE85}"/>
              </a:ext>
            </a:extLst>
          </p:cNvPr>
          <p:cNvSpPr>
            <a:spLocks noGrp="1"/>
          </p:cNvSpPr>
          <p:nvPr>
            <p:ph type="sldNum" sz="quarter" idx="12"/>
          </p:nvPr>
        </p:nvSpPr>
        <p:spPr/>
        <p:txBody>
          <a:bodyPr/>
          <a:lstStyle/>
          <a:p>
            <a:fld id="{2D57B351-7F79-43EA-9B31-9A6F51C570E0}" type="slidenum">
              <a:rPr lang="en-US" smtClean="0"/>
              <a:t>‹#›</a:t>
            </a:fld>
            <a:endParaRPr lang="en-US"/>
          </a:p>
        </p:txBody>
      </p:sp>
    </p:spTree>
    <p:extLst>
      <p:ext uri="{BB962C8B-B14F-4D97-AF65-F5344CB8AC3E}">
        <p14:creationId xmlns:p14="http://schemas.microsoft.com/office/powerpoint/2010/main" val="2214312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3D24-9F3F-4E23-A572-FE5D2330F3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43557E-762B-4DFC-9256-9D3FA931F5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347BB6-4FFF-4A93-AEEB-3222D562B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6D83A2B-6500-4C1B-A75C-253CF04FFFF0}"/>
              </a:ext>
            </a:extLst>
          </p:cNvPr>
          <p:cNvSpPr>
            <a:spLocks noGrp="1"/>
          </p:cNvSpPr>
          <p:nvPr>
            <p:ph type="dt" sz="half" idx="10"/>
          </p:nvPr>
        </p:nvSpPr>
        <p:spPr/>
        <p:txBody>
          <a:bodyPr/>
          <a:lstStyle/>
          <a:p>
            <a:fld id="{46E1F67B-D665-4D80-9758-1F9EDEA78AED}" type="datetimeFigureOut">
              <a:rPr lang="en-US" smtClean="0"/>
              <a:t>12/27/2017</a:t>
            </a:fld>
            <a:endParaRPr lang="en-US"/>
          </a:p>
        </p:txBody>
      </p:sp>
      <p:sp>
        <p:nvSpPr>
          <p:cNvPr id="6" name="Footer Placeholder 5">
            <a:extLst>
              <a:ext uri="{FF2B5EF4-FFF2-40B4-BE49-F238E27FC236}">
                <a16:creationId xmlns:a16="http://schemas.microsoft.com/office/drawing/2014/main" id="{17421279-2DAF-4BF4-A113-52E904FF1B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8E5E8F-7FDD-4EAB-A693-6E4A489D89DA}"/>
              </a:ext>
            </a:extLst>
          </p:cNvPr>
          <p:cNvSpPr>
            <a:spLocks noGrp="1"/>
          </p:cNvSpPr>
          <p:nvPr>
            <p:ph type="sldNum" sz="quarter" idx="12"/>
          </p:nvPr>
        </p:nvSpPr>
        <p:spPr/>
        <p:txBody>
          <a:bodyPr/>
          <a:lstStyle/>
          <a:p>
            <a:fld id="{2D57B351-7F79-43EA-9B31-9A6F51C570E0}" type="slidenum">
              <a:rPr lang="en-US" smtClean="0"/>
              <a:t>‹#›</a:t>
            </a:fld>
            <a:endParaRPr lang="en-US"/>
          </a:p>
        </p:txBody>
      </p:sp>
    </p:spTree>
    <p:extLst>
      <p:ext uri="{BB962C8B-B14F-4D97-AF65-F5344CB8AC3E}">
        <p14:creationId xmlns:p14="http://schemas.microsoft.com/office/powerpoint/2010/main" val="2617401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F6C7E-DBB1-4A60-8304-3D635EF30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A81D3B-F10C-4FE5-858D-A5B921B198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F160C0-3AF3-4E67-B940-A4A556F453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797FAC-58EE-4DC7-9C72-B0DBA1D9993D}"/>
              </a:ext>
            </a:extLst>
          </p:cNvPr>
          <p:cNvSpPr>
            <a:spLocks noGrp="1"/>
          </p:cNvSpPr>
          <p:nvPr>
            <p:ph type="dt" sz="half" idx="10"/>
          </p:nvPr>
        </p:nvSpPr>
        <p:spPr/>
        <p:txBody>
          <a:bodyPr/>
          <a:lstStyle/>
          <a:p>
            <a:fld id="{46E1F67B-D665-4D80-9758-1F9EDEA78AED}" type="datetimeFigureOut">
              <a:rPr lang="en-US" smtClean="0"/>
              <a:t>12/27/2017</a:t>
            </a:fld>
            <a:endParaRPr lang="en-US"/>
          </a:p>
        </p:txBody>
      </p:sp>
      <p:sp>
        <p:nvSpPr>
          <p:cNvPr id="6" name="Footer Placeholder 5">
            <a:extLst>
              <a:ext uri="{FF2B5EF4-FFF2-40B4-BE49-F238E27FC236}">
                <a16:creationId xmlns:a16="http://schemas.microsoft.com/office/drawing/2014/main" id="{7A58FC95-2A7F-4609-8832-93775D4574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FAC143-DF97-4A23-92BC-59383F205D99}"/>
              </a:ext>
            </a:extLst>
          </p:cNvPr>
          <p:cNvSpPr>
            <a:spLocks noGrp="1"/>
          </p:cNvSpPr>
          <p:nvPr>
            <p:ph type="sldNum" sz="quarter" idx="12"/>
          </p:nvPr>
        </p:nvSpPr>
        <p:spPr/>
        <p:txBody>
          <a:bodyPr/>
          <a:lstStyle/>
          <a:p>
            <a:fld id="{2D57B351-7F79-43EA-9B31-9A6F51C570E0}" type="slidenum">
              <a:rPr lang="en-US" smtClean="0"/>
              <a:t>‹#›</a:t>
            </a:fld>
            <a:endParaRPr lang="en-US"/>
          </a:p>
        </p:txBody>
      </p:sp>
    </p:spTree>
    <p:extLst>
      <p:ext uri="{BB962C8B-B14F-4D97-AF65-F5344CB8AC3E}">
        <p14:creationId xmlns:p14="http://schemas.microsoft.com/office/powerpoint/2010/main" val="1954031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6CBCCC-C576-49B1-8D77-6B35786864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E97D77-BB09-4A91-908A-89835E3129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893978-C2B7-4C72-981E-112CEA2A2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1F67B-D665-4D80-9758-1F9EDEA78AED}" type="datetimeFigureOut">
              <a:rPr lang="en-US" smtClean="0"/>
              <a:t>12/27/2017</a:t>
            </a:fld>
            <a:endParaRPr lang="en-US"/>
          </a:p>
        </p:txBody>
      </p:sp>
      <p:sp>
        <p:nvSpPr>
          <p:cNvPr id="5" name="Footer Placeholder 4">
            <a:extLst>
              <a:ext uri="{FF2B5EF4-FFF2-40B4-BE49-F238E27FC236}">
                <a16:creationId xmlns:a16="http://schemas.microsoft.com/office/drawing/2014/main" id="{A6823806-1E5A-4B6D-B740-DE5E2D16F5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268CDA-E18F-47A9-A886-9C18DA45BC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7B351-7F79-43EA-9B31-9A6F51C570E0}" type="slidenum">
              <a:rPr lang="en-US" smtClean="0"/>
              <a:t>‹#›</a:t>
            </a:fld>
            <a:endParaRPr lang="en-US"/>
          </a:p>
        </p:txBody>
      </p:sp>
    </p:spTree>
    <p:extLst>
      <p:ext uri="{BB962C8B-B14F-4D97-AF65-F5344CB8AC3E}">
        <p14:creationId xmlns:p14="http://schemas.microsoft.com/office/powerpoint/2010/main" val="1505379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043979-F84D-4BE7-95E2-1C1A1939B3B4}"/>
              </a:ext>
            </a:extLst>
          </p:cNvPr>
          <p:cNvPicPr>
            <a:picLocks noChangeAspect="1"/>
          </p:cNvPicPr>
          <p:nvPr/>
        </p:nvPicPr>
        <p:blipFill>
          <a:blip r:embed="rId2"/>
          <a:stretch>
            <a:fillRect/>
          </a:stretch>
        </p:blipFill>
        <p:spPr>
          <a:xfrm>
            <a:off x="3358056" y="2088011"/>
            <a:ext cx="8064062" cy="2624220"/>
          </a:xfrm>
          <a:prstGeom prst="rect">
            <a:avLst/>
          </a:prstGeom>
        </p:spPr>
      </p:pic>
      <p:sp>
        <p:nvSpPr>
          <p:cNvPr id="6" name="Speech Bubble: Rectangle 5">
            <a:extLst>
              <a:ext uri="{FF2B5EF4-FFF2-40B4-BE49-F238E27FC236}">
                <a16:creationId xmlns:a16="http://schemas.microsoft.com/office/drawing/2014/main" id="{D02C1FA4-1DF5-41F0-B9AE-017D817D1A21}"/>
              </a:ext>
            </a:extLst>
          </p:cNvPr>
          <p:cNvSpPr/>
          <p:nvPr/>
        </p:nvSpPr>
        <p:spPr>
          <a:xfrm>
            <a:off x="945143" y="1353995"/>
            <a:ext cx="1876096" cy="1468033"/>
          </a:xfrm>
          <a:prstGeom prst="wedgeRectCallout">
            <a:avLst>
              <a:gd name="adj1" fmla="val 100525"/>
              <a:gd name="adj2" fmla="val 1174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Not much is needed for this template. I’m not sure of the restrictions on “Key Element Name,” but it seems to provision with just about any common word there like “email.”</a:t>
            </a:r>
          </a:p>
        </p:txBody>
      </p:sp>
    </p:spTree>
    <p:extLst>
      <p:ext uri="{BB962C8B-B14F-4D97-AF65-F5344CB8AC3E}">
        <p14:creationId xmlns:p14="http://schemas.microsoft.com/office/powerpoint/2010/main" val="4174440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36</Words>
  <Application>Microsoft Office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Zack Sargent</dc:creator>
  <cp:lastModifiedBy>Zack Sargent</cp:lastModifiedBy>
  <cp:revision>6</cp:revision>
  <dcterms:created xsi:type="dcterms:W3CDTF">2017-12-27T21:00:03Z</dcterms:created>
  <dcterms:modified xsi:type="dcterms:W3CDTF">2017-12-27T21:52:07Z</dcterms:modified>
</cp:coreProperties>
</file>