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qClsOJ3A5YxMYv9n588nW47G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8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ctrTitle"/>
          </p:nvPr>
        </p:nvSpPr>
        <p:spPr>
          <a:xfrm>
            <a:off x="685800" y="181709"/>
            <a:ext cx="77724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>
                <a:solidFill>
                  <a:schemeClr val="dk1"/>
                </a:solidFill>
              </a:rPr>
              <a:t>Type conversions</a:t>
            </a:r>
            <a:br>
              <a:rPr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85" name="Google Shape;85;p45"/>
          <p:cNvSpPr txBox="1"/>
          <p:nvPr>
            <p:ph idx="1" type="subTitle"/>
          </p:nvPr>
        </p:nvSpPr>
        <p:spPr>
          <a:xfrm>
            <a:off x="381000" y="668215"/>
            <a:ext cx="8305800" cy="550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In C when constants and variables of different types are mixed in an 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expression, C applies </a:t>
            </a:r>
            <a:r>
              <a:rPr b="1" lang="en-US" sz="1960">
                <a:solidFill>
                  <a:schemeClr val="dk1"/>
                </a:solidFill>
              </a:rPr>
              <a:t>automatic type conversion to  the operands</a:t>
            </a:r>
            <a:r>
              <a:rPr lang="en-US" sz="1960">
                <a:solidFill>
                  <a:schemeClr val="dk1"/>
                </a:solidFill>
              </a:rPr>
              <a:t> as per its 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rules. Type conversions of built in data types are automatic e.g. </a:t>
            </a:r>
            <a:endParaRPr/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   int m ;  float x = 3.14;</a:t>
            </a:r>
            <a:endParaRPr/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   m = x;	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   m = 3;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Here,  ‘x’ is first converted to an integer before its value is  assigned to ‘m’.</a:t>
            </a:r>
            <a:endParaRPr/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The same concept of type conversion can also be applied to </a:t>
            </a:r>
            <a:r>
              <a:rPr b="1" lang="en-US" sz="1960">
                <a:solidFill>
                  <a:schemeClr val="dk1"/>
                </a:solidFill>
              </a:rPr>
              <a:t>user </a:t>
            </a:r>
            <a:endParaRPr b="1"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960">
                <a:solidFill>
                  <a:schemeClr val="dk1"/>
                </a:solidFill>
              </a:rPr>
              <a:t>defined data types</a:t>
            </a:r>
            <a:r>
              <a:rPr lang="en-US" sz="1960">
                <a:solidFill>
                  <a:schemeClr val="dk1"/>
                </a:solidFill>
              </a:rPr>
              <a:t> like classes of different types apart from basic data 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types.</a:t>
            </a:r>
            <a:endParaRPr/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Three types of data conversion between uncompatible types:</a:t>
            </a:r>
            <a:endParaRPr/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Conversion from </a:t>
            </a:r>
            <a:r>
              <a:rPr b="1" lang="en-US" sz="1960">
                <a:solidFill>
                  <a:schemeClr val="dk1"/>
                </a:solidFill>
              </a:rPr>
              <a:t>basic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(meter) </a:t>
            </a:r>
            <a:r>
              <a:rPr lang="en-US" sz="1960">
                <a:solidFill>
                  <a:schemeClr val="dk1"/>
                </a:solidFill>
              </a:rPr>
              <a:t>type to </a:t>
            </a:r>
            <a:r>
              <a:rPr b="1" lang="en-US" sz="1960">
                <a:solidFill>
                  <a:schemeClr val="dk1"/>
                </a:solidFill>
              </a:rPr>
              <a:t>class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(Distance with feet and inches)</a:t>
            </a:r>
            <a:r>
              <a:rPr lang="en-US" sz="1960">
                <a:solidFill>
                  <a:schemeClr val="dk1"/>
                </a:solidFill>
              </a:rPr>
              <a:t> type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Conversion from </a:t>
            </a:r>
            <a:r>
              <a:rPr b="1" lang="en-US" sz="1960">
                <a:solidFill>
                  <a:schemeClr val="dk1"/>
                </a:solidFill>
              </a:rPr>
              <a:t>class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(Distance with feet and inches) </a:t>
            </a:r>
            <a:r>
              <a:rPr lang="en-US" sz="1960">
                <a:solidFill>
                  <a:schemeClr val="dk1"/>
                </a:solidFill>
              </a:rPr>
              <a:t>type to </a:t>
            </a:r>
            <a:r>
              <a:rPr b="1" lang="en-US" sz="1960">
                <a:solidFill>
                  <a:schemeClr val="dk1"/>
                </a:solidFill>
              </a:rPr>
              <a:t>basic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(meter)</a:t>
            </a:r>
            <a:r>
              <a:rPr lang="en-US" sz="1960">
                <a:solidFill>
                  <a:schemeClr val="dk1"/>
                </a:solidFill>
              </a:rPr>
              <a:t>type</a:t>
            </a:r>
            <a:endParaRPr sz="196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960">
                <a:solidFill>
                  <a:schemeClr val="dk1"/>
                </a:solidFill>
              </a:rPr>
              <a:t>   Conversion from one </a:t>
            </a:r>
            <a:r>
              <a:rPr b="1" lang="en-US" sz="1960">
                <a:solidFill>
                  <a:schemeClr val="dk1"/>
                </a:solidFill>
              </a:rPr>
              <a:t>class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(Celsius)</a:t>
            </a:r>
            <a:r>
              <a:rPr lang="en-US" sz="1960">
                <a:solidFill>
                  <a:schemeClr val="dk1"/>
                </a:solidFill>
              </a:rPr>
              <a:t> type to another </a:t>
            </a:r>
            <a:r>
              <a:rPr b="1" lang="en-US" sz="1960">
                <a:solidFill>
                  <a:schemeClr val="dk1"/>
                </a:solidFill>
              </a:rPr>
              <a:t>class</a:t>
            </a:r>
            <a:r>
              <a:rPr lang="en-US" sz="1960">
                <a:solidFill>
                  <a:schemeClr val="dk1"/>
                </a:solidFill>
              </a:rPr>
              <a:t> </a:t>
            </a:r>
            <a:r>
              <a:rPr lang="en-US" sz="1610">
                <a:solidFill>
                  <a:schemeClr val="dk1"/>
                </a:solidFill>
              </a:rPr>
              <a:t>(Fahrenheit)</a:t>
            </a:r>
            <a:r>
              <a:rPr lang="en-US" sz="1960">
                <a:solidFill>
                  <a:schemeClr val="dk1"/>
                </a:solidFill>
              </a:rPr>
              <a:t> type</a:t>
            </a:r>
            <a:endParaRPr sz="1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4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</a:rPr>
              <a:t>iii.	Conversion from one Class type to another Class type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2" name="Google Shape;142;p54"/>
          <p:cNvSpPr txBox="1"/>
          <p:nvPr>
            <p:ph idx="1" type="subTitle"/>
          </p:nvPr>
        </p:nvSpPr>
        <p:spPr>
          <a:xfrm>
            <a:off x="381000" y="668215"/>
            <a:ext cx="2385646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Item2;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Item1{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int quantity; float price;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Item1(int q, float p){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quantity = q; price = p;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int getQuantity(){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return(quantity);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int getPrice(){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return(price);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54"/>
          <p:cNvSpPr/>
          <p:nvPr/>
        </p:nvSpPr>
        <p:spPr>
          <a:xfrm>
            <a:off x="3810000" y="810795"/>
            <a:ext cx="4572000" cy="6047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Item2{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quantity; float cost;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Item2(){}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Item2(Item1 i){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cost = i.getQuantity() *i.getPrice();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void show(){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cout &lt;&lt; " Total Cost "&lt;&lt; cost;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Item1 i(10,4.5);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Item2 ii;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ii = Item2(i); //object i of Item1 class is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ii.show();    //converted to object ii of Item2 class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i.	Conversion from Basic type to Class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1" name="Google Shape;91;p48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600">
                <a:solidFill>
                  <a:schemeClr val="dk1"/>
                </a:solidFill>
              </a:rPr>
              <a:t>Converting duration to Time </a:t>
            </a:r>
            <a:endParaRPr sz="16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Time{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int hour,min;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Time(){}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Time(int d){  //int to Time object conversion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hour = d/60; min = d%60;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void showTime(){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cout &lt;&lt; hour &lt;&lt;” ”&lt;&lt; min;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void main(){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Time t1;    int duration=81;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t1 = Time(duration); // type conversion here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t1.showTime();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i.	Conversion from Basic type to Class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7" name="Google Shape;97;p47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solidFill>
                  <a:schemeClr val="dk1"/>
                </a:solidFill>
              </a:rPr>
              <a:t>Converting character to String class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String{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char name[10];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String(){}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String(char nam[]){ //char converted to String 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strcpy(name, nam);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void showString(){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 cout &lt;&lt; name;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void main(){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String s1;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char s2[] = "deekep";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s1  = String(s2); // type conversion here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s1.showString();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i.	Conversion from Basic type to Class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3" name="Google Shape;103;p49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Conversion from basic type to class type e.g.  building a </a:t>
            </a:r>
            <a:r>
              <a:rPr b="1" lang="en-US" sz="1600">
                <a:solidFill>
                  <a:schemeClr val="dk1"/>
                </a:solidFill>
              </a:rPr>
              <a:t>vector object from an int type array</a:t>
            </a:r>
            <a:r>
              <a:rPr lang="en-US" sz="1600">
                <a:solidFill>
                  <a:schemeClr val="dk1"/>
                </a:solidFill>
              </a:rPr>
              <a:t> or </a:t>
            </a:r>
            <a:endParaRPr sz="16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building a </a:t>
            </a:r>
            <a:r>
              <a:rPr b="1" lang="en-US" sz="1600">
                <a:solidFill>
                  <a:schemeClr val="dk1"/>
                </a:solidFill>
              </a:rPr>
              <a:t>string type object from a char* type variable</a:t>
            </a:r>
            <a:r>
              <a:rPr lang="en-US" sz="1600">
                <a:solidFill>
                  <a:schemeClr val="dk1"/>
                </a:solidFill>
              </a:rPr>
              <a:t> is  done </a:t>
            </a:r>
            <a:r>
              <a:rPr b="1" lang="en-US" sz="1600">
                <a:solidFill>
                  <a:schemeClr val="dk1"/>
                </a:solidFill>
              </a:rPr>
              <a:t>using constructors</a:t>
            </a:r>
            <a:r>
              <a:rPr lang="en-US" sz="1600">
                <a:solidFill>
                  <a:schemeClr val="dk1"/>
                </a:solidFill>
              </a:rPr>
              <a:t>.  Here, the </a:t>
            </a:r>
            <a:endParaRPr sz="16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600">
                <a:solidFill>
                  <a:schemeClr val="dk1"/>
                </a:solidFill>
              </a:rPr>
              <a:t>constructor performs a type conversion</a:t>
            </a:r>
            <a:r>
              <a:rPr lang="en-US" sz="1600">
                <a:solidFill>
                  <a:schemeClr val="dk1"/>
                </a:solidFill>
              </a:rPr>
              <a:t> from the argument’s type (basic) to the constructor’s </a:t>
            </a:r>
            <a:endParaRPr sz="16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type.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Converting meter to Distance class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class Distance{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float feet, inches;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Distance(){}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Distance(float meter){      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float ft = meter *3.28;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feet = int (ft);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inches = 12 * (ft -feet);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void display(){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cout &lt;&lt; feet &lt;&lt; "feet"&lt;&lt;inches&lt;&lt; " inches";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};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4138246" y="2443426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float meter = 8;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Distance d;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 = meter;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d.display();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1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ii.	Conversion from Class type to Basic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0" name="Google Shape;110;p51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Constructor functions do not support this operation , C++ allows defining </a:t>
            </a:r>
            <a:r>
              <a:rPr b="1" lang="en-US" sz="1800">
                <a:solidFill>
                  <a:schemeClr val="dk1"/>
                </a:solidFill>
              </a:rPr>
              <a:t>casting </a:t>
            </a:r>
            <a:endParaRPr b="1"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solidFill>
                  <a:schemeClr val="dk1"/>
                </a:solidFill>
              </a:rPr>
              <a:t>operator</a:t>
            </a:r>
            <a:r>
              <a:rPr i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that is used to convert a class type data  to a basic type.  The syntax of an </a:t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overloaded casting operator function also known as </a:t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solidFill>
                  <a:schemeClr val="dk1"/>
                </a:solidFill>
              </a:rPr>
              <a:t>conversion function </a:t>
            </a:r>
            <a:r>
              <a:rPr lang="en-US" sz="1800">
                <a:solidFill>
                  <a:schemeClr val="dk1"/>
                </a:solidFill>
              </a:rPr>
              <a:t>is as follows: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	operator typename(){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		    -----------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	}</a:t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The conversion function: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-Must be a class member	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-Must not specify a return type	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-Must not have any arguments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This function converts a </a:t>
            </a:r>
            <a:r>
              <a:rPr b="1" lang="en-US" sz="1800">
                <a:solidFill>
                  <a:schemeClr val="dk1"/>
                </a:solidFill>
              </a:rPr>
              <a:t>class type data </a:t>
            </a:r>
            <a:r>
              <a:rPr lang="en-US" sz="1800">
                <a:solidFill>
                  <a:schemeClr val="dk1"/>
                </a:solidFill>
              </a:rPr>
              <a:t>to</a:t>
            </a:r>
            <a:r>
              <a:rPr b="1" lang="en-US" sz="1800">
                <a:solidFill>
                  <a:schemeClr val="dk1"/>
                </a:solidFill>
              </a:rPr>
              <a:t> typename </a:t>
            </a:r>
            <a:r>
              <a:rPr lang="en-US" sz="1800">
                <a:solidFill>
                  <a:schemeClr val="dk1"/>
                </a:solidFill>
              </a:rPr>
              <a:t>e.g.  </a:t>
            </a:r>
            <a:endParaRPr sz="18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	operator double() converts a class object to double type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solidFill>
                  <a:schemeClr val="dk1"/>
                </a:solidFill>
              </a:rPr>
              <a:t>	operator int() converts a class type object to int type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ii.	Conversion from Class type to Basic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6" name="Google Shape;116;p52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Converting from Item class to value (float)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class item{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int quantity; int price;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item(){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    quantity =100; price=9;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}  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     operator float(){    //conversion function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         return(quantity * price);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     }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main(){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item itm1;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float value;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value = float(itm1); //conversion here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cout &lt;&lt; value;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ii.	Conversion from Class type to Basic type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2" name="Google Shape;122;p50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Conversion from Distance to Meter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class Distance{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private: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float feet, inches;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Distance(float ff, float ii){feet =ff; inches = ii;}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operator float(){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   float mm;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   mm = inches /12;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   mm = feet +mm;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    return mm/3.28876;     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int main()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Distance d(7,8);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float m =d;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cout &lt;&lt;m;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    return 0;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3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</a:rPr>
              <a:t>iii.	Conversion from one Class type to another Class type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8" name="Google Shape;128;p53"/>
          <p:cNvSpPr txBox="1"/>
          <p:nvPr>
            <p:ph idx="1" type="subTitle"/>
          </p:nvPr>
        </p:nvSpPr>
        <p:spPr>
          <a:xfrm>
            <a:off x="381000" y="668215"/>
            <a:ext cx="8305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Conversion between objects of different classes can be carried out by </a:t>
            </a:r>
            <a:r>
              <a:rPr b="1" lang="en-US" sz="1400">
                <a:solidFill>
                  <a:schemeClr val="dk1"/>
                </a:solidFill>
              </a:rPr>
              <a:t>using either a constructor</a:t>
            </a:r>
            <a:r>
              <a:rPr lang="en-US" sz="1400">
                <a:solidFill>
                  <a:schemeClr val="dk1"/>
                </a:solidFill>
              </a:rPr>
              <a:t> or a 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conversion function</a:t>
            </a:r>
            <a:r>
              <a:rPr lang="en-US" sz="1400">
                <a:solidFill>
                  <a:schemeClr val="dk1"/>
                </a:solidFill>
              </a:rPr>
              <a:t>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In case of using a conversion function while converting from Class type to Basic type, we have seen that the 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casting operator function  operator typename( ); i.e. </a:t>
            </a:r>
            <a:r>
              <a:rPr b="1" lang="en-US" sz="1400">
                <a:solidFill>
                  <a:schemeClr val="dk1"/>
                </a:solidFill>
              </a:rPr>
              <a:t>operator double( )</a:t>
            </a:r>
            <a:r>
              <a:rPr lang="en-US" sz="1400">
                <a:solidFill>
                  <a:schemeClr val="dk1"/>
                </a:solidFill>
              </a:rPr>
              <a:t>  converts a class object to  type double. 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In case of conversion between objects, this </a:t>
            </a:r>
            <a:r>
              <a:rPr b="1" lang="en-US" sz="1400">
                <a:solidFill>
                  <a:schemeClr val="dk1"/>
                </a:solidFill>
              </a:rPr>
              <a:t>type name refers to the destination class</a:t>
            </a:r>
            <a:r>
              <a:rPr lang="en-US" sz="1400">
                <a:solidFill>
                  <a:schemeClr val="dk1"/>
                </a:solidFill>
              </a:rPr>
              <a:t>. 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Using a Constructor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A </a:t>
            </a:r>
            <a:r>
              <a:rPr b="1" lang="en-US" sz="1400">
                <a:solidFill>
                  <a:schemeClr val="dk1"/>
                </a:solidFill>
              </a:rPr>
              <a:t>single argument constructor </a:t>
            </a:r>
            <a:r>
              <a:rPr lang="en-US" sz="1400">
                <a:solidFill>
                  <a:schemeClr val="dk1"/>
                </a:solidFill>
              </a:rPr>
              <a:t>function serves as an instruction for converting the argument’s type to the class </a:t>
            </a:r>
            <a:endParaRPr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type of which it is a member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The </a:t>
            </a:r>
            <a:r>
              <a:rPr b="1" lang="en-US" sz="1400">
                <a:solidFill>
                  <a:schemeClr val="dk1"/>
                </a:solidFill>
              </a:rPr>
              <a:t>argument to the constructor belongs the source class </a:t>
            </a:r>
            <a:r>
              <a:rPr lang="en-US" sz="1400">
                <a:solidFill>
                  <a:schemeClr val="dk1"/>
                </a:solidFill>
              </a:rPr>
              <a:t>and is </a:t>
            </a:r>
            <a:r>
              <a:rPr b="1" lang="en-US" sz="1400">
                <a:solidFill>
                  <a:schemeClr val="dk1"/>
                </a:solidFill>
              </a:rPr>
              <a:t>passed to the constructor of the destination </a:t>
            </a:r>
            <a:endParaRPr b="1" sz="14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chemeClr val="dk1"/>
                </a:solidFill>
              </a:rPr>
              <a:t>class </a:t>
            </a:r>
            <a:r>
              <a:rPr lang="en-US" sz="1400">
                <a:solidFill>
                  <a:schemeClr val="dk1"/>
                </a:solidFill>
              </a:rPr>
              <a:t>for conversion. Hence,  the conversion constructor must be placed in the destination class.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</a:rPr>
              <a:t>e.g.		Fahrenheit	=	Fahrenheit(Celsius );		//Celsius is the source class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9" name="Google Shape;1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609" y="4096470"/>
            <a:ext cx="7909776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type="ctrTitle"/>
          </p:nvPr>
        </p:nvSpPr>
        <p:spPr>
          <a:xfrm>
            <a:off x="0" y="-5859"/>
            <a:ext cx="9144000" cy="76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</a:rPr>
              <a:t>iii.	Conversion from one Class type to another Class type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381000" y="668215"/>
            <a:ext cx="2385646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class  Celsius{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float cels;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public: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Celsius(){ cels = 0;}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Celsius(float cc){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 cels = cc;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float getCels(){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 return cels;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  }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};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</p:txBody>
      </p:sp>
      <p:sp>
        <p:nvSpPr>
          <p:cNvPr id="136" name="Google Shape;136;p55"/>
          <p:cNvSpPr/>
          <p:nvPr/>
        </p:nvSpPr>
        <p:spPr>
          <a:xfrm>
            <a:off x="3798277" y="705287"/>
            <a:ext cx="4572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 Fahrenheit{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float fht;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Fahrenheit(){fht = 0;}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Fahrenheit(Celsius cel){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fht = (cel.getCels() * 9.0/5.0) + 32.0;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void show(){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fht;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main(){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Celsius celsius(1.0);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Fahrenheit  fahrenheit;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fahrenheit =  Fahrenheit(celsius);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fahrenheit.show();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2015-05-31T11:07:33Z</dcterms:created>
  <dc:creator>user</dc:creator>
</cp:coreProperties>
</file>