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ba5438c-e526-4a98-8a0f-3768972b7be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3255a2-fc4f-4154-b48e-2b9a85e17ac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20f9ac6-9497-47b9-989b-285804e441d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eae8bc9-f986-4044-b84d-29b5207f07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bcb22c6-0a83-40bb-b2bf-5dc005f822a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eeb5d5bd-3456-43b7-a57c-e643e8f6926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8ffa4af-744b-431e-b1f7-8764922d6a7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5d2dcf1-7434-4bb3-92cb-033b3a30054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2023-03-12T08:57:23.610Z</dcterms:created>
  <dcterms:modified xsi:type="dcterms:W3CDTF">2023-03-12T08:57:23.610Z</dcterms:modified>
</cp:coreProperties>
</file>