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8" r:id="rId3"/>
    <p:sldId id="297" r:id="rId4"/>
    <p:sldId id="259" r:id="rId5"/>
    <p:sldId id="298" r:id="rId6"/>
    <p:sldId id="300" r:id="rId7"/>
    <p:sldId id="299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F5748-AD19-432F-817B-8B2A3F6308F9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368E-FE72-42AB-8A44-E94602149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707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F5748-AD19-432F-817B-8B2A3F6308F9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368E-FE72-42AB-8A44-E94602149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31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F5748-AD19-432F-817B-8B2A3F6308F9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368E-FE72-42AB-8A44-E94602149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21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F5748-AD19-432F-817B-8B2A3F6308F9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368E-FE72-42AB-8A44-E94602149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45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F5748-AD19-432F-817B-8B2A3F6308F9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368E-FE72-42AB-8A44-E94602149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170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F5748-AD19-432F-817B-8B2A3F6308F9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368E-FE72-42AB-8A44-E94602149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2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F5748-AD19-432F-817B-8B2A3F6308F9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368E-FE72-42AB-8A44-E946021490C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7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F5748-AD19-432F-817B-8B2A3F6308F9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368E-FE72-42AB-8A44-E94602149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58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F5748-AD19-432F-817B-8B2A3F6308F9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368E-FE72-42AB-8A44-E94602149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74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F5748-AD19-432F-817B-8B2A3F6308F9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368E-FE72-42AB-8A44-E94602149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40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D4F5748-AD19-432F-817B-8B2A3F6308F9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368E-FE72-42AB-8A44-E94602149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23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D4F5748-AD19-432F-817B-8B2A3F6308F9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5CF368E-FE72-42AB-8A44-E94602149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09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1037" y="1139835"/>
            <a:ext cx="8991600" cy="1645920"/>
          </a:xfrm>
        </p:spPr>
        <p:txBody>
          <a:bodyPr>
            <a:normAutofit/>
          </a:bodyPr>
          <a:lstStyle/>
          <a:p>
            <a:r>
              <a:rPr lang="en-US" dirty="0" smtClean="0"/>
              <a:t>Project 1 –</a:t>
            </a:r>
            <a:br>
              <a:rPr lang="en-US" dirty="0" smtClean="0"/>
            </a:br>
            <a:r>
              <a:rPr lang="en-US" sz="3100" dirty="0" smtClean="0"/>
              <a:t>FINANCIAL SENTIMENT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3084945"/>
            <a:ext cx="6801612" cy="302029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Group </a:t>
            </a:r>
            <a:r>
              <a:rPr lang="en-US" sz="2200" dirty="0"/>
              <a:t>I</a:t>
            </a:r>
            <a:r>
              <a:rPr lang="en-US" sz="2200" dirty="0" smtClean="0"/>
              <a:t>1 –</a:t>
            </a:r>
          </a:p>
          <a:p>
            <a:pPr marL="457200" indent="-457200">
              <a:buAutoNum type="arabicPeriod"/>
            </a:pPr>
            <a:r>
              <a:rPr lang="en-US" sz="1900" dirty="0" smtClean="0"/>
              <a:t>1. Anjali </a:t>
            </a:r>
            <a:r>
              <a:rPr lang="en-US" sz="1900" dirty="0" err="1" smtClean="0"/>
              <a:t>Bhoi</a:t>
            </a:r>
            <a:r>
              <a:rPr lang="en-US" sz="1900" dirty="0" smtClean="0"/>
              <a:t> </a:t>
            </a:r>
          </a:p>
          <a:p>
            <a:pPr marL="457200" indent="-457200">
              <a:buAutoNum type="arabicPeriod"/>
            </a:pPr>
            <a:r>
              <a:rPr lang="en-US" sz="1900" dirty="0" smtClean="0"/>
              <a:t>2. </a:t>
            </a:r>
            <a:r>
              <a:rPr lang="en-US" sz="1900" dirty="0" err="1" smtClean="0"/>
              <a:t>Tushar</a:t>
            </a:r>
            <a:r>
              <a:rPr lang="en-US" sz="1900" dirty="0" smtClean="0"/>
              <a:t> Gaikwad</a:t>
            </a:r>
          </a:p>
          <a:p>
            <a:pPr marL="457200" indent="-457200">
              <a:buAutoNum type="arabicPeriod"/>
            </a:pPr>
            <a:r>
              <a:rPr lang="en-US" sz="1900" dirty="0" smtClean="0"/>
              <a:t>3. </a:t>
            </a:r>
            <a:r>
              <a:rPr lang="en-US" sz="1900" dirty="0" err="1" smtClean="0"/>
              <a:t>Chaittanya</a:t>
            </a:r>
            <a:r>
              <a:rPr lang="en-US" sz="1900" dirty="0" smtClean="0"/>
              <a:t> </a:t>
            </a:r>
            <a:r>
              <a:rPr lang="en-US" sz="1900" dirty="0" err="1" smtClean="0"/>
              <a:t>Dandekar</a:t>
            </a:r>
            <a:endParaRPr lang="en-US" sz="1900" dirty="0" smtClean="0"/>
          </a:p>
          <a:p>
            <a:pPr marL="457200" indent="-457200">
              <a:buAutoNum type="arabicPeriod"/>
            </a:pPr>
            <a:r>
              <a:rPr lang="en-US" sz="1900" dirty="0" smtClean="0"/>
              <a:t>4. Deepak </a:t>
            </a:r>
            <a:r>
              <a:rPr lang="en-US" sz="1900" dirty="0" err="1" smtClean="0"/>
              <a:t>Patil</a:t>
            </a:r>
            <a:r>
              <a:rPr lang="en-US" sz="1900" dirty="0" smtClean="0"/>
              <a:t> </a:t>
            </a:r>
            <a:endParaRPr lang="en-US" sz="1900" dirty="0" smtClean="0"/>
          </a:p>
          <a:p>
            <a:pPr marL="457200" indent="-457200">
              <a:buAutoNum type="arabicPeriod"/>
            </a:pPr>
            <a:r>
              <a:rPr lang="en-US" sz="1900" dirty="0" smtClean="0"/>
              <a:t>5.Bajrang </a:t>
            </a:r>
            <a:r>
              <a:rPr lang="en-US" sz="1900" smtClean="0"/>
              <a:t>Govindwad</a:t>
            </a:r>
            <a:endParaRPr lang="en-US" sz="1900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41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02874"/>
            <a:ext cx="7729728" cy="1188720"/>
          </a:xfrm>
        </p:spPr>
        <p:txBody>
          <a:bodyPr/>
          <a:lstStyle/>
          <a:p>
            <a:r>
              <a:rPr lang="en-US" dirty="0" smtClean="0"/>
              <a:t>NEUTRAL UNIQUE WORDS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78" y="2253674"/>
            <a:ext cx="10880121" cy="4148586"/>
          </a:xfrm>
        </p:spPr>
      </p:pic>
    </p:spTree>
    <p:extLst>
      <p:ext uri="{BB962C8B-B14F-4D97-AF65-F5344CB8AC3E}">
        <p14:creationId xmlns:p14="http://schemas.microsoft.com/office/powerpoint/2010/main" val="3987976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881" y="52274"/>
            <a:ext cx="7729728" cy="1188720"/>
          </a:xfrm>
        </p:spPr>
        <p:txBody>
          <a:bodyPr/>
          <a:lstStyle/>
          <a:p>
            <a:r>
              <a:rPr lang="en-US" dirty="0" smtClean="0"/>
              <a:t>UNIGRAM , BIGRAM &amp; TRIGRAM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992" y="1240994"/>
            <a:ext cx="5344816" cy="30936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7" y="1240994"/>
            <a:ext cx="5474566" cy="3093674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649" y="4146765"/>
            <a:ext cx="5076442" cy="2753246"/>
          </a:xfrm>
        </p:spPr>
      </p:pic>
    </p:spTree>
    <p:extLst>
      <p:ext uri="{BB962C8B-B14F-4D97-AF65-F5344CB8AC3E}">
        <p14:creationId xmlns:p14="http://schemas.microsoft.com/office/powerpoint/2010/main" val="409757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44256"/>
            <a:ext cx="7729728" cy="1188720"/>
          </a:xfrm>
        </p:spPr>
        <p:txBody>
          <a:bodyPr/>
          <a:lstStyle/>
          <a:p>
            <a:r>
              <a:rPr lang="en-US" dirty="0" smtClean="0"/>
              <a:t>VECTORIZATION USING TF-IDF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133" y="2013528"/>
            <a:ext cx="8659734" cy="3865418"/>
          </a:xfrm>
        </p:spPr>
      </p:pic>
    </p:spTree>
    <p:extLst>
      <p:ext uri="{BB962C8B-B14F-4D97-AF65-F5344CB8AC3E}">
        <p14:creationId xmlns:p14="http://schemas.microsoft.com/office/powerpoint/2010/main" val="4059239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82801"/>
            <a:ext cx="7729728" cy="1188720"/>
          </a:xfrm>
        </p:spPr>
        <p:txBody>
          <a:bodyPr/>
          <a:lstStyle/>
          <a:p>
            <a:r>
              <a:rPr lang="en-US" dirty="0" smtClean="0"/>
              <a:t>MODEL BUILDING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673" y="1727200"/>
            <a:ext cx="11129818" cy="5130800"/>
          </a:xfrm>
        </p:spPr>
        <p:txBody>
          <a:bodyPr/>
          <a:lstStyle/>
          <a:p>
            <a:r>
              <a:rPr lang="en-US" dirty="0" smtClean="0"/>
              <a:t>RANDOM FOREST CLASSIFIER FOR BIGRAM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06" y="2069615"/>
            <a:ext cx="6200751" cy="444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32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73" y="424873"/>
            <a:ext cx="11397672" cy="6262253"/>
          </a:xfrm>
        </p:spPr>
        <p:txBody>
          <a:bodyPr/>
          <a:lstStyle/>
          <a:p>
            <a:r>
              <a:rPr lang="en-US" dirty="0" smtClean="0"/>
              <a:t>RANDOM FOREST CLASSIFIER FOR TRIGRAM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148" y="1006576"/>
            <a:ext cx="7773121" cy="509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00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28982"/>
            <a:ext cx="7729728" cy="1188720"/>
          </a:xfrm>
        </p:spPr>
        <p:txBody>
          <a:bodyPr/>
          <a:lstStyle/>
          <a:p>
            <a:r>
              <a:rPr lang="en-US" dirty="0" smtClean="0"/>
              <a:t>FINAL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27" y="1884218"/>
            <a:ext cx="11684000" cy="4886037"/>
          </a:xfrm>
        </p:spPr>
        <p:txBody>
          <a:bodyPr/>
          <a:lstStyle/>
          <a:p>
            <a:r>
              <a:rPr lang="en-US" dirty="0" smtClean="0"/>
              <a:t>RANDOM FOREST CLASSIFER FOR UNIGRAM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54" y="2221580"/>
            <a:ext cx="6745287" cy="454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87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27383"/>
            <a:ext cx="7729728" cy="1188720"/>
          </a:xfrm>
        </p:spPr>
        <p:txBody>
          <a:bodyPr/>
          <a:lstStyle/>
          <a:p>
            <a:r>
              <a:rPr lang="en-US" dirty="0" smtClean="0"/>
              <a:t>deployment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763" y="1679359"/>
            <a:ext cx="9206473" cy="5178641"/>
          </a:xfrm>
        </p:spPr>
      </p:pic>
    </p:spTree>
    <p:extLst>
      <p:ext uri="{BB962C8B-B14F-4D97-AF65-F5344CB8AC3E}">
        <p14:creationId xmlns:p14="http://schemas.microsoft.com/office/powerpoint/2010/main" val="389444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000" b="1" dirty="0"/>
              <a:t>Exploratory Data 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Step 1 : 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 smtClean="0"/>
              <a:t>Imported required libraries to import dataset and perform the EDA.</a:t>
            </a:r>
          </a:p>
          <a:p>
            <a:pPr marL="457200" indent="-457200">
              <a:buFont typeface="+mj-lt"/>
              <a:buAutoNum type="alphaLcParenR"/>
            </a:pPr>
            <a:endParaRPr lang="en-US" sz="2400" dirty="0"/>
          </a:p>
          <a:p>
            <a:pPr marL="457200" indent="-457200">
              <a:buFont typeface="+mj-lt"/>
              <a:buAutoNum type="alphaLcParenR"/>
            </a:pPr>
            <a:endParaRPr lang="en-US" sz="2400" dirty="0" smtClean="0"/>
          </a:p>
          <a:p>
            <a:pPr marL="457200" indent="-457200">
              <a:buFont typeface="+mj-lt"/>
              <a:buAutoNum type="alphaLcParenR"/>
            </a:pPr>
            <a:endParaRPr lang="en-US" sz="2400" dirty="0"/>
          </a:p>
          <a:p>
            <a:pPr marL="457200" indent="-457200">
              <a:buFont typeface="+mj-lt"/>
              <a:buAutoNum type="alphaLcParenR"/>
            </a:pPr>
            <a:r>
              <a:rPr lang="en-US" sz="2400" dirty="0" smtClean="0"/>
              <a:t>Dataset imported as ‘data’.</a:t>
            </a:r>
          </a:p>
          <a:p>
            <a:pPr marL="457200" indent="-457200">
              <a:buFont typeface="+mj-lt"/>
              <a:buAutoNum type="alphaLcParenR"/>
            </a:pPr>
            <a:endParaRPr lang="en-US" sz="2400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67" y="3791505"/>
            <a:ext cx="4974724" cy="10167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73" y="3432808"/>
            <a:ext cx="4701309" cy="335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5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8" descr="blob:https://web.whatsapp.com/f0e5205a-0945-4823-bfe4-9fa183ad7e15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93675" y="120650"/>
            <a:ext cx="11915775" cy="67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neutral     3130</a:t>
            </a:r>
          </a:p>
          <a:p>
            <a:pPr marL="0" indent="0">
              <a:buNone/>
            </a:pPr>
            <a:r>
              <a:rPr lang="en-IN" dirty="0" smtClean="0"/>
              <a:t>positive    1852</a:t>
            </a:r>
          </a:p>
          <a:p>
            <a:pPr marL="0" indent="0">
              <a:buNone/>
            </a:pPr>
            <a:r>
              <a:rPr lang="en-IN" dirty="0" smtClean="0"/>
              <a:t>negative     860</a:t>
            </a:r>
          </a:p>
          <a:p>
            <a:pPr marL="0" indent="0">
              <a:buNone/>
            </a:pPr>
            <a:r>
              <a:rPr lang="en-IN" dirty="0" smtClean="0"/>
              <a:t>Name</a:t>
            </a:r>
            <a:r>
              <a:rPr lang="en-IN" dirty="0"/>
              <a:t>: Sentiment, </a:t>
            </a:r>
            <a:r>
              <a:rPr lang="en-IN" dirty="0" err="1"/>
              <a:t>dtype</a:t>
            </a:r>
            <a:r>
              <a:rPr lang="en-IN" dirty="0"/>
              <a:t>: int64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5" y="112582"/>
            <a:ext cx="5690005" cy="41783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154" y="2292365"/>
            <a:ext cx="5754822" cy="438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3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7855"/>
            <a:ext cx="10515600" cy="590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c)</a:t>
            </a:r>
            <a:r>
              <a:rPr lang="en-US" sz="2400" dirty="0"/>
              <a:t> </a:t>
            </a:r>
            <a:r>
              <a:rPr lang="en-US" sz="2400" dirty="0" smtClean="0"/>
              <a:t>Text Cleaning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 algn="r">
              <a:buNone/>
            </a:pPr>
            <a:endParaRPr lang="en-US" sz="2400" dirty="0"/>
          </a:p>
          <a:p>
            <a:pPr marL="0" indent="0" algn="r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5" y="869439"/>
            <a:ext cx="8224059" cy="592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8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299" y="373565"/>
            <a:ext cx="7729728" cy="1188720"/>
          </a:xfrm>
        </p:spPr>
        <p:txBody>
          <a:bodyPr/>
          <a:lstStyle/>
          <a:p>
            <a:r>
              <a:rPr lang="en-US" dirty="0" smtClean="0"/>
              <a:t>POSITIVE SENTIMENT ANALYSIS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64" y="1772666"/>
            <a:ext cx="6817320" cy="38892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157" y="2710460"/>
            <a:ext cx="7989454" cy="404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92038"/>
            <a:ext cx="7729728" cy="1188720"/>
          </a:xfrm>
        </p:spPr>
        <p:txBody>
          <a:bodyPr/>
          <a:lstStyle/>
          <a:p>
            <a:r>
              <a:rPr lang="en-US" dirty="0" smtClean="0"/>
              <a:t>NEGATIVE SENTIMENT ANALYSIS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73" y="1890280"/>
            <a:ext cx="6174055" cy="343910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74" y="2835742"/>
            <a:ext cx="7678225" cy="388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5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82801"/>
            <a:ext cx="7729728" cy="1188720"/>
          </a:xfrm>
        </p:spPr>
        <p:txBody>
          <a:bodyPr/>
          <a:lstStyle/>
          <a:p>
            <a:r>
              <a:rPr lang="en-US" dirty="0" smtClean="0"/>
              <a:t>NEUTRAL SENTIMENT ANALYSIS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02" y="1788679"/>
            <a:ext cx="5765601" cy="348528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273" y="2717741"/>
            <a:ext cx="7573818" cy="383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1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82801"/>
            <a:ext cx="7729728" cy="1188720"/>
          </a:xfrm>
        </p:spPr>
        <p:txBody>
          <a:bodyPr/>
          <a:lstStyle/>
          <a:p>
            <a:r>
              <a:rPr lang="en-US" dirty="0" smtClean="0"/>
              <a:t>POSITIVE UNIQUE WORDS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55" y="1874009"/>
            <a:ext cx="10998589" cy="4406718"/>
          </a:xfrm>
        </p:spPr>
      </p:pic>
    </p:spTree>
    <p:extLst>
      <p:ext uri="{BB962C8B-B14F-4D97-AF65-F5344CB8AC3E}">
        <p14:creationId xmlns:p14="http://schemas.microsoft.com/office/powerpoint/2010/main" val="2936971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21346"/>
            <a:ext cx="7729728" cy="1188720"/>
          </a:xfrm>
        </p:spPr>
        <p:txBody>
          <a:bodyPr/>
          <a:lstStyle/>
          <a:p>
            <a:r>
              <a:rPr lang="en-US" dirty="0" smtClean="0"/>
              <a:t>NEGATIVE UNIQUE WORDS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28" y="2235201"/>
            <a:ext cx="10671353" cy="4150352"/>
          </a:xfrm>
        </p:spPr>
      </p:pic>
    </p:spTree>
    <p:extLst>
      <p:ext uri="{BB962C8B-B14F-4D97-AF65-F5344CB8AC3E}">
        <p14:creationId xmlns:p14="http://schemas.microsoft.com/office/powerpoint/2010/main" val="187792672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645</TotalTime>
  <Words>109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Parcel</vt:lpstr>
      <vt:lpstr>Project 1 – FINANCIAL SENTIMENT ANALYSIS</vt:lpstr>
      <vt:lpstr>Exploratory Data Analysis (EDA)</vt:lpstr>
      <vt:lpstr>PowerPoint Presentation</vt:lpstr>
      <vt:lpstr>PowerPoint Presentation</vt:lpstr>
      <vt:lpstr>POSITIVE SENTIMENT ANALYSIS</vt:lpstr>
      <vt:lpstr>NEGATIVE SENTIMENT ANALYSIS</vt:lpstr>
      <vt:lpstr>NEUTRAL SENTIMENT ANALYSIS</vt:lpstr>
      <vt:lpstr>POSITIVE UNIQUE WORDS</vt:lpstr>
      <vt:lpstr>NEGATIVE UNIQUE WORDS</vt:lpstr>
      <vt:lpstr>NEUTRAL UNIQUE WORDS</vt:lpstr>
      <vt:lpstr>UNIGRAM , BIGRAM &amp; TRIGRAM</vt:lpstr>
      <vt:lpstr>VECTORIZATION USING TF-IDF</vt:lpstr>
      <vt:lpstr>MODEL BUILDING</vt:lpstr>
      <vt:lpstr>PowerPoint Presentation</vt:lpstr>
      <vt:lpstr>FINAL MODEL</vt:lpstr>
      <vt:lpstr>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45</cp:revision>
  <dcterms:created xsi:type="dcterms:W3CDTF">2023-03-16T16:40:25Z</dcterms:created>
  <dcterms:modified xsi:type="dcterms:W3CDTF">2023-05-08T10:34:53Z</dcterms:modified>
</cp:coreProperties>
</file>