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282" r:id="rId3"/>
    <p:sldId id="279" r:id="rId4"/>
    <p:sldId id="283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ane, Mrunal" initials="DM" lastIdx="2" clrIdx="0">
    <p:extLst>
      <p:ext uri="{19B8F6BF-5375-455C-9EA6-DF929625EA0E}">
        <p15:presenceInfo xmlns:p15="http://schemas.microsoft.com/office/powerpoint/2012/main" userId="S-1-5-21-1531082355-734649621-3782574898-2852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2988-B075-49DE-8530-D3526508D81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A7F4-6F19-451C-90A4-9BF963614A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3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5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5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AD1F-280A-4CFF-9163-73F6BE4FFEDE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02CA-998A-45FA-8946-82175EBCE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0"/>
            <a:ext cx="8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0"/>
            <a:ext cx="8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78740"/>
            <a:ext cx="8502650" cy="6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0"/>
            <a:ext cx="8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-279400"/>
            <a:ext cx="9347200" cy="59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Dusane, Mrunal</dc:creator>
  <cp:lastModifiedBy>Dusane, Mrunal</cp:lastModifiedBy>
  <cp:revision>18</cp:revision>
  <dcterms:created xsi:type="dcterms:W3CDTF">2017-08-19T05:50:47Z</dcterms:created>
  <dcterms:modified xsi:type="dcterms:W3CDTF">2017-08-23T14:11:39Z</dcterms:modified>
</cp:coreProperties>
</file>