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72" r:id="rId8"/>
    <p:sldId id="273" r:id="rId9"/>
    <p:sldId id="267" r:id="rId10"/>
    <p:sldId id="268" r:id="rId11"/>
    <p:sldId id="269" r:id="rId12"/>
    <p:sldId id="270" r:id="rId13"/>
    <p:sldId id="271" r:id="rId14"/>
    <p:sldId id="27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7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9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3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5818F1-60EF-4795-ACC6-341D09E4CC7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96E-DB21-44BA-A700-B6339252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8072" y="271463"/>
            <a:ext cx="8302627" cy="998537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Broadway" panose="04040905080B02020502" pitchFamily="82" charset="0"/>
              </a:rPr>
              <a:t>Share  market</a:t>
            </a:r>
            <a:endParaRPr lang="en-US" sz="6600" dirty="0">
              <a:latin typeface="Broadway" panose="04040905080B020205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2044700"/>
            <a:ext cx="6858000" cy="4622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number : </a:t>
            </a:r>
            <a:r>
              <a:rPr lang="en-US" sz="2800" b="1" dirty="0">
                <a:solidFill>
                  <a:schemeClr val="bg1"/>
                </a:solidFill>
                <a:cs typeface="Aharoni" panose="02010803020104030203" pitchFamily="2" charset="-79"/>
              </a:rPr>
              <a:t>6</a:t>
            </a:r>
            <a:endParaRPr lang="en-US" sz="28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leader : anita mahato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member: Mrunal Dushane</a:t>
            </a:r>
          </a:p>
          <a:p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  Sneha ovhal</a:t>
            </a:r>
          </a:p>
          <a:p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  Avinash Badigar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Shweta biswal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guided by : veena keshavalu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2044700"/>
            <a:ext cx="3669792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3" y="-190500"/>
            <a:ext cx="9905998" cy="117377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2.</a:t>
            </a:r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Broker account creation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075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754063"/>
            <a:ext cx="7234237" cy="57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0"/>
            <a:ext cx="9905998" cy="9271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cs typeface="Aharoni" panose="02010803020104030203" pitchFamily="2" charset="-79"/>
              </a:rPr>
              <a:t>3</a:t>
            </a:r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Menu map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099" name="Picture 6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800100"/>
            <a:ext cx="7213601" cy="57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2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652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Account creation for entity</a:t>
            </a:r>
            <a:endParaRPr lang="en-US" dirty="0"/>
          </a:p>
        </p:txBody>
      </p:sp>
      <p:pic>
        <p:nvPicPr>
          <p:cNvPr id="5123" name="Picture 4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855663"/>
            <a:ext cx="7170737" cy="566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7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799" y="0"/>
            <a:ext cx="8494711" cy="8001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Inquiry for entity</a:t>
            </a:r>
            <a:endParaRPr lang="en-US" dirty="0"/>
          </a:p>
        </p:txBody>
      </p:sp>
      <p:pic>
        <p:nvPicPr>
          <p:cNvPr id="6148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1028699"/>
            <a:ext cx="6688138" cy="535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799" y="0"/>
            <a:ext cx="8494711" cy="80010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smtClean="0"/>
              <a:t>. </a:t>
            </a:r>
            <a:r>
              <a:rPr lang="en-US" dirty="0" smtClean="0"/>
              <a:t>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ntity SHARE INFORMATION</a:t>
            </a:r>
            <a:endParaRPr lang="en-US" dirty="0"/>
          </a:p>
        </p:txBody>
      </p:sp>
      <p:pic>
        <p:nvPicPr>
          <p:cNvPr id="9218" name="Picture 5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2" y="1027112"/>
            <a:ext cx="6853237" cy="54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1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2938462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78" y="1179076"/>
            <a:ext cx="6422121" cy="42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678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Business Requirements</a:t>
            </a:r>
            <a:endParaRPr lang="en-US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74700"/>
            <a:ext cx="9905999" cy="608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USER 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User can buy or sell shares of symbols.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Users will get report of his trades.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BROKER 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Broker can add new entities.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Broker will have access to every entity under his ownership.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Broker can generate his report and report will contain number of shares of particular symbol and exchange.</a:t>
            </a:r>
          </a:p>
          <a:p>
            <a:endParaRPr lang="en-US" sz="2800" dirty="0" smtClean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7901" y="0"/>
            <a:ext cx="5410198" cy="9953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ssumption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7900" y="1238254"/>
            <a:ext cx="8305800" cy="48387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I</a:t>
            </a:r>
            <a:r>
              <a:rPr lang="en-US" sz="2800" cap="none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 our system we require the details of the entity ( personal details and bank details) from which broker will get to know margin of the entity.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 One user is having one account. </a:t>
            </a: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 User can buy multiple share and even purchase multiple share. </a:t>
            </a: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 Broker will access all the users account. </a:t>
            </a: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AutoShape 2" descr="Image result for share market"/>
          <p:cNvSpPr>
            <a:spLocks noChangeAspect="1" noChangeArrowheads="1"/>
          </p:cNvSpPr>
          <p:nvPr/>
        </p:nvSpPr>
        <p:spPr bwMode="auto">
          <a:xfrm>
            <a:off x="155574" y="-144463"/>
            <a:ext cx="2765425" cy="27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24463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2901" y="101601"/>
            <a:ext cx="4800600" cy="100329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imitations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9524" y="1549400"/>
            <a:ext cx="8791575" cy="35941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</a:t>
            </a:r>
            <a:r>
              <a:rPr lang="en-US" sz="2800" cap="none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roker will limit the number of trades for entity to buy or sell.</a:t>
            </a:r>
          </a:p>
          <a:p>
            <a:endParaRPr lang="en-US" sz="2800" cap="none" dirty="0" smtClean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One broker cannot have the access to another broker’s account for security point of views.</a:t>
            </a:r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513" y="243527"/>
            <a:ext cx="7888287" cy="100330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Technical specification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200" dirty="0">
              <a:solidFill>
                <a:srgbClr val="FFFF00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15875"/>
              </p:ext>
            </p:extLst>
          </p:nvPr>
        </p:nvGraphicFramePr>
        <p:xfrm>
          <a:off x="2070100" y="997907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COMPONENT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r>
                        <a:rPr lang="en-US" dirty="0" smtClean="0"/>
                        <a:t>P04AP05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 (COBOL)</a:t>
                      </a:r>
                      <a:endParaRPr lang="en-US" dirty="0"/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P04AP06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 (COBOL)</a:t>
                      </a:r>
                      <a:endParaRPr lang="en-US" dirty="0"/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r>
                        <a:rPr lang="en-US" dirty="0" smtClean="0"/>
                        <a:t>P04AP07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 (COBOL)</a:t>
                      </a:r>
                      <a:endParaRPr lang="en-US" dirty="0"/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r>
                        <a:rPr lang="en-US" dirty="0" smtClean="0"/>
                        <a:t>P04AP08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 (COBOL)</a:t>
                      </a:r>
                      <a:endParaRPr lang="en-US" dirty="0"/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r>
                        <a:rPr lang="en-US" dirty="0" smtClean="0"/>
                        <a:t>P04AP09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 (COBOL)</a:t>
                      </a:r>
                      <a:endParaRPr lang="en-US" dirty="0"/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r>
                        <a:rPr lang="en-US" dirty="0" smtClean="0"/>
                        <a:t>P04AP10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 (COBOL)</a:t>
                      </a:r>
                      <a:endParaRPr lang="en-US" dirty="0"/>
                    </a:p>
                  </a:txBody>
                  <a:tcPr/>
                </a:tc>
              </a:tr>
              <a:tr h="267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91353"/>
              </p:ext>
            </p:extLst>
          </p:nvPr>
        </p:nvGraphicFramePr>
        <p:xfrm>
          <a:off x="1689099" y="5799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KSDS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</a:t>
                      </a:r>
                      <a:r>
                        <a:rPr lang="en-US" baseline="0" dirty="0" smtClean="0"/>
                        <a:t> OF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27667"/>
              </p:ext>
            </p:extLst>
          </p:nvPr>
        </p:nvGraphicFramePr>
        <p:xfrm>
          <a:off x="1689099" y="3539066"/>
          <a:ext cx="8127999" cy="15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FILE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INPUT/OUTPUT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KSDS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INPUT/OUTPUT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COBOL</a:t>
                      </a:r>
                      <a:endParaRPr lang="en-US" dirty="0"/>
                    </a:p>
                  </a:txBody>
                  <a:tcPr/>
                </a:tc>
              </a:tr>
              <a:tr h="453814">
                <a:tc>
                  <a:txBody>
                    <a:bodyPr/>
                    <a:lstStyle/>
                    <a:p>
                      <a:r>
                        <a:rPr lang="en-US" dirty="0" smtClean="0"/>
                        <a:t>CICS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INPUT/OUTPUT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2713" y="0"/>
            <a:ext cx="4103687" cy="6604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Validations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44918"/>
              </p:ext>
            </p:extLst>
          </p:nvPr>
        </p:nvGraphicFramePr>
        <p:xfrm>
          <a:off x="1942306" y="876300"/>
          <a:ext cx="8343899" cy="566638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7194"/>
                <a:gridCol w="3583570"/>
                <a:gridCol w="4353135"/>
              </a:tblGrid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1.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LOGIN ID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Login ID must be non-zero.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Login ID must not have spaces.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44186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Login ID must not contain characters.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2.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Password must be alphanumeric.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Name should be characters only.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4.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CONTACT NO. 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It’s length must be 10 digits only. 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It must be only numeric only.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5.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Length must be 3 only.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It should only be 3 characters only.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It should not be numbers or spaces.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6.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Date of Birth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It should be numeric.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4608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It should be in the format of MM/DD/CCYY.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7.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Earning &amp; Deduction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Must be zonal decimal.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4608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Deduction must be less than earning.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35019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Must be numeric.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61689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8.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Login ID doesn’t exist 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It will be taken to create entity ID page or broker page accordingly.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  <a:tr h="23042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6968" marR="469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199" y="0"/>
            <a:ext cx="3873501" cy="77470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Flow diagram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194" name="Picture 2" descr="UI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603250"/>
            <a:ext cx="9944099" cy="614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2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57413" y="351818"/>
            <a:ext cx="9905998" cy="68958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4400" dirty="0" smtClean="0"/>
              <a:t>. 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Login page</a:t>
            </a:r>
            <a:endParaRPr lang="en-US" sz="4400" dirty="0"/>
          </a:p>
        </p:txBody>
      </p:sp>
      <p:pic>
        <p:nvPicPr>
          <p:cNvPr id="2051" name="Picture 7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232633"/>
            <a:ext cx="6946900" cy="54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487</TotalTime>
  <Words>406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Mincho</vt:lpstr>
      <vt:lpstr>Aharoni</vt:lpstr>
      <vt:lpstr>Arial</vt:lpstr>
      <vt:lpstr>Broadway</vt:lpstr>
      <vt:lpstr>Century Gothic</vt:lpstr>
      <vt:lpstr>Cooper Black</vt:lpstr>
      <vt:lpstr>Times New Roman</vt:lpstr>
      <vt:lpstr>Wingdings 3</vt:lpstr>
      <vt:lpstr>Ion</vt:lpstr>
      <vt:lpstr>Share  market</vt:lpstr>
      <vt:lpstr>Business Requirements</vt:lpstr>
      <vt:lpstr>Assumption</vt:lpstr>
      <vt:lpstr>Limitations</vt:lpstr>
      <vt:lpstr>Technical specification</vt:lpstr>
      <vt:lpstr>PowerPoint Presentation</vt:lpstr>
      <vt:lpstr>Validations</vt:lpstr>
      <vt:lpstr>Flow diagram</vt:lpstr>
      <vt:lpstr> 1. Login page</vt:lpstr>
      <vt:lpstr>2. Broker account creation</vt:lpstr>
      <vt:lpstr>3. Menu map</vt:lpstr>
      <vt:lpstr>4. Account creation for entity</vt:lpstr>
      <vt:lpstr>5. Inquiry for entity</vt:lpstr>
      <vt:lpstr>6. Entity SHARE INFORMATION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 market</dc:title>
  <dc:creator>Dusane, Mrunal</dc:creator>
  <cp:lastModifiedBy>Dusane, Mrunal</cp:lastModifiedBy>
  <cp:revision>30</cp:revision>
  <dcterms:created xsi:type="dcterms:W3CDTF">2017-08-29T04:57:13Z</dcterms:created>
  <dcterms:modified xsi:type="dcterms:W3CDTF">2017-08-29T13:04:24Z</dcterms:modified>
</cp:coreProperties>
</file>