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5C1637B-7925-4C01-BE75-BEC524C8DAB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Visoke ili kulturne religije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- Narodne religije su politeističke relgije (vjerovanje u više Bogova)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Zajedništvo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Zajedništvo je unutrašnja povezanost članova zajednice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Etatizam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Teorija o sve većem sudjelovanju I angažiranju države u svojini, ekonomskim odnosima I dirigiranju privredom,  a isto tako I u drugom područijma društevnog života.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Univerzalne (Svjetske)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Univerzalbe religije ili svjetske religije su monoteističke religije (vjerovanje u jednog Boga)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Panteističke religije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Panteističke religije su religije gdje se vjeruje da je Bog sve ili da su Bog I svemir jedno te isto, ovo je poistovjećivanje Boga sa prirodom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Animističke religije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Animističke religije su religije koje potječu još od davnina. Ovo je vjerovanje u prisustvo duhova I živim I neživim stvarima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Totemističke religije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Totemističke religije su religije koje se baziraju na vjerovanju u toteme.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Internacionalizam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Socijalno-politička koncepcija o međunarodnoj solidarnosti I međunardoni pokret proleterijata radi obaranja kapitalizma I izgradnje besklasnog društva.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Interpolirati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Naknadno uklapanje, umetanje, iznalaženje međuvrijednosti u nizu određenih vrijednosti.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Zaglavak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Zaključni sud u silogizmu izveden na osnovu dvije ili više premisa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Zajednica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Pojam koji je u specifičnom značenju. Za razliku od pojma društva u suvremenu sociologiju uveo Tonnies. Dok je društvo racionalna pod jednim konstituirana socijalna formacija, dotle bi zajednica bila socijalna formacija u kojoj su jednike povezane u jedinstvo razumijevanjem, povjerenjem I zajedničkim osjećajom istih vrednota.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2020-01-27T21:09:53Z</dcterms:created>
  <dc:creator/>
  <dc:description/>
  <dc:language>en-US</dc:language>
  <cp:lastModifiedBy/>
  <dcterms:modified xsi:type="dcterms:W3CDTF">2020-01-27T21:33:01Z</dcterms:modified>
  <cp:revision>2</cp:revision>
  <dc:subject/>
  <dc:title>Bright Blue</dc:title>
</cp:coreProperties>
</file>