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0" r:id="rId9"/>
    <p:sldId id="264" r:id="rId10"/>
    <p:sldId id="263"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704020202020204" pitchFamily="34" charset="0"/>
          <a:ea typeface="SimSun" pitchFamily="2" charset="-122"/>
        </a:defRPr>
      </a:lvl2pPr>
      <a:lvl3pPr algn="l" rtl="0" fontAlgn="base">
        <a:spcBef>
          <a:spcPct val="0"/>
        </a:spcBef>
        <a:spcAft>
          <a:spcPct val="0"/>
        </a:spcAft>
        <a:defRPr sz="3600">
          <a:solidFill>
            <a:schemeClr val="tx1"/>
          </a:solidFill>
          <a:latin typeface="Arial" panose="020B0704020202020204" pitchFamily="34" charset="0"/>
          <a:ea typeface="SimSun" pitchFamily="2" charset="-122"/>
        </a:defRPr>
      </a:lvl3pPr>
      <a:lvl4pPr algn="l" rtl="0" fontAlgn="base">
        <a:spcBef>
          <a:spcPct val="0"/>
        </a:spcBef>
        <a:spcAft>
          <a:spcPct val="0"/>
        </a:spcAft>
        <a:defRPr sz="3600">
          <a:solidFill>
            <a:schemeClr val="tx1"/>
          </a:solidFill>
          <a:latin typeface="Arial" panose="020B0704020202020204" pitchFamily="34" charset="0"/>
          <a:ea typeface="SimSun" pitchFamily="2" charset="-122"/>
        </a:defRPr>
      </a:lvl4pPr>
      <a:lvl5pPr algn="l" rtl="0" fontAlgn="base">
        <a:spcBef>
          <a:spcPct val="0"/>
        </a:spcBef>
        <a:spcAft>
          <a:spcPct val="0"/>
        </a:spcAft>
        <a:defRPr sz="3600">
          <a:solidFill>
            <a:schemeClr val="tx1"/>
          </a:solidFill>
          <a:latin typeface="Arial" panose="020B07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7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7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7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7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069148"/>
            <a:ext cx="9144000" cy="2387600"/>
          </a:xfrm>
        </p:spPr>
        <p:txBody>
          <a:bodyPr/>
          <a:p>
            <a:r>
              <a:rPr lang="en-US"/>
              <a:t>Akiyoshidai Quasi-National Park</a:t>
            </a:r>
            <a:endParaRPr 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Location and basic information	</a:t>
            </a:r>
            <a:endParaRPr lang="en-US"/>
          </a:p>
        </p:txBody>
      </p:sp>
      <p:sp>
        <p:nvSpPr>
          <p:cNvPr id="3" name="Content Placeholder 2"/>
          <p:cNvSpPr>
            <a:spLocks noGrp="1"/>
          </p:cNvSpPr>
          <p:nvPr>
            <p:ph idx="1"/>
          </p:nvPr>
        </p:nvSpPr>
        <p:spPr/>
        <p:txBody>
          <a:bodyPr/>
          <a:p>
            <a:pPr marL="0" indent="0">
              <a:buNone/>
            </a:pPr>
            <a:r>
              <a:rPr lang="en-US" sz="2500"/>
              <a:t>Akiyoshidai Quasi-National Park is located in Yamaguchi Prefecture, Japan. It was founded on 1 November 1955 and has an area of 45.02km</a:t>
            </a:r>
            <a:r>
              <a:rPr lang="en-US" sz="2500">
                <a:latin typeface="Arial Unicode MS" panose="020B0604020202020204" charset="-122"/>
                <a:ea typeface="Arial Unicode MS" panose="020B0604020202020204" charset="-122"/>
              </a:rPr>
              <a:t>².  It consists of two main parts Akiyoshidai plateau which is 130 square kilometere area of karst topography as well as over 400 limestone caves, including Japan's longest cave Akiyoshidai cave which is 8.9 kilometere long. </a:t>
            </a:r>
            <a:endParaRPr lang="en-US" sz="2500">
              <a:latin typeface="Arial Unicode MS" panose="020B0604020202020204" charset="-122"/>
              <a:ea typeface="Arial Unicode MS" panose="020B0604020202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kiyoshidaiandakiyoshicave_05"/>
          <p:cNvPicPr>
            <a:picLocks noChangeAspect="1"/>
          </p:cNvPicPr>
          <p:nvPr>
            <p:ph idx="1"/>
          </p:nvPr>
        </p:nvPicPr>
        <p:blipFill>
          <a:blip r:embed="rId1"/>
          <a:stretch>
            <a:fillRect/>
          </a:stretch>
        </p:blipFill>
        <p:spPr>
          <a:xfrm>
            <a:off x="954405" y="1270"/>
            <a:ext cx="10282555" cy="6855460"/>
          </a:xfrm>
          <a:prstGeom prst="rect">
            <a:avLst/>
          </a:prstGeom>
        </p:spPr>
      </p:pic>
      <p:sp>
        <p:nvSpPr>
          <p:cNvPr id="2" name="Title 1"/>
          <p:cNvSpPr>
            <a:spLocks noGrp="1"/>
          </p:cNvSpPr>
          <p:nvPr>
            <p:ph type="title"/>
          </p:nvPr>
        </p:nvSpPr>
        <p:spPr>
          <a:xfrm>
            <a:off x="4225290" y="71755"/>
            <a:ext cx="3740785" cy="582930"/>
          </a:xfrm>
        </p:spPr>
        <p:txBody>
          <a:bodyPr/>
          <a:p>
            <a:r>
              <a:rPr lang="en-US">
                <a:solidFill>
                  <a:schemeClr val="bg1"/>
                </a:solidFill>
              </a:rPr>
              <a:t>Akiyoshidai cave</a:t>
            </a: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7792"/>
          <p:cNvPicPr>
            <a:picLocks noChangeAspect="1"/>
          </p:cNvPicPr>
          <p:nvPr>
            <p:ph idx="1"/>
          </p:nvPr>
        </p:nvPicPr>
        <p:blipFill>
          <a:blip r:embed="rId1"/>
          <a:stretch>
            <a:fillRect/>
          </a:stretch>
        </p:blipFill>
        <p:spPr>
          <a:xfrm>
            <a:off x="609600" y="190500"/>
            <a:ext cx="10956925" cy="6159500"/>
          </a:xfrm>
          <a:prstGeom prst="rect">
            <a:avLst/>
          </a:prstGeom>
        </p:spPr>
      </p:pic>
      <p:sp>
        <p:nvSpPr>
          <p:cNvPr id="2" name="Title 1"/>
          <p:cNvSpPr>
            <a:spLocks noGrp="1"/>
          </p:cNvSpPr>
          <p:nvPr>
            <p:ph type="title"/>
          </p:nvPr>
        </p:nvSpPr>
        <p:spPr/>
        <p:txBody>
          <a:bodyPr/>
          <a:p>
            <a:r>
              <a:rPr lang="en-US"/>
              <a:t>Akiyoshidai plateau</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ezgif.com-gif-maker"/>
          <p:cNvPicPr>
            <a:picLocks noChangeAspect="1"/>
          </p:cNvPicPr>
          <p:nvPr>
            <p:ph idx="1"/>
          </p:nvPr>
        </p:nvPicPr>
        <p:blipFill>
          <a:blip r:embed="rId1"/>
          <a:stretch>
            <a:fillRect/>
          </a:stretch>
        </p:blipFill>
        <p:spPr>
          <a:xfrm>
            <a:off x="1767840" y="527050"/>
            <a:ext cx="8656320" cy="58045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ezgif.com-gif-maker"/>
          <p:cNvPicPr>
            <a:picLocks noChangeAspect="1"/>
          </p:cNvPicPr>
          <p:nvPr>
            <p:ph idx="1"/>
          </p:nvPr>
        </p:nvPicPr>
        <p:blipFill>
          <a:blip r:embed="rId1"/>
          <a:stretch>
            <a:fillRect/>
          </a:stretch>
        </p:blipFill>
        <p:spPr>
          <a:xfrm>
            <a:off x="1581785" y="401955"/>
            <a:ext cx="9029065" cy="6054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Geology</a:t>
            </a:r>
            <a:endParaRPr lang="en-US"/>
          </a:p>
        </p:txBody>
      </p:sp>
      <p:sp>
        <p:nvSpPr>
          <p:cNvPr id="3" name="Content Placeholder 2"/>
          <p:cNvSpPr>
            <a:spLocks noGrp="1"/>
          </p:cNvSpPr>
          <p:nvPr>
            <p:ph idx="1"/>
          </p:nvPr>
        </p:nvSpPr>
        <p:spPr/>
        <p:txBody>
          <a:bodyPr/>
          <a:p>
            <a:r>
              <a:rPr lang="en-US" sz="2500"/>
              <a:t>The plateau consists of uplifted reef limestones from the Paleozoic era, which were thickened by overfolding during the Akiyoshidai orogenic movement. Subsequent erosion has created an undulating karst landscape dimpled with many dolines and countless limestone pinnacles up to two meters in height. Beneath the surface lie hundreds of caves, a few of them quite significant geologically. The area around Akiyoshidai was heavily forested about 500,000 years ago, the bottom sinkholes were used as vegetable fields. As farming started in Japan the local people eventually entirely replaced the forested landscape with Japanese pampas grass for feeding their animals and thatching houses. Repeated cycles of burning the grass have kept trees from growing back since. </a:t>
            </a:r>
            <a:endParaRPr lang="en-US"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ezgif.com-gif-maker"/>
          <p:cNvPicPr>
            <a:picLocks noChangeAspect="1"/>
          </p:cNvPicPr>
          <p:nvPr>
            <p:ph idx="1"/>
          </p:nvPr>
        </p:nvPicPr>
        <p:blipFill>
          <a:blip r:embed="rId1"/>
          <a:stretch>
            <a:fillRect/>
          </a:stretch>
        </p:blipFill>
        <p:spPr>
          <a:xfrm>
            <a:off x="1815465" y="558800"/>
            <a:ext cx="8561705" cy="5741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 facts</a:t>
            </a:r>
            <a:endParaRPr lang="en-US"/>
          </a:p>
        </p:txBody>
      </p:sp>
      <p:sp>
        <p:nvSpPr>
          <p:cNvPr id="3" name="Content Placeholder 2"/>
          <p:cNvSpPr>
            <a:spLocks noGrp="1"/>
          </p:cNvSpPr>
          <p:nvPr>
            <p:ph idx="1"/>
          </p:nvPr>
        </p:nvSpPr>
        <p:spPr/>
        <p:txBody>
          <a:bodyPr/>
          <a:p>
            <a:r>
              <a:rPr lang="en-US"/>
              <a:t> fossils of Pleistocene age have been found in these caves, including those of the Japanese rhinoceros, Stegodont elephant, Naumann elephant, Young tiger, and many other animals from the last interglacial period</a:t>
            </a:r>
            <a:endParaRPr lang="en-US"/>
          </a:p>
          <a:p>
            <a:r>
              <a:rPr lang="en-US"/>
              <a:t>In the Jōmon period this area served as a hunting ground</a:t>
            </a:r>
            <a:endParaRPr lang="en-US"/>
          </a:p>
          <a:p>
            <a:r>
              <a:rPr lang="en-US"/>
              <a:t>Akiyoshid</a:t>
            </a:r>
            <a:r>
              <a:rPr lang="en-US">
                <a:sym typeface="+mn-ea"/>
              </a:rPr>
              <a:t>ō cave was named by Emperor Hirohito on May 30, 1926 when he was crown prince of Japan</a:t>
            </a:r>
            <a:endParaRPr lang="en-US">
              <a:sym typeface="+mn-ea"/>
            </a:endParaRPr>
          </a:p>
          <a:p>
            <a:r>
              <a:rPr lang="en-US"/>
              <a:t>350 million years ago this whole area including plateau was underwater</a:t>
            </a:r>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1670</Words>
  <Application>WPS Presentation</Application>
  <PresentationFormat>Widescreen</PresentationFormat>
  <Paragraphs>21</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Arial Unicode MS</vt:lpstr>
      <vt:lpstr>Calibri Light</vt:lpstr>
      <vt:lpstr>Helvetica Neue</vt:lpstr>
      <vt:lpstr>Calibri</vt:lpstr>
      <vt:lpstr>微软雅黑</vt:lpstr>
      <vt:lpstr>汉仪旗黑</vt:lpstr>
      <vt:lpstr>宋体-简</vt: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Akiyoshidai Quasi-National Park</dc:title>
  <dc:creator>harunbajric</dc:creator>
  <cp:lastModifiedBy>harunbajric</cp:lastModifiedBy>
  <cp:revision>6</cp:revision>
  <dcterms:created xsi:type="dcterms:W3CDTF">2021-04-22T22:12:15Z</dcterms:created>
  <dcterms:modified xsi:type="dcterms:W3CDTF">2021-04-22T22:12:15Z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1033-3.1.1.5096</vt:lpwstr>
  </property>
</Properties>
</file>