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5" r:id="rId4"/>
    <p:sldId id="260" r:id="rId5"/>
    <p:sldId id="259" r:id="rId6"/>
    <p:sldId id="266" r:id="rId7"/>
    <p:sldId id="268" r:id="rId8"/>
    <p:sldId id="267" r:id="rId9"/>
    <p:sldId id="270" r:id="rId10"/>
    <p:sldId id="269" r:id="rId11"/>
    <p:sldId id="262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9F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62" autoAdjust="0"/>
    <p:restoredTop sz="94660"/>
  </p:normalViewPr>
  <p:slideViewPr>
    <p:cSldViewPr snapToGrid="0">
      <p:cViewPr>
        <p:scale>
          <a:sx n="66" d="100"/>
          <a:sy n="66" d="100"/>
        </p:scale>
        <p:origin x="1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97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0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94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21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758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0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85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74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98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33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89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34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oi-jeongwon/dbp-ss2020/tree/master/final" TargetMode="External"/><Relationship Id="rId2" Type="http://schemas.openxmlformats.org/officeDocument/2006/relationships/hyperlink" Target="https://github.com/Baek-minji/DBprogramming-mj/tree/master/Fin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ngYeonPark/2020_DBP/tree/master/final" TargetMode="External"/><Relationship Id="rId5" Type="http://schemas.openxmlformats.org/officeDocument/2006/relationships/hyperlink" Target="https://github.com/bak-seol/DatabaseProgrammingReview/tree/master/FinalProject" TargetMode="External"/><Relationship Id="rId4" Type="http://schemas.openxmlformats.org/officeDocument/2006/relationships/hyperlink" Target="https://github.com/minji0426/DBP2020/tree/master/Team05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microsoft.com/office/2007/relationships/hdphoto" Target="../media/hdphoto1.wdp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63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93999" y="1346625"/>
            <a:ext cx="7404002" cy="4164751"/>
          </a:xfrm>
          <a:prstGeom prst="rect">
            <a:avLst/>
          </a:prstGeom>
          <a:solidFill>
            <a:srgbClr val="FDF4EF"/>
          </a:solidFill>
          <a:ln>
            <a:noFill/>
          </a:ln>
          <a:effectLst>
            <a:outerShdw blurRad="368300" sx="101000" sy="101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896360"/>
                </a:solidFill>
              </a:rPr>
              <a:t>성북구 모범 음식점 </a:t>
            </a:r>
            <a:endParaRPr lang="en-US" altLang="ko-KR" sz="3200" b="1" i="1" kern="0" dirty="0">
              <a:solidFill>
                <a:srgbClr val="896360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 err="1">
                <a:solidFill>
                  <a:srgbClr val="896360"/>
                </a:solidFill>
              </a:rPr>
              <a:t>시빅</a:t>
            </a:r>
            <a:r>
              <a:rPr lang="ko-KR" altLang="en-US" sz="900" kern="0" dirty="0">
                <a:solidFill>
                  <a:srgbClr val="896360"/>
                </a:solidFill>
              </a:rPr>
              <a:t> 해커가 되어</a:t>
            </a:r>
            <a:r>
              <a:rPr lang="en-US" altLang="ko-KR" sz="900" kern="0" dirty="0">
                <a:solidFill>
                  <a:srgbClr val="896360"/>
                </a:solidFill>
              </a:rPr>
              <a:t>, </a:t>
            </a:r>
            <a:r>
              <a:rPr lang="ko-KR" altLang="en-US" sz="900" kern="0" dirty="0">
                <a:solidFill>
                  <a:srgbClr val="896360"/>
                </a:solidFill>
              </a:rPr>
              <a:t>공공의 이익을 위한 서비스를 만들자</a:t>
            </a:r>
            <a:r>
              <a:rPr lang="en-US" altLang="ko-KR" sz="900" kern="0" dirty="0">
                <a:solidFill>
                  <a:srgbClr val="896360"/>
                </a:solidFill>
              </a:rPr>
              <a:t>!</a:t>
            </a:r>
          </a:p>
        </p:txBody>
      </p:sp>
      <p:grpSp>
        <p:nvGrpSpPr>
          <p:cNvPr id="87" name="그룹 86"/>
          <p:cNvGrpSpPr/>
          <p:nvPr/>
        </p:nvGrpSpPr>
        <p:grpSpPr>
          <a:xfrm>
            <a:off x="5210306" y="4971829"/>
            <a:ext cx="1779844" cy="568196"/>
            <a:chOff x="5286506" y="4971829"/>
            <a:chExt cx="1779844" cy="568196"/>
          </a:xfrm>
        </p:grpSpPr>
        <p:grpSp>
          <p:nvGrpSpPr>
            <p:cNvPr id="65" name="그룹 64"/>
            <p:cNvGrpSpPr/>
            <p:nvPr/>
          </p:nvGrpSpPr>
          <p:grpSpPr>
            <a:xfrm rot="2700000">
              <a:off x="5286304" y="5139550"/>
              <a:ext cx="346008" cy="345603"/>
              <a:chOff x="6634163" y="3600450"/>
              <a:chExt cx="2714625" cy="2711450"/>
            </a:xfrm>
          </p:grpSpPr>
          <p:sp>
            <p:nvSpPr>
              <p:cNvPr id="57" name="Freeform 18"/>
              <p:cNvSpPr>
                <a:spLocks/>
              </p:cNvSpPr>
              <p:nvPr/>
            </p:nvSpPr>
            <p:spPr bwMode="auto">
              <a:xfrm>
                <a:off x="6635750" y="3600450"/>
                <a:ext cx="2713038" cy="2711450"/>
              </a:xfrm>
              <a:custGeom>
                <a:avLst/>
                <a:gdLst>
                  <a:gd name="T0" fmla="*/ 4078 w 5127"/>
                  <a:gd name="T1" fmla="*/ 4276 h 5123"/>
                  <a:gd name="T2" fmla="*/ 3651 w 5127"/>
                  <a:gd name="T3" fmla="*/ 4613 h 5123"/>
                  <a:gd name="T4" fmla="*/ 3196 w 5127"/>
                  <a:gd name="T5" fmla="*/ 4866 h 5123"/>
                  <a:gd name="T6" fmla="*/ 2729 w 5127"/>
                  <a:gd name="T7" fmla="*/ 5035 h 5123"/>
                  <a:gd name="T8" fmla="*/ 2262 w 5127"/>
                  <a:gd name="T9" fmla="*/ 5115 h 5123"/>
                  <a:gd name="T10" fmla="*/ 1810 w 5127"/>
                  <a:gd name="T11" fmla="*/ 5107 h 5123"/>
                  <a:gd name="T12" fmla="*/ 1387 w 5127"/>
                  <a:gd name="T13" fmla="*/ 5009 h 5123"/>
                  <a:gd name="T14" fmla="*/ 1050 w 5127"/>
                  <a:gd name="T15" fmla="*/ 4846 h 5123"/>
                  <a:gd name="T16" fmla="*/ 877 w 5127"/>
                  <a:gd name="T17" fmla="*/ 4721 h 5123"/>
                  <a:gd name="T18" fmla="*/ 756 w 5127"/>
                  <a:gd name="T19" fmla="*/ 4611 h 5123"/>
                  <a:gd name="T20" fmla="*/ 643 w 5127"/>
                  <a:gd name="T21" fmla="*/ 4487 h 5123"/>
                  <a:gd name="T22" fmla="*/ 514 w 5127"/>
                  <a:gd name="T23" fmla="*/ 4305 h 5123"/>
                  <a:gd name="T24" fmla="*/ 410 w 5127"/>
                  <a:gd name="T25" fmla="*/ 4106 h 5123"/>
                  <a:gd name="T26" fmla="*/ 329 w 5127"/>
                  <a:gd name="T27" fmla="*/ 3891 h 5123"/>
                  <a:gd name="T28" fmla="*/ 276 w 5127"/>
                  <a:gd name="T29" fmla="*/ 3665 h 5123"/>
                  <a:gd name="T30" fmla="*/ 247 w 5127"/>
                  <a:gd name="T31" fmla="*/ 3427 h 5123"/>
                  <a:gd name="T32" fmla="*/ 262 w 5127"/>
                  <a:gd name="T33" fmla="*/ 2991 h 5123"/>
                  <a:gd name="T34" fmla="*/ 293 w 5127"/>
                  <a:gd name="T35" fmla="*/ 2798 h 5123"/>
                  <a:gd name="T36" fmla="*/ 370 w 5127"/>
                  <a:gd name="T37" fmla="*/ 2033 h 5123"/>
                  <a:gd name="T38" fmla="*/ 373 w 5127"/>
                  <a:gd name="T39" fmla="*/ 1496 h 5123"/>
                  <a:gd name="T40" fmla="*/ 331 w 5127"/>
                  <a:gd name="T41" fmla="*/ 1050 h 5123"/>
                  <a:gd name="T42" fmla="*/ 236 w 5127"/>
                  <a:gd name="T43" fmla="*/ 622 h 5123"/>
                  <a:gd name="T44" fmla="*/ 96 w 5127"/>
                  <a:gd name="T45" fmla="*/ 288 h 5123"/>
                  <a:gd name="T46" fmla="*/ 18 w 5127"/>
                  <a:gd name="T47" fmla="*/ 163 h 5123"/>
                  <a:gd name="T48" fmla="*/ 0 w 5127"/>
                  <a:gd name="T49" fmla="*/ 117 h 5123"/>
                  <a:gd name="T50" fmla="*/ 13 w 5127"/>
                  <a:gd name="T51" fmla="*/ 53 h 5123"/>
                  <a:gd name="T52" fmla="*/ 26 w 5127"/>
                  <a:gd name="T53" fmla="*/ 35 h 5123"/>
                  <a:gd name="T54" fmla="*/ 41 w 5127"/>
                  <a:gd name="T55" fmla="*/ 20 h 5123"/>
                  <a:gd name="T56" fmla="*/ 96 w 5127"/>
                  <a:gd name="T57" fmla="*/ 0 h 5123"/>
                  <a:gd name="T58" fmla="*/ 141 w 5127"/>
                  <a:gd name="T59" fmla="*/ 7 h 5123"/>
                  <a:gd name="T60" fmla="*/ 407 w 5127"/>
                  <a:gd name="T61" fmla="*/ 81 h 5123"/>
                  <a:gd name="T62" fmla="*/ 1024 w 5127"/>
                  <a:gd name="T63" fmla="*/ 180 h 5123"/>
                  <a:gd name="T64" fmla="*/ 1881 w 5127"/>
                  <a:gd name="T65" fmla="*/ 233 h 5123"/>
                  <a:gd name="T66" fmla="*/ 2509 w 5127"/>
                  <a:gd name="T67" fmla="*/ 229 h 5123"/>
                  <a:gd name="T68" fmla="*/ 3050 w 5127"/>
                  <a:gd name="T69" fmla="*/ 203 h 5123"/>
                  <a:gd name="T70" fmla="*/ 3328 w 5127"/>
                  <a:gd name="T71" fmla="*/ 183 h 5123"/>
                  <a:gd name="T72" fmla="*/ 3642 w 5127"/>
                  <a:gd name="T73" fmla="*/ 202 h 5123"/>
                  <a:gd name="T74" fmla="*/ 3881 w 5127"/>
                  <a:gd name="T75" fmla="*/ 243 h 5123"/>
                  <a:gd name="T76" fmla="*/ 4169 w 5127"/>
                  <a:gd name="T77" fmla="*/ 340 h 5123"/>
                  <a:gd name="T78" fmla="*/ 4418 w 5127"/>
                  <a:gd name="T79" fmla="*/ 478 h 5123"/>
                  <a:gd name="T80" fmla="*/ 4626 w 5127"/>
                  <a:gd name="T81" fmla="*/ 658 h 5123"/>
                  <a:gd name="T82" fmla="*/ 4738 w 5127"/>
                  <a:gd name="T83" fmla="*/ 794 h 5123"/>
                  <a:gd name="T84" fmla="*/ 4951 w 5127"/>
                  <a:gd name="T85" fmla="*/ 1164 h 5123"/>
                  <a:gd name="T86" fmla="*/ 5082 w 5127"/>
                  <a:gd name="T87" fmla="*/ 1581 h 5123"/>
                  <a:gd name="T88" fmla="*/ 5127 w 5127"/>
                  <a:gd name="T89" fmla="*/ 2033 h 5123"/>
                  <a:gd name="T90" fmla="*/ 5101 w 5127"/>
                  <a:gd name="T91" fmla="*/ 2391 h 5123"/>
                  <a:gd name="T92" fmla="*/ 5028 w 5127"/>
                  <a:gd name="T93" fmla="*/ 2752 h 5123"/>
                  <a:gd name="T94" fmla="*/ 4853 w 5127"/>
                  <a:gd name="T95" fmla="*/ 3223 h 5123"/>
                  <a:gd name="T96" fmla="*/ 4600 w 5127"/>
                  <a:gd name="T97" fmla="*/ 3669 h 5123"/>
                  <a:gd name="T98" fmla="*/ 4273 w 5127"/>
                  <a:gd name="T99" fmla="*/ 4083 h 5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27" h="5123">
                    <a:moveTo>
                      <a:pt x="4179" y="4178"/>
                    </a:moveTo>
                    <a:lnTo>
                      <a:pt x="4078" y="4276"/>
                    </a:lnTo>
                    <a:lnTo>
                      <a:pt x="3868" y="4456"/>
                    </a:lnTo>
                    <a:lnTo>
                      <a:pt x="3651" y="4613"/>
                    </a:lnTo>
                    <a:lnTo>
                      <a:pt x="3426" y="4751"/>
                    </a:lnTo>
                    <a:lnTo>
                      <a:pt x="3196" y="4866"/>
                    </a:lnTo>
                    <a:lnTo>
                      <a:pt x="2964" y="4961"/>
                    </a:lnTo>
                    <a:lnTo>
                      <a:pt x="2729" y="5035"/>
                    </a:lnTo>
                    <a:lnTo>
                      <a:pt x="2494" y="5087"/>
                    </a:lnTo>
                    <a:lnTo>
                      <a:pt x="2262" y="5115"/>
                    </a:lnTo>
                    <a:lnTo>
                      <a:pt x="2033" y="5123"/>
                    </a:lnTo>
                    <a:lnTo>
                      <a:pt x="1810" y="5107"/>
                    </a:lnTo>
                    <a:lnTo>
                      <a:pt x="1594" y="5069"/>
                    </a:lnTo>
                    <a:lnTo>
                      <a:pt x="1387" y="5009"/>
                    </a:lnTo>
                    <a:lnTo>
                      <a:pt x="1189" y="4925"/>
                    </a:lnTo>
                    <a:lnTo>
                      <a:pt x="1050" y="4846"/>
                    </a:lnTo>
                    <a:lnTo>
                      <a:pt x="962" y="4786"/>
                    </a:lnTo>
                    <a:lnTo>
                      <a:pt x="877" y="4721"/>
                    </a:lnTo>
                    <a:lnTo>
                      <a:pt x="795" y="4649"/>
                    </a:lnTo>
                    <a:lnTo>
                      <a:pt x="756" y="4611"/>
                    </a:lnTo>
                    <a:lnTo>
                      <a:pt x="717" y="4571"/>
                    </a:lnTo>
                    <a:lnTo>
                      <a:pt x="643" y="4487"/>
                    </a:lnTo>
                    <a:lnTo>
                      <a:pt x="576" y="4398"/>
                    </a:lnTo>
                    <a:lnTo>
                      <a:pt x="514" y="4305"/>
                    </a:lnTo>
                    <a:lnTo>
                      <a:pt x="459" y="4207"/>
                    </a:lnTo>
                    <a:lnTo>
                      <a:pt x="410" y="4106"/>
                    </a:lnTo>
                    <a:lnTo>
                      <a:pt x="367" y="4001"/>
                    </a:lnTo>
                    <a:lnTo>
                      <a:pt x="329" y="3891"/>
                    </a:lnTo>
                    <a:lnTo>
                      <a:pt x="299" y="3780"/>
                    </a:lnTo>
                    <a:lnTo>
                      <a:pt x="276" y="3665"/>
                    </a:lnTo>
                    <a:lnTo>
                      <a:pt x="259" y="3547"/>
                    </a:lnTo>
                    <a:lnTo>
                      <a:pt x="247" y="3427"/>
                    </a:lnTo>
                    <a:lnTo>
                      <a:pt x="243" y="3243"/>
                    </a:lnTo>
                    <a:lnTo>
                      <a:pt x="262" y="2991"/>
                    </a:lnTo>
                    <a:lnTo>
                      <a:pt x="282" y="2862"/>
                    </a:lnTo>
                    <a:lnTo>
                      <a:pt x="293" y="2798"/>
                    </a:lnTo>
                    <a:lnTo>
                      <a:pt x="344" y="2402"/>
                    </a:lnTo>
                    <a:lnTo>
                      <a:pt x="370" y="2033"/>
                    </a:lnTo>
                    <a:lnTo>
                      <a:pt x="377" y="1717"/>
                    </a:lnTo>
                    <a:lnTo>
                      <a:pt x="373" y="1496"/>
                    </a:lnTo>
                    <a:lnTo>
                      <a:pt x="358" y="1273"/>
                    </a:lnTo>
                    <a:lnTo>
                      <a:pt x="331" y="1050"/>
                    </a:lnTo>
                    <a:lnTo>
                      <a:pt x="292" y="831"/>
                    </a:lnTo>
                    <a:lnTo>
                      <a:pt x="236" y="622"/>
                    </a:lnTo>
                    <a:lnTo>
                      <a:pt x="164" y="425"/>
                    </a:lnTo>
                    <a:lnTo>
                      <a:pt x="96" y="288"/>
                    </a:lnTo>
                    <a:lnTo>
                      <a:pt x="46" y="203"/>
                    </a:lnTo>
                    <a:lnTo>
                      <a:pt x="18" y="163"/>
                    </a:lnTo>
                    <a:lnTo>
                      <a:pt x="10" y="148"/>
                    </a:lnTo>
                    <a:lnTo>
                      <a:pt x="0" y="117"/>
                    </a:lnTo>
                    <a:lnTo>
                      <a:pt x="1" y="84"/>
                    </a:lnTo>
                    <a:lnTo>
                      <a:pt x="13" y="53"/>
                    </a:lnTo>
                    <a:lnTo>
                      <a:pt x="21" y="39"/>
                    </a:lnTo>
                    <a:lnTo>
                      <a:pt x="26" y="35"/>
                    </a:lnTo>
                    <a:lnTo>
                      <a:pt x="30" y="30"/>
                    </a:lnTo>
                    <a:lnTo>
                      <a:pt x="41" y="20"/>
                    </a:lnTo>
                    <a:lnTo>
                      <a:pt x="67" y="6"/>
                    </a:lnTo>
                    <a:lnTo>
                      <a:pt x="96" y="0"/>
                    </a:lnTo>
                    <a:lnTo>
                      <a:pt x="126" y="1"/>
                    </a:lnTo>
                    <a:lnTo>
                      <a:pt x="141" y="7"/>
                    </a:lnTo>
                    <a:lnTo>
                      <a:pt x="171" y="17"/>
                    </a:lnTo>
                    <a:lnTo>
                      <a:pt x="407" y="81"/>
                    </a:lnTo>
                    <a:lnTo>
                      <a:pt x="669" y="131"/>
                    </a:lnTo>
                    <a:lnTo>
                      <a:pt x="1024" y="180"/>
                    </a:lnTo>
                    <a:lnTo>
                      <a:pt x="1474" y="217"/>
                    </a:lnTo>
                    <a:lnTo>
                      <a:pt x="1881" y="233"/>
                    </a:lnTo>
                    <a:lnTo>
                      <a:pt x="2182" y="235"/>
                    </a:lnTo>
                    <a:lnTo>
                      <a:pt x="2509" y="229"/>
                    </a:lnTo>
                    <a:lnTo>
                      <a:pt x="2861" y="215"/>
                    </a:lnTo>
                    <a:lnTo>
                      <a:pt x="3050" y="203"/>
                    </a:lnTo>
                    <a:lnTo>
                      <a:pt x="3105" y="194"/>
                    </a:lnTo>
                    <a:lnTo>
                      <a:pt x="3328" y="183"/>
                    </a:lnTo>
                    <a:lnTo>
                      <a:pt x="3528" y="189"/>
                    </a:lnTo>
                    <a:lnTo>
                      <a:pt x="3642" y="202"/>
                    </a:lnTo>
                    <a:lnTo>
                      <a:pt x="3724" y="212"/>
                    </a:lnTo>
                    <a:lnTo>
                      <a:pt x="3881" y="243"/>
                    </a:lnTo>
                    <a:lnTo>
                      <a:pt x="4029" y="287"/>
                    </a:lnTo>
                    <a:lnTo>
                      <a:pt x="4169" y="340"/>
                    </a:lnTo>
                    <a:lnTo>
                      <a:pt x="4299" y="403"/>
                    </a:lnTo>
                    <a:lnTo>
                      <a:pt x="4418" y="478"/>
                    </a:lnTo>
                    <a:lnTo>
                      <a:pt x="4528" y="563"/>
                    </a:lnTo>
                    <a:lnTo>
                      <a:pt x="4626" y="658"/>
                    </a:lnTo>
                    <a:lnTo>
                      <a:pt x="4670" y="710"/>
                    </a:lnTo>
                    <a:lnTo>
                      <a:pt x="4738" y="794"/>
                    </a:lnTo>
                    <a:lnTo>
                      <a:pt x="4855" y="972"/>
                    </a:lnTo>
                    <a:lnTo>
                      <a:pt x="4951" y="1164"/>
                    </a:lnTo>
                    <a:lnTo>
                      <a:pt x="5028" y="1368"/>
                    </a:lnTo>
                    <a:lnTo>
                      <a:pt x="5082" y="1581"/>
                    </a:lnTo>
                    <a:lnTo>
                      <a:pt x="5115" y="1803"/>
                    </a:lnTo>
                    <a:lnTo>
                      <a:pt x="5127" y="2033"/>
                    </a:lnTo>
                    <a:lnTo>
                      <a:pt x="5117" y="2270"/>
                    </a:lnTo>
                    <a:lnTo>
                      <a:pt x="5101" y="2391"/>
                    </a:lnTo>
                    <a:lnTo>
                      <a:pt x="5082" y="2512"/>
                    </a:lnTo>
                    <a:lnTo>
                      <a:pt x="5028" y="2752"/>
                    </a:lnTo>
                    <a:lnTo>
                      <a:pt x="4951" y="2990"/>
                    </a:lnTo>
                    <a:lnTo>
                      <a:pt x="4853" y="3223"/>
                    </a:lnTo>
                    <a:lnTo>
                      <a:pt x="4737" y="3451"/>
                    </a:lnTo>
                    <a:lnTo>
                      <a:pt x="4600" y="3669"/>
                    </a:lnTo>
                    <a:lnTo>
                      <a:pt x="4444" y="3881"/>
                    </a:lnTo>
                    <a:lnTo>
                      <a:pt x="4273" y="4083"/>
                    </a:lnTo>
                    <a:lnTo>
                      <a:pt x="4179" y="4178"/>
                    </a:lnTo>
                    <a:close/>
                  </a:path>
                </a:pathLst>
              </a:custGeom>
              <a:solidFill>
                <a:srgbClr val="F9AC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19"/>
              <p:cNvSpPr>
                <a:spLocks/>
              </p:cNvSpPr>
              <p:nvPr/>
            </p:nvSpPr>
            <p:spPr bwMode="auto">
              <a:xfrm>
                <a:off x="6853238" y="5773738"/>
                <a:ext cx="349250" cy="396875"/>
              </a:xfrm>
              <a:custGeom>
                <a:avLst/>
                <a:gdLst>
                  <a:gd name="T0" fmla="*/ 661 w 661"/>
                  <a:gd name="T1" fmla="*/ 752 h 752"/>
                  <a:gd name="T2" fmla="*/ 578 w 661"/>
                  <a:gd name="T3" fmla="*/ 700 h 752"/>
                  <a:gd name="T4" fmla="*/ 419 w 661"/>
                  <a:gd name="T5" fmla="*/ 576 h 752"/>
                  <a:gd name="T6" fmla="*/ 346 w 661"/>
                  <a:gd name="T7" fmla="*/ 505 h 752"/>
                  <a:gd name="T8" fmla="*/ 293 w 661"/>
                  <a:gd name="T9" fmla="*/ 451 h 752"/>
                  <a:gd name="T10" fmla="*/ 195 w 661"/>
                  <a:gd name="T11" fmla="*/ 331 h 752"/>
                  <a:gd name="T12" fmla="*/ 108 w 661"/>
                  <a:gd name="T13" fmla="*/ 204 h 752"/>
                  <a:gd name="T14" fmla="*/ 32 w 661"/>
                  <a:gd name="T15" fmla="*/ 70 h 752"/>
                  <a:gd name="T16" fmla="*/ 0 w 661"/>
                  <a:gd name="T17" fmla="*/ 0 h 752"/>
                  <a:gd name="T18" fmla="*/ 32 w 661"/>
                  <a:gd name="T19" fmla="*/ 70 h 752"/>
                  <a:gd name="T20" fmla="*/ 108 w 661"/>
                  <a:gd name="T21" fmla="*/ 204 h 752"/>
                  <a:gd name="T22" fmla="*/ 195 w 661"/>
                  <a:gd name="T23" fmla="*/ 331 h 752"/>
                  <a:gd name="T24" fmla="*/ 293 w 661"/>
                  <a:gd name="T25" fmla="*/ 451 h 752"/>
                  <a:gd name="T26" fmla="*/ 346 w 661"/>
                  <a:gd name="T27" fmla="*/ 505 h 752"/>
                  <a:gd name="T28" fmla="*/ 419 w 661"/>
                  <a:gd name="T29" fmla="*/ 576 h 752"/>
                  <a:gd name="T30" fmla="*/ 578 w 661"/>
                  <a:gd name="T31" fmla="*/ 700 h 752"/>
                  <a:gd name="T32" fmla="*/ 661 w 661"/>
                  <a:gd name="T33" fmla="*/ 752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61" h="752">
                    <a:moveTo>
                      <a:pt x="661" y="752"/>
                    </a:moveTo>
                    <a:lnTo>
                      <a:pt x="578" y="700"/>
                    </a:lnTo>
                    <a:lnTo>
                      <a:pt x="419" y="576"/>
                    </a:lnTo>
                    <a:lnTo>
                      <a:pt x="346" y="505"/>
                    </a:lnTo>
                    <a:lnTo>
                      <a:pt x="293" y="451"/>
                    </a:lnTo>
                    <a:lnTo>
                      <a:pt x="195" y="331"/>
                    </a:lnTo>
                    <a:lnTo>
                      <a:pt x="108" y="204"/>
                    </a:lnTo>
                    <a:lnTo>
                      <a:pt x="32" y="70"/>
                    </a:lnTo>
                    <a:lnTo>
                      <a:pt x="0" y="0"/>
                    </a:lnTo>
                    <a:lnTo>
                      <a:pt x="32" y="70"/>
                    </a:lnTo>
                    <a:lnTo>
                      <a:pt x="108" y="204"/>
                    </a:lnTo>
                    <a:lnTo>
                      <a:pt x="195" y="331"/>
                    </a:lnTo>
                    <a:lnTo>
                      <a:pt x="293" y="451"/>
                    </a:lnTo>
                    <a:lnTo>
                      <a:pt x="346" y="505"/>
                    </a:lnTo>
                    <a:lnTo>
                      <a:pt x="419" y="576"/>
                    </a:lnTo>
                    <a:lnTo>
                      <a:pt x="578" y="700"/>
                    </a:lnTo>
                    <a:lnTo>
                      <a:pt x="661" y="752"/>
                    </a:lnTo>
                    <a:close/>
                  </a:path>
                </a:pathLst>
              </a:custGeom>
              <a:solidFill>
                <a:srgbClr val="E2D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21"/>
              <p:cNvSpPr>
                <a:spLocks/>
              </p:cNvSpPr>
              <p:nvPr/>
            </p:nvSpPr>
            <p:spPr bwMode="auto">
              <a:xfrm>
                <a:off x="6634163" y="3600450"/>
                <a:ext cx="1311275" cy="2711450"/>
              </a:xfrm>
              <a:custGeom>
                <a:avLst/>
                <a:gdLst>
                  <a:gd name="T0" fmla="*/ 2008 w 2476"/>
                  <a:gd name="T1" fmla="*/ 5121 h 5123"/>
                  <a:gd name="T2" fmla="*/ 1740 w 2476"/>
                  <a:gd name="T3" fmla="*/ 5097 h 5123"/>
                  <a:gd name="T4" fmla="*/ 1485 w 2476"/>
                  <a:gd name="T5" fmla="*/ 5039 h 5123"/>
                  <a:gd name="T6" fmla="*/ 1243 w 2476"/>
                  <a:gd name="T7" fmla="*/ 4948 h 5123"/>
                  <a:gd name="T8" fmla="*/ 1073 w 2476"/>
                  <a:gd name="T9" fmla="*/ 4858 h 5123"/>
                  <a:gd name="T10" fmla="*/ 831 w 2476"/>
                  <a:gd name="T11" fmla="*/ 4682 h 5123"/>
                  <a:gd name="T12" fmla="*/ 705 w 2476"/>
                  <a:gd name="T13" fmla="*/ 4557 h 5123"/>
                  <a:gd name="T14" fmla="*/ 520 w 2476"/>
                  <a:gd name="T15" fmla="*/ 4310 h 5123"/>
                  <a:gd name="T16" fmla="*/ 412 w 2476"/>
                  <a:gd name="T17" fmla="*/ 4106 h 5123"/>
                  <a:gd name="T18" fmla="*/ 333 w 2476"/>
                  <a:gd name="T19" fmla="*/ 3896 h 5123"/>
                  <a:gd name="T20" fmla="*/ 267 w 2476"/>
                  <a:gd name="T21" fmla="*/ 3596 h 5123"/>
                  <a:gd name="T22" fmla="*/ 245 w 2476"/>
                  <a:gd name="T23" fmla="*/ 3278 h 5123"/>
                  <a:gd name="T24" fmla="*/ 270 w 2476"/>
                  <a:gd name="T25" fmla="*/ 2947 h 5123"/>
                  <a:gd name="T26" fmla="*/ 297 w 2476"/>
                  <a:gd name="T27" fmla="*/ 2792 h 5123"/>
                  <a:gd name="T28" fmla="*/ 370 w 2476"/>
                  <a:gd name="T29" fmla="*/ 2062 h 5123"/>
                  <a:gd name="T30" fmla="*/ 379 w 2476"/>
                  <a:gd name="T31" fmla="*/ 1734 h 5123"/>
                  <a:gd name="T32" fmla="*/ 370 w 2476"/>
                  <a:gd name="T33" fmla="*/ 1420 h 5123"/>
                  <a:gd name="T34" fmla="*/ 326 w 2476"/>
                  <a:gd name="T35" fmla="*/ 998 h 5123"/>
                  <a:gd name="T36" fmla="*/ 229 w 2476"/>
                  <a:gd name="T37" fmla="*/ 595 h 5123"/>
                  <a:gd name="T38" fmla="*/ 72 w 2476"/>
                  <a:gd name="T39" fmla="*/ 241 h 5123"/>
                  <a:gd name="T40" fmla="*/ 12 w 2476"/>
                  <a:gd name="T41" fmla="*/ 148 h 5123"/>
                  <a:gd name="T42" fmla="*/ 0 w 2476"/>
                  <a:gd name="T43" fmla="*/ 108 h 5123"/>
                  <a:gd name="T44" fmla="*/ 23 w 2476"/>
                  <a:gd name="T45" fmla="*/ 39 h 5123"/>
                  <a:gd name="T46" fmla="*/ 32 w 2476"/>
                  <a:gd name="T47" fmla="*/ 30 h 5123"/>
                  <a:gd name="T48" fmla="*/ 85 w 2476"/>
                  <a:gd name="T49" fmla="*/ 1 h 5123"/>
                  <a:gd name="T50" fmla="*/ 124 w 2476"/>
                  <a:gd name="T51" fmla="*/ 0 h 5123"/>
                  <a:gd name="T52" fmla="*/ 172 w 2476"/>
                  <a:gd name="T53" fmla="*/ 17 h 5123"/>
                  <a:gd name="T54" fmla="*/ 637 w 2476"/>
                  <a:gd name="T55" fmla="*/ 125 h 5123"/>
                  <a:gd name="T56" fmla="*/ 798 w 2476"/>
                  <a:gd name="T57" fmla="*/ 156 h 5123"/>
                  <a:gd name="T58" fmla="*/ 830 w 2476"/>
                  <a:gd name="T59" fmla="*/ 203 h 5123"/>
                  <a:gd name="T60" fmla="*/ 948 w 2476"/>
                  <a:gd name="T61" fmla="*/ 425 h 5123"/>
                  <a:gd name="T62" fmla="*/ 1076 w 2476"/>
                  <a:gd name="T63" fmla="*/ 832 h 5123"/>
                  <a:gd name="T64" fmla="*/ 1142 w 2476"/>
                  <a:gd name="T65" fmla="*/ 1273 h 5123"/>
                  <a:gd name="T66" fmla="*/ 1161 w 2476"/>
                  <a:gd name="T67" fmla="*/ 1717 h 5123"/>
                  <a:gd name="T68" fmla="*/ 1128 w 2476"/>
                  <a:gd name="T69" fmla="*/ 2402 h 5123"/>
                  <a:gd name="T70" fmla="*/ 1066 w 2476"/>
                  <a:gd name="T71" fmla="*/ 2862 h 5123"/>
                  <a:gd name="T72" fmla="*/ 1027 w 2476"/>
                  <a:gd name="T73" fmla="*/ 3243 h 5123"/>
                  <a:gd name="T74" fmla="*/ 1043 w 2476"/>
                  <a:gd name="T75" fmla="*/ 3547 h 5123"/>
                  <a:gd name="T76" fmla="*/ 1083 w 2476"/>
                  <a:gd name="T77" fmla="*/ 3780 h 5123"/>
                  <a:gd name="T78" fmla="*/ 1151 w 2476"/>
                  <a:gd name="T79" fmla="*/ 4001 h 5123"/>
                  <a:gd name="T80" fmla="*/ 1243 w 2476"/>
                  <a:gd name="T81" fmla="*/ 4207 h 5123"/>
                  <a:gd name="T82" fmla="*/ 1360 w 2476"/>
                  <a:gd name="T83" fmla="*/ 4398 h 5123"/>
                  <a:gd name="T84" fmla="*/ 1501 w 2476"/>
                  <a:gd name="T85" fmla="*/ 4571 h 5123"/>
                  <a:gd name="T86" fmla="*/ 1589 w 2476"/>
                  <a:gd name="T87" fmla="*/ 4659 h 5123"/>
                  <a:gd name="T88" fmla="*/ 1798 w 2476"/>
                  <a:gd name="T89" fmla="*/ 4823 h 5123"/>
                  <a:gd name="T90" fmla="*/ 2030 w 2476"/>
                  <a:gd name="T91" fmla="*/ 4951 h 5123"/>
                  <a:gd name="T92" fmla="*/ 2279 w 2476"/>
                  <a:gd name="T93" fmla="*/ 5043 h 5123"/>
                  <a:gd name="T94" fmla="*/ 2476 w 2476"/>
                  <a:gd name="T95" fmla="*/ 5088 h 5123"/>
                  <a:gd name="T96" fmla="*/ 2175 w 2476"/>
                  <a:gd name="T97" fmla="*/ 5121 h 5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76" h="5123">
                    <a:moveTo>
                      <a:pt x="2076" y="5123"/>
                    </a:moveTo>
                    <a:lnTo>
                      <a:pt x="2008" y="5121"/>
                    </a:lnTo>
                    <a:lnTo>
                      <a:pt x="1873" y="5112"/>
                    </a:lnTo>
                    <a:lnTo>
                      <a:pt x="1740" y="5097"/>
                    </a:lnTo>
                    <a:lnTo>
                      <a:pt x="1612" y="5072"/>
                    </a:lnTo>
                    <a:lnTo>
                      <a:pt x="1485" y="5039"/>
                    </a:lnTo>
                    <a:lnTo>
                      <a:pt x="1363" y="4999"/>
                    </a:lnTo>
                    <a:lnTo>
                      <a:pt x="1243" y="4948"/>
                    </a:lnTo>
                    <a:lnTo>
                      <a:pt x="1129" y="4891"/>
                    </a:lnTo>
                    <a:lnTo>
                      <a:pt x="1073" y="4858"/>
                    </a:lnTo>
                    <a:lnTo>
                      <a:pt x="990" y="4806"/>
                    </a:lnTo>
                    <a:lnTo>
                      <a:pt x="831" y="4682"/>
                    </a:lnTo>
                    <a:lnTo>
                      <a:pt x="758" y="4611"/>
                    </a:lnTo>
                    <a:lnTo>
                      <a:pt x="705" y="4557"/>
                    </a:lnTo>
                    <a:lnTo>
                      <a:pt x="607" y="4437"/>
                    </a:lnTo>
                    <a:lnTo>
                      <a:pt x="520" y="4310"/>
                    </a:lnTo>
                    <a:lnTo>
                      <a:pt x="444" y="4176"/>
                    </a:lnTo>
                    <a:lnTo>
                      <a:pt x="412" y="4106"/>
                    </a:lnTo>
                    <a:lnTo>
                      <a:pt x="382" y="4037"/>
                    </a:lnTo>
                    <a:lnTo>
                      <a:pt x="333" y="3896"/>
                    </a:lnTo>
                    <a:lnTo>
                      <a:pt x="294" y="3747"/>
                    </a:lnTo>
                    <a:lnTo>
                      <a:pt x="267" y="3596"/>
                    </a:lnTo>
                    <a:lnTo>
                      <a:pt x="251" y="3439"/>
                    </a:lnTo>
                    <a:lnTo>
                      <a:pt x="245" y="3278"/>
                    </a:lnTo>
                    <a:lnTo>
                      <a:pt x="252" y="3114"/>
                    </a:lnTo>
                    <a:lnTo>
                      <a:pt x="270" y="2947"/>
                    </a:lnTo>
                    <a:lnTo>
                      <a:pt x="284" y="2862"/>
                    </a:lnTo>
                    <a:lnTo>
                      <a:pt x="297" y="2792"/>
                    </a:lnTo>
                    <a:lnTo>
                      <a:pt x="350" y="2359"/>
                    </a:lnTo>
                    <a:lnTo>
                      <a:pt x="370" y="2062"/>
                    </a:lnTo>
                    <a:lnTo>
                      <a:pt x="378" y="1846"/>
                    </a:lnTo>
                    <a:lnTo>
                      <a:pt x="379" y="1734"/>
                    </a:lnTo>
                    <a:lnTo>
                      <a:pt x="378" y="1630"/>
                    </a:lnTo>
                    <a:lnTo>
                      <a:pt x="370" y="1420"/>
                    </a:lnTo>
                    <a:lnTo>
                      <a:pt x="353" y="1208"/>
                    </a:lnTo>
                    <a:lnTo>
                      <a:pt x="326" y="998"/>
                    </a:lnTo>
                    <a:lnTo>
                      <a:pt x="284" y="792"/>
                    </a:lnTo>
                    <a:lnTo>
                      <a:pt x="229" y="595"/>
                    </a:lnTo>
                    <a:lnTo>
                      <a:pt x="160" y="410"/>
                    </a:lnTo>
                    <a:lnTo>
                      <a:pt x="72" y="241"/>
                    </a:lnTo>
                    <a:lnTo>
                      <a:pt x="20" y="163"/>
                    </a:lnTo>
                    <a:lnTo>
                      <a:pt x="12" y="148"/>
                    </a:lnTo>
                    <a:lnTo>
                      <a:pt x="6" y="133"/>
                    </a:lnTo>
                    <a:lnTo>
                      <a:pt x="0" y="108"/>
                    </a:lnTo>
                    <a:lnTo>
                      <a:pt x="10" y="61"/>
                    </a:lnTo>
                    <a:lnTo>
                      <a:pt x="23" y="39"/>
                    </a:lnTo>
                    <a:lnTo>
                      <a:pt x="28" y="35"/>
                    </a:lnTo>
                    <a:lnTo>
                      <a:pt x="32" y="30"/>
                    </a:lnTo>
                    <a:lnTo>
                      <a:pt x="48" y="16"/>
                    </a:lnTo>
                    <a:lnTo>
                      <a:pt x="85" y="1"/>
                    </a:lnTo>
                    <a:lnTo>
                      <a:pt x="105" y="0"/>
                    </a:lnTo>
                    <a:lnTo>
                      <a:pt x="124" y="0"/>
                    </a:lnTo>
                    <a:lnTo>
                      <a:pt x="143" y="7"/>
                    </a:lnTo>
                    <a:lnTo>
                      <a:pt x="172" y="17"/>
                    </a:lnTo>
                    <a:lnTo>
                      <a:pt x="392" y="76"/>
                    </a:lnTo>
                    <a:lnTo>
                      <a:pt x="637" y="125"/>
                    </a:lnTo>
                    <a:lnTo>
                      <a:pt x="795" y="150"/>
                    </a:lnTo>
                    <a:lnTo>
                      <a:pt x="798" y="156"/>
                    </a:lnTo>
                    <a:lnTo>
                      <a:pt x="802" y="163"/>
                    </a:lnTo>
                    <a:lnTo>
                      <a:pt x="830" y="203"/>
                    </a:lnTo>
                    <a:lnTo>
                      <a:pt x="882" y="288"/>
                    </a:lnTo>
                    <a:lnTo>
                      <a:pt x="948" y="425"/>
                    </a:lnTo>
                    <a:lnTo>
                      <a:pt x="1021" y="622"/>
                    </a:lnTo>
                    <a:lnTo>
                      <a:pt x="1076" y="832"/>
                    </a:lnTo>
                    <a:lnTo>
                      <a:pt x="1115" y="1050"/>
                    </a:lnTo>
                    <a:lnTo>
                      <a:pt x="1142" y="1273"/>
                    </a:lnTo>
                    <a:lnTo>
                      <a:pt x="1157" y="1496"/>
                    </a:lnTo>
                    <a:lnTo>
                      <a:pt x="1161" y="1717"/>
                    </a:lnTo>
                    <a:lnTo>
                      <a:pt x="1155" y="2033"/>
                    </a:lnTo>
                    <a:lnTo>
                      <a:pt x="1128" y="2402"/>
                    </a:lnTo>
                    <a:lnTo>
                      <a:pt x="1078" y="2798"/>
                    </a:lnTo>
                    <a:lnTo>
                      <a:pt x="1066" y="2862"/>
                    </a:lnTo>
                    <a:lnTo>
                      <a:pt x="1046" y="2991"/>
                    </a:lnTo>
                    <a:lnTo>
                      <a:pt x="1027" y="3243"/>
                    </a:lnTo>
                    <a:lnTo>
                      <a:pt x="1031" y="3427"/>
                    </a:lnTo>
                    <a:lnTo>
                      <a:pt x="1043" y="3547"/>
                    </a:lnTo>
                    <a:lnTo>
                      <a:pt x="1060" y="3665"/>
                    </a:lnTo>
                    <a:lnTo>
                      <a:pt x="1083" y="3780"/>
                    </a:lnTo>
                    <a:lnTo>
                      <a:pt x="1115" y="3891"/>
                    </a:lnTo>
                    <a:lnTo>
                      <a:pt x="1151" y="4001"/>
                    </a:lnTo>
                    <a:lnTo>
                      <a:pt x="1194" y="4106"/>
                    </a:lnTo>
                    <a:lnTo>
                      <a:pt x="1243" y="4207"/>
                    </a:lnTo>
                    <a:lnTo>
                      <a:pt x="1298" y="4305"/>
                    </a:lnTo>
                    <a:lnTo>
                      <a:pt x="1360" y="4398"/>
                    </a:lnTo>
                    <a:lnTo>
                      <a:pt x="1428" y="4487"/>
                    </a:lnTo>
                    <a:lnTo>
                      <a:pt x="1501" y="4571"/>
                    </a:lnTo>
                    <a:lnTo>
                      <a:pt x="1540" y="4611"/>
                    </a:lnTo>
                    <a:lnTo>
                      <a:pt x="1589" y="4659"/>
                    </a:lnTo>
                    <a:lnTo>
                      <a:pt x="1691" y="4745"/>
                    </a:lnTo>
                    <a:lnTo>
                      <a:pt x="1798" y="4823"/>
                    </a:lnTo>
                    <a:lnTo>
                      <a:pt x="1911" y="4891"/>
                    </a:lnTo>
                    <a:lnTo>
                      <a:pt x="2030" y="4951"/>
                    </a:lnTo>
                    <a:lnTo>
                      <a:pt x="2152" y="5002"/>
                    </a:lnTo>
                    <a:lnTo>
                      <a:pt x="2279" y="5043"/>
                    </a:lnTo>
                    <a:lnTo>
                      <a:pt x="2410" y="5075"/>
                    </a:lnTo>
                    <a:lnTo>
                      <a:pt x="2476" y="5088"/>
                    </a:lnTo>
                    <a:lnTo>
                      <a:pt x="2375" y="5104"/>
                    </a:lnTo>
                    <a:lnTo>
                      <a:pt x="2175" y="5121"/>
                    </a:lnTo>
                    <a:lnTo>
                      <a:pt x="2076" y="5123"/>
                    </a:lnTo>
                    <a:close/>
                  </a:path>
                </a:pathLst>
              </a:custGeom>
              <a:solidFill>
                <a:srgbClr val="F09C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22"/>
              <p:cNvSpPr>
                <a:spLocks/>
              </p:cNvSpPr>
              <p:nvPr/>
            </p:nvSpPr>
            <p:spPr bwMode="auto">
              <a:xfrm>
                <a:off x="7259638" y="4111625"/>
                <a:ext cx="1922463" cy="2006600"/>
              </a:xfrm>
              <a:custGeom>
                <a:avLst/>
                <a:gdLst>
                  <a:gd name="T0" fmla="*/ 2137 w 3633"/>
                  <a:gd name="T1" fmla="*/ 1956 h 3792"/>
                  <a:gd name="T2" fmla="*/ 2310 w 3633"/>
                  <a:gd name="T3" fmla="*/ 1508 h 3792"/>
                  <a:gd name="T4" fmla="*/ 2362 w 3633"/>
                  <a:gd name="T5" fmla="*/ 1061 h 3792"/>
                  <a:gd name="T6" fmla="*/ 2346 w 3633"/>
                  <a:gd name="T7" fmla="*/ 893 h 3792"/>
                  <a:gd name="T8" fmla="*/ 2248 w 3633"/>
                  <a:gd name="T9" fmla="*/ 776 h 3792"/>
                  <a:gd name="T10" fmla="*/ 2144 w 3633"/>
                  <a:gd name="T11" fmla="*/ 763 h 3792"/>
                  <a:gd name="T12" fmla="*/ 2049 w 3633"/>
                  <a:gd name="T13" fmla="*/ 809 h 3792"/>
                  <a:gd name="T14" fmla="*/ 1993 w 3633"/>
                  <a:gd name="T15" fmla="*/ 950 h 3792"/>
                  <a:gd name="T16" fmla="*/ 2003 w 3633"/>
                  <a:gd name="T17" fmla="*/ 1109 h 3792"/>
                  <a:gd name="T18" fmla="*/ 1933 w 3633"/>
                  <a:gd name="T19" fmla="*/ 1519 h 3792"/>
                  <a:gd name="T20" fmla="*/ 1240 w 3633"/>
                  <a:gd name="T21" fmla="*/ 1140 h 3792"/>
                  <a:gd name="T22" fmla="*/ 1336 w 3633"/>
                  <a:gd name="T23" fmla="*/ 917 h 3792"/>
                  <a:gd name="T24" fmla="*/ 1390 w 3633"/>
                  <a:gd name="T25" fmla="*/ 536 h 3792"/>
                  <a:gd name="T26" fmla="*/ 1335 w 3633"/>
                  <a:gd name="T27" fmla="*/ 145 h 3792"/>
                  <a:gd name="T28" fmla="*/ 1302 w 3633"/>
                  <a:gd name="T29" fmla="*/ 73 h 3792"/>
                  <a:gd name="T30" fmla="*/ 1152 w 3633"/>
                  <a:gd name="T31" fmla="*/ 0 h 3792"/>
                  <a:gd name="T32" fmla="*/ 1081 w 3633"/>
                  <a:gd name="T33" fmla="*/ 17 h 3792"/>
                  <a:gd name="T34" fmla="*/ 982 w 3633"/>
                  <a:gd name="T35" fmla="*/ 132 h 3792"/>
                  <a:gd name="T36" fmla="*/ 986 w 3633"/>
                  <a:gd name="T37" fmla="*/ 239 h 3792"/>
                  <a:gd name="T38" fmla="*/ 1028 w 3633"/>
                  <a:gd name="T39" fmla="*/ 487 h 3792"/>
                  <a:gd name="T40" fmla="*/ 991 w 3633"/>
                  <a:gd name="T41" fmla="*/ 814 h 3792"/>
                  <a:gd name="T42" fmla="*/ 291 w 3633"/>
                  <a:gd name="T43" fmla="*/ 193 h 3792"/>
                  <a:gd name="T44" fmla="*/ 142 w 3633"/>
                  <a:gd name="T45" fmla="*/ 155 h 3792"/>
                  <a:gd name="T46" fmla="*/ 50 w 3633"/>
                  <a:gd name="T47" fmla="*/ 206 h 3792"/>
                  <a:gd name="T48" fmla="*/ 0 w 3633"/>
                  <a:gd name="T49" fmla="*/ 299 h 3792"/>
                  <a:gd name="T50" fmla="*/ 37 w 3633"/>
                  <a:gd name="T51" fmla="*/ 448 h 3792"/>
                  <a:gd name="T52" fmla="*/ 1091 w 3633"/>
                  <a:gd name="T53" fmla="*/ 1593 h 3792"/>
                  <a:gd name="T54" fmla="*/ 700 w 3633"/>
                  <a:gd name="T55" fmla="*/ 1614 h 3792"/>
                  <a:gd name="T56" fmla="*/ 412 w 3633"/>
                  <a:gd name="T57" fmla="*/ 1561 h 3792"/>
                  <a:gd name="T58" fmla="*/ 307 w 3633"/>
                  <a:gd name="T59" fmla="*/ 1557 h 3792"/>
                  <a:gd name="T60" fmla="*/ 190 w 3633"/>
                  <a:gd name="T61" fmla="*/ 1656 h 3792"/>
                  <a:gd name="T62" fmla="*/ 173 w 3633"/>
                  <a:gd name="T63" fmla="*/ 1727 h 3792"/>
                  <a:gd name="T64" fmla="*/ 246 w 3633"/>
                  <a:gd name="T65" fmla="*/ 1876 h 3792"/>
                  <a:gd name="T66" fmla="*/ 331 w 3633"/>
                  <a:gd name="T67" fmla="*/ 1914 h 3792"/>
                  <a:gd name="T68" fmla="*/ 822 w 3633"/>
                  <a:gd name="T69" fmla="*/ 1980 h 3792"/>
                  <a:gd name="T70" fmla="*/ 1201 w 3633"/>
                  <a:gd name="T71" fmla="*/ 1937 h 3792"/>
                  <a:gd name="T72" fmla="*/ 2048 w 3633"/>
                  <a:gd name="T73" fmla="*/ 2460 h 3792"/>
                  <a:gd name="T74" fmla="*/ 1732 w 3633"/>
                  <a:gd name="T75" fmla="*/ 2592 h 3792"/>
                  <a:gd name="T76" fmla="*/ 1221 w 3633"/>
                  <a:gd name="T77" fmla="*/ 2696 h 3792"/>
                  <a:gd name="T78" fmla="*/ 733 w 3633"/>
                  <a:gd name="T79" fmla="*/ 2683 h 3792"/>
                  <a:gd name="T80" fmla="*/ 655 w 3633"/>
                  <a:gd name="T81" fmla="*/ 2674 h 3792"/>
                  <a:gd name="T82" fmla="*/ 514 w 3633"/>
                  <a:gd name="T83" fmla="*/ 2763 h 3792"/>
                  <a:gd name="T84" fmla="*/ 491 w 3633"/>
                  <a:gd name="T85" fmla="*/ 2833 h 3792"/>
                  <a:gd name="T86" fmla="*/ 538 w 3633"/>
                  <a:gd name="T87" fmla="*/ 2978 h 3792"/>
                  <a:gd name="T88" fmla="*/ 631 w 3633"/>
                  <a:gd name="T89" fmla="*/ 3030 h 3792"/>
                  <a:gd name="T90" fmla="*/ 947 w 3633"/>
                  <a:gd name="T91" fmla="*/ 3064 h 3792"/>
                  <a:gd name="T92" fmla="*/ 1227 w 3633"/>
                  <a:gd name="T93" fmla="*/ 3059 h 3792"/>
                  <a:gd name="T94" fmla="*/ 1693 w 3633"/>
                  <a:gd name="T95" fmla="*/ 2980 h 3792"/>
                  <a:gd name="T96" fmla="*/ 2222 w 3633"/>
                  <a:gd name="T97" fmla="*/ 2775 h 3792"/>
                  <a:gd name="T98" fmla="*/ 3341 w 3633"/>
                  <a:gd name="T99" fmla="*/ 3751 h 3792"/>
                  <a:gd name="T100" fmla="*/ 3455 w 3633"/>
                  <a:gd name="T101" fmla="*/ 3792 h 3792"/>
                  <a:gd name="T102" fmla="*/ 3569 w 3633"/>
                  <a:gd name="T103" fmla="*/ 3751 h 3792"/>
                  <a:gd name="T104" fmla="*/ 3615 w 3633"/>
                  <a:gd name="T105" fmla="*/ 3695 h 3792"/>
                  <a:gd name="T106" fmla="*/ 3615 w 3633"/>
                  <a:gd name="T107" fmla="*/ 3528 h 3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633" h="3792">
                    <a:moveTo>
                      <a:pt x="3583" y="3484"/>
                    </a:moveTo>
                    <a:lnTo>
                      <a:pt x="2107" y="2009"/>
                    </a:lnTo>
                    <a:lnTo>
                      <a:pt x="2137" y="1956"/>
                    </a:lnTo>
                    <a:lnTo>
                      <a:pt x="2189" y="1852"/>
                    </a:lnTo>
                    <a:lnTo>
                      <a:pt x="2252" y="1699"/>
                    </a:lnTo>
                    <a:lnTo>
                      <a:pt x="2310" y="1508"/>
                    </a:lnTo>
                    <a:lnTo>
                      <a:pt x="2343" y="1333"/>
                    </a:lnTo>
                    <a:lnTo>
                      <a:pt x="2359" y="1184"/>
                    </a:lnTo>
                    <a:lnTo>
                      <a:pt x="2362" y="1061"/>
                    </a:lnTo>
                    <a:lnTo>
                      <a:pt x="2353" y="935"/>
                    </a:lnTo>
                    <a:lnTo>
                      <a:pt x="2350" y="911"/>
                    </a:lnTo>
                    <a:lnTo>
                      <a:pt x="2346" y="893"/>
                    </a:lnTo>
                    <a:lnTo>
                      <a:pt x="2333" y="860"/>
                    </a:lnTo>
                    <a:lnTo>
                      <a:pt x="2304" y="816"/>
                    </a:lnTo>
                    <a:lnTo>
                      <a:pt x="2248" y="776"/>
                    </a:lnTo>
                    <a:lnTo>
                      <a:pt x="2198" y="763"/>
                    </a:lnTo>
                    <a:lnTo>
                      <a:pt x="2162" y="762"/>
                    </a:lnTo>
                    <a:lnTo>
                      <a:pt x="2144" y="763"/>
                    </a:lnTo>
                    <a:lnTo>
                      <a:pt x="2126" y="767"/>
                    </a:lnTo>
                    <a:lnTo>
                      <a:pt x="2092" y="780"/>
                    </a:lnTo>
                    <a:lnTo>
                      <a:pt x="2049" y="809"/>
                    </a:lnTo>
                    <a:lnTo>
                      <a:pt x="2009" y="865"/>
                    </a:lnTo>
                    <a:lnTo>
                      <a:pt x="1994" y="916"/>
                    </a:lnTo>
                    <a:lnTo>
                      <a:pt x="1993" y="950"/>
                    </a:lnTo>
                    <a:lnTo>
                      <a:pt x="1994" y="969"/>
                    </a:lnTo>
                    <a:lnTo>
                      <a:pt x="1997" y="986"/>
                    </a:lnTo>
                    <a:lnTo>
                      <a:pt x="2003" y="1109"/>
                    </a:lnTo>
                    <a:lnTo>
                      <a:pt x="1990" y="1261"/>
                    </a:lnTo>
                    <a:lnTo>
                      <a:pt x="1969" y="1384"/>
                    </a:lnTo>
                    <a:lnTo>
                      <a:pt x="1933" y="1519"/>
                    </a:lnTo>
                    <a:lnTo>
                      <a:pt x="1878" y="1666"/>
                    </a:lnTo>
                    <a:lnTo>
                      <a:pt x="1840" y="1742"/>
                    </a:lnTo>
                    <a:lnTo>
                      <a:pt x="1240" y="1140"/>
                    </a:lnTo>
                    <a:lnTo>
                      <a:pt x="1264" y="1096"/>
                    </a:lnTo>
                    <a:lnTo>
                      <a:pt x="1305" y="1007"/>
                    </a:lnTo>
                    <a:lnTo>
                      <a:pt x="1336" y="917"/>
                    </a:lnTo>
                    <a:lnTo>
                      <a:pt x="1359" y="828"/>
                    </a:lnTo>
                    <a:lnTo>
                      <a:pt x="1381" y="698"/>
                    </a:lnTo>
                    <a:lnTo>
                      <a:pt x="1390" y="536"/>
                    </a:lnTo>
                    <a:lnTo>
                      <a:pt x="1381" y="392"/>
                    </a:lnTo>
                    <a:lnTo>
                      <a:pt x="1364" y="271"/>
                    </a:lnTo>
                    <a:lnTo>
                      <a:pt x="1335" y="145"/>
                    </a:lnTo>
                    <a:lnTo>
                      <a:pt x="1326" y="122"/>
                    </a:lnTo>
                    <a:lnTo>
                      <a:pt x="1319" y="105"/>
                    </a:lnTo>
                    <a:lnTo>
                      <a:pt x="1302" y="73"/>
                    </a:lnTo>
                    <a:lnTo>
                      <a:pt x="1266" y="36"/>
                    </a:lnTo>
                    <a:lnTo>
                      <a:pt x="1204" y="6"/>
                    </a:lnTo>
                    <a:lnTo>
                      <a:pt x="1152" y="0"/>
                    </a:lnTo>
                    <a:lnTo>
                      <a:pt x="1116" y="6"/>
                    </a:lnTo>
                    <a:lnTo>
                      <a:pt x="1099" y="10"/>
                    </a:lnTo>
                    <a:lnTo>
                      <a:pt x="1081" y="17"/>
                    </a:lnTo>
                    <a:lnTo>
                      <a:pt x="1050" y="34"/>
                    </a:lnTo>
                    <a:lnTo>
                      <a:pt x="1012" y="72"/>
                    </a:lnTo>
                    <a:lnTo>
                      <a:pt x="982" y="132"/>
                    </a:lnTo>
                    <a:lnTo>
                      <a:pt x="976" y="186"/>
                    </a:lnTo>
                    <a:lnTo>
                      <a:pt x="981" y="220"/>
                    </a:lnTo>
                    <a:lnTo>
                      <a:pt x="986" y="239"/>
                    </a:lnTo>
                    <a:lnTo>
                      <a:pt x="989" y="249"/>
                    </a:lnTo>
                    <a:lnTo>
                      <a:pt x="1014" y="356"/>
                    </a:lnTo>
                    <a:lnTo>
                      <a:pt x="1028" y="487"/>
                    </a:lnTo>
                    <a:lnTo>
                      <a:pt x="1028" y="589"/>
                    </a:lnTo>
                    <a:lnTo>
                      <a:pt x="1017" y="698"/>
                    </a:lnTo>
                    <a:lnTo>
                      <a:pt x="991" y="814"/>
                    </a:lnTo>
                    <a:lnTo>
                      <a:pt x="970" y="871"/>
                    </a:lnTo>
                    <a:lnTo>
                      <a:pt x="304" y="206"/>
                    </a:lnTo>
                    <a:lnTo>
                      <a:pt x="291" y="193"/>
                    </a:lnTo>
                    <a:lnTo>
                      <a:pt x="260" y="174"/>
                    </a:lnTo>
                    <a:lnTo>
                      <a:pt x="211" y="155"/>
                    </a:lnTo>
                    <a:lnTo>
                      <a:pt x="142" y="155"/>
                    </a:lnTo>
                    <a:lnTo>
                      <a:pt x="93" y="174"/>
                    </a:lnTo>
                    <a:lnTo>
                      <a:pt x="63" y="193"/>
                    </a:lnTo>
                    <a:lnTo>
                      <a:pt x="50" y="206"/>
                    </a:lnTo>
                    <a:lnTo>
                      <a:pt x="37" y="220"/>
                    </a:lnTo>
                    <a:lnTo>
                      <a:pt x="17" y="249"/>
                    </a:lnTo>
                    <a:lnTo>
                      <a:pt x="0" y="299"/>
                    </a:lnTo>
                    <a:lnTo>
                      <a:pt x="0" y="369"/>
                    </a:lnTo>
                    <a:lnTo>
                      <a:pt x="17" y="418"/>
                    </a:lnTo>
                    <a:lnTo>
                      <a:pt x="37" y="448"/>
                    </a:lnTo>
                    <a:lnTo>
                      <a:pt x="50" y="461"/>
                    </a:lnTo>
                    <a:lnTo>
                      <a:pt x="1163" y="1574"/>
                    </a:lnTo>
                    <a:lnTo>
                      <a:pt x="1091" y="1593"/>
                    </a:lnTo>
                    <a:lnTo>
                      <a:pt x="952" y="1614"/>
                    </a:lnTo>
                    <a:lnTo>
                      <a:pt x="821" y="1620"/>
                    </a:lnTo>
                    <a:lnTo>
                      <a:pt x="700" y="1614"/>
                    </a:lnTo>
                    <a:lnTo>
                      <a:pt x="549" y="1594"/>
                    </a:lnTo>
                    <a:lnTo>
                      <a:pt x="425" y="1565"/>
                    </a:lnTo>
                    <a:lnTo>
                      <a:pt x="412" y="1561"/>
                    </a:lnTo>
                    <a:lnTo>
                      <a:pt x="393" y="1555"/>
                    </a:lnTo>
                    <a:lnTo>
                      <a:pt x="358" y="1551"/>
                    </a:lnTo>
                    <a:lnTo>
                      <a:pt x="307" y="1557"/>
                    </a:lnTo>
                    <a:lnTo>
                      <a:pt x="245" y="1587"/>
                    </a:lnTo>
                    <a:lnTo>
                      <a:pt x="207" y="1624"/>
                    </a:lnTo>
                    <a:lnTo>
                      <a:pt x="190" y="1656"/>
                    </a:lnTo>
                    <a:lnTo>
                      <a:pt x="183" y="1673"/>
                    </a:lnTo>
                    <a:lnTo>
                      <a:pt x="177" y="1691"/>
                    </a:lnTo>
                    <a:lnTo>
                      <a:pt x="173" y="1727"/>
                    </a:lnTo>
                    <a:lnTo>
                      <a:pt x="178" y="1778"/>
                    </a:lnTo>
                    <a:lnTo>
                      <a:pt x="209" y="1840"/>
                    </a:lnTo>
                    <a:lnTo>
                      <a:pt x="246" y="1876"/>
                    </a:lnTo>
                    <a:lnTo>
                      <a:pt x="278" y="1895"/>
                    </a:lnTo>
                    <a:lnTo>
                      <a:pt x="295" y="1902"/>
                    </a:lnTo>
                    <a:lnTo>
                      <a:pt x="331" y="1914"/>
                    </a:lnTo>
                    <a:lnTo>
                      <a:pt x="528" y="1957"/>
                    </a:lnTo>
                    <a:lnTo>
                      <a:pt x="714" y="1977"/>
                    </a:lnTo>
                    <a:lnTo>
                      <a:pt x="822" y="1980"/>
                    </a:lnTo>
                    <a:lnTo>
                      <a:pt x="893" y="1979"/>
                    </a:lnTo>
                    <a:lnTo>
                      <a:pt x="1044" y="1966"/>
                    </a:lnTo>
                    <a:lnTo>
                      <a:pt x="1201" y="1937"/>
                    </a:lnTo>
                    <a:lnTo>
                      <a:pt x="1362" y="1888"/>
                    </a:lnTo>
                    <a:lnTo>
                      <a:pt x="1444" y="1855"/>
                    </a:lnTo>
                    <a:lnTo>
                      <a:pt x="2048" y="2460"/>
                    </a:lnTo>
                    <a:lnTo>
                      <a:pt x="1984" y="2491"/>
                    </a:lnTo>
                    <a:lnTo>
                      <a:pt x="1856" y="2546"/>
                    </a:lnTo>
                    <a:lnTo>
                      <a:pt x="1732" y="2592"/>
                    </a:lnTo>
                    <a:lnTo>
                      <a:pt x="1610" y="2628"/>
                    </a:lnTo>
                    <a:lnTo>
                      <a:pt x="1434" y="2667"/>
                    </a:lnTo>
                    <a:lnTo>
                      <a:pt x="1221" y="2696"/>
                    </a:lnTo>
                    <a:lnTo>
                      <a:pt x="1035" y="2704"/>
                    </a:lnTo>
                    <a:lnTo>
                      <a:pt x="884" y="2699"/>
                    </a:lnTo>
                    <a:lnTo>
                      <a:pt x="733" y="2683"/>
                    </a:lnTo>
                    <a:lnTo>
                      <a:pt x="708" y="2677"/>
                    </a:lnTo>
                    <a:lnTo>
                      <a:pt x="691" y="2674"/>
                    </a:lnTo>
                    <a:lnTo>
                      <a:pt x="655" y="2674"/>
                    </a:lnTo>
                    <a:lnTo>
                      <a:pt x="603" y="2684"/>
                    </a:lnTo>
                    <a:lnTo>
                      <a:pt x="546" y="2722"/>
                    </a:lnTo>
                    <a:lnTo>
                      <a:pt x="514" y="2763"/>
                    </a:lnTo>
                    <a:lnTo>
                      <a:pt x="498" y="2797"/>
                    </a:lnTo>
                    <a:lnTo>
                      <a:pt x="494" y="2814"/>
                    </a:lnTo>
                    <a:lnTo>
                      <a:pt x="491" y="2833"/>
                    </a:lnTo>
                    <a:lnTo>
                      <a:pt x="489" y="2869"/>
                    </a:lnTo>
                    <a:lnTo>
                      <a:pt x="501" y="2919"/>
                    </a:lnTo>
                    <a:lnTo>
                      <a:pt x="538" y="2978"/>
                    </a:lnTo>
                    <a:lnTo>
                      <a:pt x="580" y="3010"/>
                    </a:lnTo>
                    <a:lnTo>
                      <a:pt x="612" y="3024"/>
                    </a:lnTo>
                    <a:lnTo>
                      <a:pt x="631" y="3030"/>
                    </a:lnTo>
                    <a:lnTo>
                      <a:pt x="659" y="3036"/>
                    </a:lnTo>
                    <a:lnTo>
                      <a:pt x="805" y="3054"/>
                    </a:lnTo>
                    <a:lnTo>
                      <a:pt x="947" y="3064"/>
                    </a:lnTo>
                    <a:lnTo>
                      <a:pt x="1032" y="3066"/>
                    </a:lnTo>
                    <a:lnTo>
                      <a:pt x="1093" y="3064"/>
                    </a:lnTo>
                    <a:lnTo>
                      <a:pt x="1227" y="3059"/>
                    </a:lnTo>
                    <a:lnTo>
                      <a:pt x="1372" y="3043"/>
                    </a:lnTo>
                    <a:lnTo>
                      <a:pt x="1529" y="3017"/>
                    </a:lnTo>
                    <a:lnTo>
                      <a:pt x="1693" y="2980"/>
                    </a:lnTo>
                    <a:lnTo>
                      <a:pt x="1865" y="2928"/>
                    </a:lnTo>
                    <a:lnTo>
                      <a:pt x="2042" y="2861"/>
                    </a:lnTo>
                    <a:lnTo>
                      <a:pt x="2222" y="2775"/>
                    </a:lnTo>
                    <a:lnTo>
                      <a:pt x="2314" y="2725"/>
                    </a:lnTo>
                    <a:lnTo>
                      <a:pt x="3328" y="3738"/>
                    </a:lnTo>
                    <a:lnTo>
                      <a:pt x="3341" y="3751"/>
                    </a:lnTo>
                    <a:lnTo>
                      <a:pt x="3371" y="3772"/>
                    </a:lnTo>
                    <a:lnTo>
                      <a:pt x="3420" y="3789"/>
                    </a:lnTo>
                    <a:lnTo>
                      <a:pt x="3455" y="3792"/>
                    </a:lnTo>
                    <a:lnTo>
                      <a:pt x="3489" y="3789"/>
                    </a:lnTo>
                    <a:lnTo>
                      <a:pt x="3538" y="3772"/>
                    </a:lnTo>
                    <a:lnTo>
                      <a:pt x="3569" y="3751"/>
                    </a:lnTo>
                    <a:lnTo>
                      <a:pt x="3583" y="3738"/>
                    </a:lnTo>
                    <a:lnTo>
                      <a:pt x="3595" y="3725"/>
                    </a:lnTo>
                    <a:lnTo>
                      <a:pt x="3615" y="3695"/>
                    </a:lnTo>
                    <a:lnTo>
                      <a:pt x="3633" y="3646"/>
                    </a:lnTo>
                    <a:lnTo>
                      <a:pt x="3633" y="3577"/>
                    </a:lnTo>
                    <a:lnTo>
                      <a:pt x="3615" y="3528"/>
                    </a:lnTo>
                    <a:lnTo>
                      <a:pt x="3595" y="3498"/>
                    </a:lnTo>
                    <a:lnTo>
                      <a:pt x="3583" y="3484"/>
                    </a:lnTo>
                    <a:close/>
                  </a:path>
                </a:pathLst>
              </a:custGeom>
              <a:solidFill>
                <a:srgbClr val="F259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5638800" y="4971829"/>
              <a:ext cx="1427550" cy="568196"/>
              <a:chOff x="4982334" y="4578751"/>
              <a:chExt cx="2445966" cy="973547"/>
            </a:xfrm>
          </p:grpSpPr>
          <p:grpSp>
            <p:nvGrpSpPr>
              <p:cNvPr id="62" name="그룹 61"/>
              <p:cNvGrpSpPr/>
              <p:nvPr/>
            </p:nvGrpSpPr>
            <p:grpSpPr>
              <a:xfrm rot="2700000">
                <a:off x="4980387" y="4580698"/>
                <a:ext cx="789264" cy="785370"/>
                <a:chOff x="8909794" y="1241000"/>
                <a:chExt cx="1930400" cy="1920875"/>
              </a:xfrm>
            </p:grpSpPr>
            <p:sp>
              <p:nvSpPr>
                <p:cNvPr id="44" name="Freeform 5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776413" cy="1765300"/>
                </a:xfrm>
                <a:custGeom>
                  <a:avLst/>
                  <a:gdLst>
                    <a:gd name="T0" fmla="*/ 2722 w 3357"/>
                    <a:gd name="T1" fmla="*/ 772 h 3337"/>
                    <a:gd name="T2" fmla="*/ 2964 w 3357"/>
                    <a:gd name="T3" fmla="*/ 1070 h 3337"/>
                    <a:gd name="T4" fmla="*/ 3150 w 3357"/>
                    <a:gd name="T5" fmla="*/ 1386 h 3337"/>
                    <a:gd name="T6" fmla="*/ 3278 w 3357"/>
                    <a:gd name="T7" fmla="*/ 1705 h 3337"/>
                    <a:gd name="T8" fmla="*/ 3346 w 3357"/>
                    <a:gd name="T9" fmla="*/ 2023 h 3337"/>
                    <a:gd name="T10" fmla="*/ 3353 w 3357"/>
                    <a:gd name="T11" fmla="*/ 2329 h 3337"/>
                    <a:gd name="T12" fmla="*/ 3298 w 3357"/>
                    <a:gd name="T13" fmla="*/ 2612 h 3337"/>
                    <a:gd name="T14" fmla="*/ 3179 w 3357"/>
                    <a:gd name="T15" fmla="*/ 2865 h 3337"/>
                    <a:gd name="T16" fmla="*/ 3046 w 3357"/>
                    <a:gd name="T17" fmla="*/ 3027 h 3337"/>
                    <a:gd name="T18" fmla="*/ 2882 w 3357"/>
                    <a:gd name="T19" fmla="*/ 3160 h 3337"/>
                    <a:gd name="T20" fmla="*/ 2629 w 3357"/>
                    <a:gd name="T21" fmla="*/ 3278 h 3337"/>
                    <a:gd name="T22" fmla="*/ 2343 w 3357"/>
                    <a:gd name="T23" fmla="*/ 3334 h 3337"/>
                    <a:gd name="T24" fmla="*/ 2037 w 3357"/>
                    <a:gd name="T25" fmla="*/ 3325 h 3337"/>
                    <a:gd name="T26" fmla="*/ 1717 w 3357"/>
                    <a:gd name="T27" fmla="*/ 3258 h 3337"/>
                    <a:gd name="T28" fmla="*/ 1393 w 3357"/>
                    <a:gd name="T29" fmla="*/ 3131 h 3337"/>
                    <a:gd name="T30" fmla="*/ 1078 w 3357"/>
                    <a:gd name="T31" fmla="*/ 2947 h 3337"/>
                    <a:gd name="T32" fmla="*/ 777 w 3357"/>
                    <a:gd name="T33" fmla="*/ 2706 h 3337"/>
                    <a:gd name="T34" fmla="*/ 635 w 3357"/>
                    <a:gd name="T35" fmla="*/ 2566 h 3337"/>
                    <a:gd name="T36" fmla="*/ 393 w 3357"/>
                    <a:gd name="T37" fmla="*/ 2267 h 3337"/>
                    <a:gd name="T38" fmla="*/ 208 w 3357"/>
                    <a:gd name="T39" fmla="*/ 1953 h 3337"/>
                    <a:gd name="T40" fmla="*/ 79 w 3357"/>
                    <a:gd name="T41" fmla="*/ 1632 h 3337"/>
                    <a:gd name="T42" fmla="*/ 12 w 3357"/>
                    <a:gd name="T43" fmla="*/ 1314 h 3337"/>
                    <a:gd name="T44" fmla="*/ 5 w 3357"/>
                    <a:gd name="T45" fmla="*/ 1008 h 3337"/>
                    <a:gd name="T46" fmla="*/ 59 w 3357"/>
                    <a:gd name="T47" fmla="*/ 724 h 3337"/>
                    <a:gd name="T48" fmla="*/ 179 w 3357"/>
                    <a:gd name="T49" fmla="*/ 472 h 3337"/>
                    <a:gd name="T50" fmla="*/ 313 w 3357"/>
                    <a:gd name="T51" fmla="*/ 310 h 3337"/>
                    <a:gd name="T52" fmla="*/ 476 w 3357"/>
                    <a:gd name="T53" fmla="*/ 177 h 3337"/>
                    <a:gd name="T54" fmla="*/ 729 w 3357"/>
                    <a:gd name="T55" fmla="*/ 59 h 3337"/>
                    <a:gd name="T56" fmla="*/ 1016 w 3357"/>
                    <a:gd name="T57" fmla="*/ 4 h 3337"/>
                    <a:gd name="T58" fmla="*/ 1322 w 3357"/>
                    <a:gd name="T59" fmla="*/ 12 h 3337"/>
                    <a:gd name="T60" fmla="*/ 1642 w 3357"/>
                    <a:gd name="T61" fmla="*/ 79 h 3337"/>
                    <a:gd name="T62" fmla="*/ 1965 w 3357"/>
                    <a:gd name="T63" fmla="*/ 206 h 3337"/>
                    <a:gd name="T64" fmla="*/ 2282 w 3357"/>
                    <a:gd name="T65" fmla="*/ 390 h 3337"/>
                    <a:gd name="T66" fmla="*/ 2581 w 3357"/>
                    <a:gd name="T67" fmla="*/ 631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357" h="3337">
                      <a:moveTo>
                        <a:pt x="2653" y="700"/>
                      </a:moveTo>
                      <a:lnTo>
                        <a:pt x="2722" y="772"/>
                      </a:lnTo>
                      <a:lnTo>
                        <a:pt x="2850" y="919"/>
                      </a:lnTo>
                      <a:lnTo>
                        <a:pt x="2964" y="1070"/>
                      </a:lnTo>
                      <a:lnTo>
                        <a:pt x="3065" y="1226"/>
                      </a:lnTo>
                      <a:lnTo>
                        <a:pt x="3150" y="1386"/>
                      </a:lnTo>
                      <a:lnTo>
                        <a:pt x="3222" y="1545"/>
                      </a:lnTo>
                      <a:lnTo>
                        <a:pt x="3278" y="1705"/>
                      </a:lnTo>
                      <a:lnTo>
                        <a:pt x="3320" y="1865"/>
                      </a:lnTo>
                      <a:lnTo>
                        <a:pt x="3346" y="2023"/>
                      </a:lnTo>
                      <a:lnTo>
                        <a:pt x="3357" y="2179"/>
                      </a:lnTo>
                      <a:lnTo>
                        <a:pt x="3353" y="2329"/>
                      </a:lnTo>
                      <a:lnTo>
                        <a:pt x="3334" y="2474"/>
                      </a:lnTo>
                      <a:lnTo>
                        <a:pt x="3298" y="2612"/>
                      </a:lnTo>
                      <a:lnTo>
                        <a:pt x="3247" y="2744"/>
                      </a:lnTo>
                      <a:lnTo>
                        <a:pt x="3179" y="2865"/>
                      </a:lnTo>
                      <a:lnTo>
                        <a:pt x="3095" y="2977"/>
                      </a:lnTo>
                      <a:lnTo>
                        <a:pt x="3046" y="3027"/>
                      </a:lnTo>
                      <a:lnTo>
                        <a:pt x="2994" y="3076"/>
                      </a:lnTo>
                      <a:lnTo>
                        <a:pt x="2882" y="3160"/>
                      </a:lnTo>
                      <a:lnTo>
                        <a:pt x="2760" y="3227"/>
                      </a:lnTo>
                      <a:lnTo>
                        <a:pt x="2629" y="3278"/>
                      </a:lnTo>
                      <a:lnTo>
                        <a:pt x="2489" y="3314"/>
                      </a:lnTo>
                      <a:lnTo>
                        <a:pt x="2343" y="3334"/>
                      </a:lnTo>
                      <a:lnTo>
                        <a:pt x="2192" y="3337"/>
                      </a:lnTo>
                      <a:lnTo>
                        <a:pt x="2037" y="3325"/>
                      </a:lnTo>
                      <a:lnTo>
                        <a:pt x="1877" y="3299"/>
                      </a:lnTo>
                      <a:lnTo>
                        <a:pt x="1717" y="3258"/>
                      </a:lnTo>
                      <a:lnTo>
                        <a:pt x="1554" y="3201"/>
                      </a:lnTo>
                      <a:lnTo>
                        <a:pt x="1393" y="3131"/>
                      </a:lnTo>
                      <a:lnTo>
                        <a:pt x="1235" y="3046"/>
                      </a:lnTo>
                      <a:lnTo>
                        <a:pt x="1078" y="2947"/>
                      </a:lnTo>
                      <a:lnTo>
                        <a:pt x="925" y="2833"/>
                      </a:lnTo>
                      <a:lnTo>
                        <a:pt x="777" y="2706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3" y="261"/>
                      </a:lnTo>
                      <a:lnTo>
                        <a:pt x="476" y="177"/>
                      </a:lnTo>
                      <a:lnTo>
                        <a:pt x="598" y="110"/>
                      </a:lnTo>
                      <a:lnTo>
                        <a:pt x="729" y="59"/>
                      </a:lnTo>
                      <a:lnTo>
                        <a:pt x="869" y="23"/>
                      </a:lnTo>
                      <a:lnTo>
                        <a:pt x="1016" y="4"/>
                      </a:lnTo>
                      <a:lnTo>
                        <a:pt x="1167" y="0"/>
                      </a:lnTo>
                      <a:lnTo>
                        <a:pt x="1322" y="12"/>
                      </a:lnTo>
                      <a:lnTo>
                        <a:pt x="1481" y="38"/>
                      </a:lnTo>
                      <a:lnTo>
                        <a:pt x="1642" y="79"/>
                      </a:lnTo>
                      <a:lnTo>
                        <a:pt x="1803" y="135"/>
                      </a:lnTo>
                      <a:lnTo>
                        <a:pt x="1965" y="206"/>
                      </a:lnTo>
                      <a:lnTo>
                        <a:pt x="2125" y="291"/>
                      </a:lnTo>
                      <a:lnTo>
                        <a:pt x="2282" y="390"/>
                      </a:lnTo>
                      <a:lnTo>
                        <a:pt x="2434" y="504"/>
                      </a:lnTo>
                      <a:lnTo>
                        <a:pt x="2581" y="631"/>
                      </a:lnTo>
                      <a:lnTo>
                        <a:pt x="2653" y="700"/>
                      </a:lnTo>
                      <a:close/>
                    </a:path>
                  </a:pathLst>
                </a:custGeom>
                <a:solidFill>
                  <a:srgbClr val="F259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" name="Freeform 6"/>
                <p:cNvSpPr>
                  <a:spLocks/>
                </p:cNvSpPr>
                <p:nvPr/>
              </p:nvSpPr>
              <p:spPr bwMode="auto">
                <a:xfrm>
                  <a:off x="8909794" y="1255288"/>
                  <a:ext cx="454025" cy="1425575"/>
                </a:xfrm>
                <a:custGeom>
                  <a:avLst/>
                  <a:gdLst>
                    <a:gd name="T0" fmla="*/ 792 w 859"/>
                    <a:gd name="T1" fmla="*/ 2694 h 2694"/>
                    <a:gd name="T2" fmla="*/ 748 w 859"/>
                    <a:gd name="T3" fmla="*/ 2653 h 2694"/>
                    <a:gd name="T4" fmla="*/ 705 w 859"/>
                    <a:gd name="T5" fmla="*/ 2611 h 2694"/>
                    <a:gd name="T6" fmla="*/ 635 w 859"/>
                    <a:gd name="T7" fmla="*/ 2540 h 2694"/>
                    <a:gd name="T8" fmla="*/ 507 w 859"/>
                    <a:gd name="T9" fmla="*/ 2394 h 2694"/>
                    <a:gd name="T10" fmla="*/ 393 w 859"/>
                    <a:gd name="T11" fmla="*/ 2241 h 2694"/>
                    <a:gd name="T12" fmla="*/ 294 w 859"/>
                    <a:gd name="T13" fmla="*/ 2085 h 2694"/>
                    <a:gd name="T14" fmla="*/ 208 w 859"/>
                    <a:gd name="T15" fmla="*/ 1927 h 2694"/>
                    <a:gd name="T16" fmla="*/ 137 w 859"/>
                    <a:gd name="T17" fmla="*/ 1766 h 2694"/>
                    <a:gd name="T18" fmla="*/ 79 w 859"/>
                    <a:gd name="T19" fmla="*/ 1606 h 2694"/>
                    <a:gd name="T20" fmla="*/ 38 w 859"/>
                    <a:gd name="T21" fmla="*/ 1446 h 2694"/>
                    <a:gd name="T22" fmla="*/ 12 w 859"/>
                    <a:gd name="T23" fmla="*/ 1288 h 2694"/>
                    <a:gd name="T24" fmla="*/ 0 w 859"/>
                    <a:gd name="T25" fmla="*/ 1133 h 2694"/>
                    <a:gd name="T26" fmla="*/ 5 w 859"/>
                    <a:gd name="T27" fmla="*/ 982 h 2694"/>
                    <a:gd name="T28" fmla="*/ 25 w 859"/>
                    <a:gd name="T29" fmla="*/ 837 h 2694"/>
                    <a:gd name="T30" fmla="*/ 59 w 859"/>
                    <a:gd name="T31" fmla="*/ 698 h 2694"/>
                    <a:gd name="T32" fmla="*/ 111 w 859"/>
                    <a:gd name="T33" fmla="*/ 569 h 2694"/>
                    <a:gd name="T34" fmla="*/ 179 w 859"/>
                    <a:gd name="T35" fmla="*/ 446 h 2694"/>
                    <a:gd name="T36" fmla="*/ 264 w 859"/>
                    <a:gd name="T37" fmla="*/ 336 h 2694"/>
                    <a:gd name="T38" fmla="*/ 313 w 859"/>
                    <a:gd name="T39" fmla="*/ 284 h 2694"/>
                    <a:gd name="T40" fmla="*/ 369 w 859"/>
                    <a:gd name="T41" fmla="*/ 230 h 2694"/>
                    <a:gd name="T42" fmla="*/ 494 w 859"/>
                    <a:gd name="T43" fmla="*/ 140 h 2694"/>
                    <a:gd name="T44" fmla="*/ 632 w 859"/>
                    <a:gd name="T45" fmla="*/ 69 h 2694"/>
                    <a:gd name="T46" fmla="*/ 781 w 859"/>
                    <a:gd name="T47" fmla="*/ 17 h 2694"/>
                    <a:gd name="T48" fmla="*/ 859 w 859"/>
                    <a:gd name="T49" fmla="*/ 0 h 2694"/>
                    <a:gd name="T50" fmla="*/ 781 w 859"/>
                    <a:gd name="T51" fmla="*/ 17 h 2694"/>
                    <a:gd name="T52" fmla="*/ 632 w 859"/>
                    <a:gd name="T53" fmla="*/ 69 h 2694"/>
                    <a:gd name="T54" fmla="*/ 494 w 859"/>
                    <a:gd name="T55" fmla="*/ 140 h 2694"/>
                    <a:gd name="T56" fmla="*/ 369 w 859"/>
                    <a:gd name="T57" fmla="*/ 230 h 2694"/>
                    <a:gd name="T58" fmla="*/ 313 w 859"/>
                    <a:gd name="T59" fmla="*/ 284 h 2694"/>
                    <a:gd name="T60" fmla="*/ 264 w 859"/>
                    <a:gd name="T61" fmla="*/ 336 h 2694"/>
                    <a:gd name="T62" fmla="*/ 179 w 859"/>
                    <a:gd name="T63" fmla="*/ 446 h 2694"/>
                    <a:gd name="T64" fmla="*/ 111 w 859"/>
                    <a:gd name="T65" fmla="*/ 569 h 2694"/>
                    <a:gd name="T66" fmla="*/ 59 w 859"/>
                    <a:gd name="T67" fmla="*/ 698 h 2694"/>
                    <a:gd name="T68" fmla="*/ 25 w 859"/>
                    <a:gd name="T69" fmla="*/ 837 h 2694"/>
                    <a:gd name="T70" fmla="*/ 5 w 859"/>
                    <a:gd name="T71" fmla="*/ 982 h 2694"/>
                    <a:gd name="T72" fmla="*/ 0 w 859"/>
                    <a:gd name="T73" fmla="*/ 1133 h 2694"/>
                    <a:gd name="T74" fmla="*/ 12 w 859"/>
                    <a:gd name="T75" fmla="*/ 1288 h 2694"/>
                    <a:gd name="T76" fmla="*/ 38 w 859"/>
                    <a:gd name="T77" fmla="*/ 1446 h 2694"/>
                    <a:gd name="T78" fmla="*/ 79 w 859"/>
                    <a:gd name="T79" fmla="*/ 1606 h 2694"/>
                    <a:gd name="T80" fmla="*/ 137 w 859"/>
                    <a:gd name="T81" fmla="*/ 1766 h 2694"/>
                    <a:gd name="T82" fmla="*/ 208 w 859"/>
                    <a:gd name="T83" fmla="*/ 1927 h 2694"/>
                    <a:gd name="T84" fmla="*/ 294 w 859"/>
                    <a:gd name="T85" fmla="*/ 2085 h 2694"/>
                    <a:gd name="T86" fmla="*/ 393 w 859"/>
                    <a:gd name="T87" fmla="*/ 2241 h 2694"/>
                    <a:gd name="T88" fmla="*/ 507 w 859"/>
                    <a:gd name="T89" fmla="*/ 2394 h 2694"/>
                    <a:gd name="T90" fmla="*/ 635 w 859"/>
                    <a:gd name="T91" fmla="*/ 2540 h 2694"/>
                    <a:gd name="T92" fmla="*/ 705 w 859"/>
                    <a:gd name="T93" fmla="*/ 2611 h 2694"/>
                    <a:gd name="T94" fmla="*/ 748 w 859"/>
                    <a:gd name="T95" fmla="*/ 2653 h 2694"/>
                    <a:gd name="T96" fmla="*/ 792 w 859"/>
                    <a:gd name="T97" fmla="*/ 2694 h 2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859" h="2694">
                      <a:moveTo>
                        <a:pt x="792" y="2694"/>
                      </a:moveTo>
                      <a:lnTo>
                        <a:pt x="748" y="2653"/>
                      </a:lnTo>
                      <a:lnTo>
                        <a:pt x="705" y="2611"/>
                      </a:lnTo>
                      <a:lnTo>
                        <a:pt x="635" y="2540"/>
                      </a:lnTo>
                      <a:lnTo>
                        <a:pt x="507" y="2394"/>
                      </a:lnTo>
                      <a:lnTo>
                        <a:pt x="393" y="2241"/>
                      </a:lnTo>
                      <a:lnTo>
                        <a:pt x="294" y="2085"/>
                      </a:lnTo>
                      <a:lnTo>
                        <a:pt x="208" y="1927"/>
                      </a:lnTo>
                      <a:lnTo>
                        <a:pt x="137" y="1766"/>
                      </a:lnTo>
                      <a:lnTo>
                        <a:pt x="79" y="1606"/>
                      </a:lnTo>
                      <a:lnTo>
                        <a:pt x="38" y="1446"/>
                      </a:lnTo>
                      <a:lnTo>
                        <a:pt x="12" y="1288"/>
                      </a:lnTo>
                      <a:lnTo>
                        <a:pt x="0" y="1133"/>
                      </a:lnTo>
                      <a:lnTo>
                        <a:pt x="5" y="982"/>
                      </a:lnTo>
                      <a:lnTo>
                        <a:pt x="25" y="837"/>
                      </a:lnTo>
                      <a:lnTo>
                        <a:pt x="59" y="698"/>
                      </a:lnTo>
                      <a:lnTo>
                        <a:pt x="111" y="569"/>
                      </a:lnTo>
                      <a:lnTo>
                        <a:pt x="179" y="446"/>
                      </a:lnTo>
                      <a:lnTo>
                        <a:pt x="264" y="336"/>
                      </a:lnTo>
                      <a:lnTo>
                        <a:pt x="313" y="284"/>
                      </a:lnTo>
                      <a:lnTo>
                        <a:pt x="369" y="230"/>
                      </a:lnTo>
                      <a:lnTo>
                        <a:pt x="494" y="140"/>
                      </a:lnTo>
                      <a:lnTo>
                        <a:pt x="632" y="69"/>
                      </a:lnTo>
                      <a:lnTo>
                        <a:pt x="781" y="17"/>
                      </a:lnTo>
                      <a:lnTo>
                        <a:pt x="859" y="0"/>
                      </a:lnTo>
                      <a:lnTo>
                        <a:pt x="781" y="17"/>
                      </a:lnTo>
                      <a:lnTo>
                        <a:pt x="632" y="69"/>
                      </a:lnTo>
                      <a:lnTo>
                        <a:pt x="494" y="140"/>
                      </a:lnTo>
                      <a:lnTo>
                        <a:pt x="369" y="230"/>
                      </a:lnTo>
                      <a:lnTo>
                        <a:pt x="313" y="284"/>
                      </a:lnTo>
                      <a:lnTo>
                        <a:pt x="264" y="336"/>
                      </a:lnTo>
                      <a:lnTo>
                        <a:pt x="179" y="446"/>
                      </a:lnTo>
                      <a:lnTo>
                        <a:pt x="111" y="569"/>
                      </a:lnTo>
                      <a:lnTo>
                        <a:pt x="59" y="698"/>
                      </a:lnTo>
                      <a:lnTo>
                        <a:pt x="25" y="837"/>
                      </a:lnTo>
                      <a:lnTo>
                        <a:pt x="5" y="982"/>
                      </a:lnTo>
                      <a:lnTo>
                        <a:pt x="0" y="1133"/>
                      </a:lnTo>
                      <a:lnTo>
                        <a:pt x="12" y="1288"/>
                      </a:lnTo>
                      <a:lnTo>
                        <a:pt x="38" y="1446"/>
                      </a:lnTo>
                      <a:lnTo>
                        <a:pt x="79" y="1606"/>
                      </a:lnTo>
                      <a:lnTo>
                        <a:pt x="137" y="1766"/>
                      </a:lnTo>
                      <a:lnTo>
                        <a:pt x="208" y="1927"/>
                      </a:lnTo>
                      <a:lnTo>
                        <a:pt x="294" y="2085"/>
                      </a:lnTo>
                      <a:lnTo>
                        <a:pt x="393" y="2241"/>
                      </a:lnTo>
                      <a:lnTo>
                        <a:pt x="507" y="2394"/>
                      </a:lnTo>
                      <a:lnTo>
                        <a:pt x="635" y="2540"/>
                      </a:lnTo>
                      <a:lnTo>
                        <a:pt x="705" y="2611"/>
                      </a:lnTo>
                      <a:lnTo>
                        <a:pt x="748" y="2653"/>
                      </a:lnTo>
                      <a:lnTo>
                        <a:pt x="792" y="2694"/>
                      </a:lnTo>
                      <a:close/>
                    </a:path>
                  </a:pathLst>
                </a:custGeom>
                <a:solidFill>
                  <a:srgbClr val="E2DA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7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312863" cy="1765300"/>
                </a:xfrm>
                <a:custGeom>
                  <a:avLst/>
                  <a:gdLst>
                    <a:gd name="T0" fmla="*/ 2140 w 2482"/>
                    <a:gd name="T1" fmla="*/ 3335 h 3337"/>
                    <a:gd name="T2" fmla="*/ 1779 w 2482"/>
                    <a:gd name="T3" fmla="*/ 3276 h 3337"/>
                    <a:gd name="T4" fmla="*/ 1410 w 2482"/>
                    <a:gd name="T5" fmla="*/ 3140 h 3337"/>
                    <a:gd name="T6" fmla="*/ 1049 w 2482"/>
                    <a:gd name="T7" fmla="*/ 2928 h 3337"/>
                    <a:gd name="T8" fmla="*/ 792 w 2482"/>
                    <a:gd name="T9" fmla="*/ 2720 h 3337"/>
                    <a:gd name="T10" fmla="*/ 705 w 2482"/>
                    <a:gd name="T11" fmla="*/ 2637 h 3337"/>
                    <a:gd name="T12" fmla="*/ 507 w 2482"/>
                    <a:gd name="T13" fmla="*/ 2420 h 3337"/>
                    <a:gd name="T14" fmla="*/ 294 w 2482"/>
                    <a:gd name="T15" fmla="*/ 2111 h 3337"/>
                    <a:gd name="T16" fmla="*/ 137 w 2482"/>
                    <a:gd name="T17" fmla="*/ 1792 h 3337"/>
                    <a:gd name="T18" fmla="*/ 38 w 2482"/>
                    <a:gd name="T19" fmla="*/ 1472 h 3337"/>
                    <a:gd name="T20" fmla="*/ 0 w 2482"/>
                    <a:gd name="T21" fmla="*/ 1159 h 3337"/>
                    <a:gd name="T22" fmla="*/ 25 w 2482"/>
                    <a:gd name="T23" fmla="*/ 863 h 3337"/>
                    <a:gd name="T24" fmla="*/ 111 w 2482"/>
                    <a:gd name="T25" fmla="*/ 595 h 3337"/>
                    <a:gd name="T26" fmla="*/ 264 w 2482"/>
                    <a:gd name="T27" fmla="*/ 362 h 3337"/>
                    <a:gd name="T28" fmla="*/ 369 w 2482"/>
                    <a:gd name="T29" fmla="*/ 256 h 3337"/>
                    <a:gd name="T30" fmla="*/ 632 w 2482"/>
                    <a:gd name="T31" fmla="*/ 95 h 3337"/>
                    <a:gd name="T32" fmla="*/ 859 w 2482"/>
                    <a:gd name="T33" fmla="*/ 26 h 3337"/>
                    <a:gd name="T34" fmla="*/ 1060 w 2482"/>
                    <a:gd name="T35" fmla="*/ 2 h 3337"/>
                    <a:gd name="T36" fmla="*/ 1196 w 2482"/>
                    <a:gd name="T37" fmla="*/ 2 h 3337"/>
                    <a:gd name="T38" fmla="*/ 1399 w 2482"/>
                    <a:gd name="T39" fmla="*/ 23 h 3337"/>
                    <a:gd name="T40" fmla="*/ 1164 w 2482"/>
                    <a:gd name="T41" fmla="*/ 91 h 3337"/>
                    <a:gd name="T42" fmla="*/ 892 w 2482"/>
                    <a:gd name="T43" fmla="*/ 255 h 3337"/>
                    <a:gd name="T44" fmla="*/ 785 w 2482"/>
                    <a:gd name="T45" fmla="*/ 362 h 3337"/>
                    <a:gd name="T46" fmla="*/ 632 w 2482"/>
                    <a:gd name="T47" fmla="*/ 595 h 3337"/>
                    <a:gd name="T48" fmla="*/ 546 w 2482"/>
                    <a:gd name="T49" fmla="*/ 863 h 3337"/>
                    <a:gd name="T50" fmla="*/ 522 w 2482"/>
                    <a:gd name="T51" fmla="*/ 1159 h 3337"/>
                    <a:gd name="T52" fmla="*/ 560 w 2482"/>
                    <a:gd name="T53" fmla="*/ 1472 h 3337"/>
                    <a:gd name="T54" fmla="*/ 658 w 2482"/>
                    <a:gd name="T55" fmla="*/ 1792 h 3337"/>
                    <a:gd name="T56" fmla="*/ 815 w 2482"/>
                    <a:gd name="T57" fmla="*/ 2111 h 3337"/>
                    <a:gd name="T58" fmla="*/ 1029 w 2482"/>
                    <a:gd name="T59" fmla="*/ 2420 h 3337"/>
                    <a:gd name="T60" fmla="*/ 1227 w 2482"/>
                    <a:gd name="T61" fmla="*/ 2637 h 3337"/>
                    <a:gd name="T62" fmla="*/ 1446 w 2482"/>
                    <a:gd name="T63" fmla="*/ 2833 h 3337"/>
                    <a:gd name="T64" fmla="*/ 1757 w 2482"/>
                    <a:gd name="T65" fmla="*/ 3046 h 3337"/>
                    <a:gd name="T66" fmla="*/ 2078 w 2482"/>
                    <a:gd name="T67" fmla="*/ 3203 h 3337"/>
                    <a:gd name="T68" fmla="*/ 2401 w 2482"/>
                    <a:gd name="T69" fmla="*/ 3299 h 3337"/>
                    <a:gd name="T70" fmla="*/ 2420 w 2482"/>
                    <a:gd name="T71" fmla="*/ 3325 h 3337"/>
                    <a:gd name="T72" fmla="*/ 2228 w 2482"/>
                    <a:gd name="T73" fmla="*/ 3337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482" h="3337">
                      <a:moveTo>
                        <a:pt x="2228" y="3337"/>
                      </a:moveTo>
                      <a:lnTo>
                        <a:pt x="2140" y="3335"/>
                      </a:lnTo>
                      <a:lnTo>
                        <a:pt x="1962" y="3315"/>
                      </a:lnTo>
                      <a:lnTo>
                        <a:pt x="1779" y="3276"/>
                      </a:lnTo>
                      <a:lnTo>
                        <a:pt x="1595" y="3217"/>
                      </a:lnTo>
                      <a:lnTo>
                        <a:pt x="1410" y="3140"/>
                      </a:lnTo>
                      <a:lnTo>
                        <a:pt x="1227" y="3043"/>
                      </a:lnTo>
                      <a:lnTo>
                        <a:pt x="1049" y="2928"/>
                      </a:lnTo>
                      <a:lnTo>
                        <a:pt x="876" y="2794"/>
                      </a:lnTo>
                      <a:lnTo>
                        <a:pt x="792" y="2720"/>
                      </a:lnTo>
                      <a:lnTo>
                        <a:pt x="748" y="2679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9" y="256"/>
                      </a:lnTo>
                      <a:lnTo>
                        <a:pt x="494" y="166"/>
                      </a:lnTo>
                      <a:lnTo>
                        <a:pt x="632" y="95"/>
                      </a:lnTo>
                      <a:lnTo>
                        <a:pt x="781" y="43"/>
                      </a:lnTo>
                      <a:lnTo>
                        <a:pt x="859" y="26"/>
                      </a:lnTo>
                      <a:lnTo>
                        <a:pt x="925" y="15"/>
                      </a:lnTo>
                      <a:lnTo>
                        <a:pt x="1060" y="2"/>
                      </a:lnTo>
                      <a:lnTo>
                        <a:pt x="1129" y="0"/>
                      </a:lnTo>
                      <a:lnTo>
                        <a:pt x="1196" y="2"/>
                      </a:lnTo>
                      <a:lnTo>
                        <a:pt x="1331" y="13"/>
                      </a:lnTo>
                      <a:lnTo>
                        <a:pt x="1399" y="23"/>
                      </a:lnTo>
                      <a:lnTo>
                        <a:pt x="1318" y="39"/>
                      </a:lnTo>
                      <a:lnTo>
                        <a:pt x="1164" y="91"/>
                      </a:lnTo>
                      <a:lnTo>
                        <a:pt x="1021" y="161"/>
                      </a:lnTo>
                      <a:lnTo>
                        <a:pt x="892" y="255"/>
                      </a:lnTo>
                      <a:lnTo>
                        <a:pt x="834" y="310"/>
                      </a:lnTo>
                      <a:lnTo>
                        <a:pt x="785" y="362"/>
                      </a:lnTo>
                      <a:lnTo>
                        <a:pt x="700" y="472"/>
                      </a:lnTo>
                      <a:lnTo>
                        <a:pt x="632" y="595"/>
                      </a:lnTo>
                      <a:lnTo>
                        <a:pt x="581" y="724"/>
                      </a:lnTo>
                      <a:lnTo>
                        <a:pt x="546" y="863"/>
                      </a:lnTo>
                      <a:lnTo>
                        <a:pt x="526" y="1008"/>
                      </a:lnTo>
                      <a:lnTo>
                        <a:pt x="522" y="1159"/>
                      </a:lnTo>
                      <a:lnTo>
                        <a:pt x="533" y="1314"/>
                      </a:lnTo>
                      <a:lnTo>
                        <a:pt x="560" y="1472"/>
                      </a:lnTo>
                      <a:lnTo>
                        <a:pt x="602" y="1632"/>
                      </a:lnTo>
                      <a:lnTo>
                        <a:pt x="658" y="1792"/>
                      </a:lnTo>
                      <a:lnTo>
                        <a:pt x="729" y="1953"/>
                      </a:lnTo>
                      <a:lnTo>
                        <a:pt x="815" y="2111"/>
                      </a:lnTo>
                      <a:lnTo>
                        <a:pt x="915" y="2267"/>
                      </a:lnTo>
                      <a:lnTo>
                        <a:pt x="1029" y="2420"/>
                      </a:lnTo>
                      <a:lnTo>
                        <a:pt x="1157" y="2566"/>
                      </a:lnTo>
                      <a:lnTo>
                        <a:pt x="1227" y="2637"/>
                      </a:lnTo>
                      <a:lnTo>
                        <a:pt x="1298" y="2706"/>
                      </a:lnTo>
                      <a:lnTo>
                        <a:pt x="1446" y="2833"/>
                      </a:lnTo>
                      <a:lnTo>
                        <a:pt x="1599" y="2947"/>
                      </a:lnTo>
                      <a:lnTo>
                        <a:pt x="1757" y="3046"/>
                      </a:lnTo>
                      <a:lnTo>
                        <a:pt x="1917" y="3132"/>
                      </a:lnTo>
                      <a:lnTo>
                        <a:pt x="2078" y="3203"/>
                      </a:lnTo>
                      <a:lnTo>
                        <a:pt x="2240" y="3259"/>
                      </a:lnTo>
                      <a:lnTo>
                        <a:pt x="2401" y="3299"/>
                      </a:lnTo>
                      <a:lnTo>
                        <a:pt x="2482" y="3314"/>
                      </a:lnTo>
                      <a:lnTo>
                        <a:pt x="2420" y="3325"/>
                      </a:lnTo>
                      <a:lnTo>
                        <a:pt x="2293" y="3335"/>
                      </a:lnTo>
                      <a:lnTo>
                        <a:pt x="2228" y="3337"/>
                      </a:lnTo>
                      <a:close/>
                    </a:path>
                  </a:pathLst>
                </a:custGeom>
                <a:solidFill>
                  <a:srgbClr val="F14F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8"/>
                <p:cNvSpPr>
                  <a:spLocks/>
                </p:cNvSpPr>
                <p:nvPr/>
              </p:nvSpPr>
              <p:spPr bwMode="auto">
                <a:xfrm>
                  <a:off x="9222531" y="1552150"/>
                  <a:ext cx="1617663" cy="1609725"/>
                </a:xfrm>
                <a:custGeom>
                  <a:avLst/>
                  <a:gdLst>
                    <a:gd name="T0" fmla="*/ 2124 w 3058"/>
                    <a:gd name="T1" fmla="*/ 1857 h 3043"/>
                    <a:gd name="T2" fmla="*/ 2124 w 3058"/>
                    <a:gd name="T3" fmla="*/ 763 h 3043"/>
                    <a:gd name="T4" fmla="*/ 2094 w 3058"/>
                    <a:gd name="T5" fmla="*/ 681 h 3043"/>
                    <a:gd name="T6" fmla="*/ 1998 w 3058"/>
                    <a:gd name="T7" fmla="*/ 609 h 3043"/>
                    <a:gd name="T8" fmla="*/ 1944 w 3058"/>
                    <a:gd name="T9" fmla="*/ 602 h 3043"/>
                    <a:gd name="T10" fmla="*/ 1891 w 3058"/>
                    <a:gd name="T11" fmla="*/ 609 h 3043"/>
                    <a:gd name="T12" fmla="*/ 1795 w 3058"/>
                    <a:gd name="T13" fmla="*/ 681 h 3043"/>
                    <a:gd name="T14" fmla="*/ 1764 w 3058"/>
                    <a:gd name="T15" fmla="*/ 763 h 3043"/>
                    <a:gd name="T16" fmla="*/ 1764 w 3058"/>
                    <a:gd name="T17" fmla="*/ 1500 h 3043"/>
                    <a:gd name="T18" fmla="*/ 1079 w 3058"/>
                    <a:gd name="T19" fmla="*/ 259 h 3043"/>
                    <a:gd name="T20" fmla="*/ 1072 w 3058"/>
                    <a:gd name="T21" fmla="*/ 206 h 3043"/>
                    <a:gd name="T22" fmla="*/ 1000 w 3058"/>
                    <a:gd name="T23" fmla="*/ 109 h 3043"/>
                    <a:gd name="T24" fmla="*/ 918 w 3058"/>
                    <a:gd name="T25" fmla="*/ 79 h 3043"/>
                    <a:gd name="T26" fmla="*/ 880 w 3058"/>
                    <a:gd name="T27" fmla="*/ 79 h 3043"/>
                    <a:gd name="T28" fmla="*/ 798 w 3058"/>
                    <a:gd name="T29" fmla="*/ 109 h 3043"/>
                    <a:gd name="T30" fmla="*/ 726 w 3058"/>
                    <a:gd name="T31" fmla="*/ 206 h 3043"/>
                    <a:gd name="T32" fmla="*/ 719 w 3058"/>
                    <a:gd name="T33" fmla="*/ 259 h 3043"/>
                    <a:gd name="T34" fmla="*/ 305 w 3058"/>
                    <a:gd name="T35" fmla="*/ 50 h 3043"/>
                    <a:gd name="T36" fmla="*/ 262 w 3058"/>
                    <a:gd name="T37" fmla="*/ 17 h 3043"/>
                    <a:gd name="T38" fmla="*/ 143 w 3058"/>
                    <a:gd name="T39" fmla="*/ 0 h 3043"/>
                    <a:gd name="T40" fmla="*/ 65 w 3058"/>
                    <a:gd name="T41" fmla="*/ 39 h 3043"/>
                    <a:gd name="T42" fmla="*/ 38 w 3058"/>
                    <a:gd name="T43" fmla="*/ 64 h 3043"/>
                    <a:gd name="T44" fmla="*/ 0 w 3058"/>
                    <a:gd name="T45" fmla="*/ 144 h 3043"/>
                    <a:gd name="T46" fmla="*/ 19 w 3058"/>
                    <a:gd name="T47" fmla="*/ 262 h 3043"/>
                    <a:gd name="T48" fmla="*/ 52 w 3058"/>
                    <a:gd name="T49" fmla="*/ 305 h 3043"/>
                    <a:gd name="T50" fmla="*/ 261 w 3058"/>
                    <a:gd name="T51" fmla="*/ 714 h 3043"/>
                    <a:gd name="T52" fmla="*/ 206 w 3058"/>
                    <a:gd name="T53" fmla="*/ 721 h 3043"/>
                    <a:gd name="T54" fmla="*/ 110 w 3058"/>
                    <a:gd name="T55" fmla="*/ 792 h 3043"/>
                    <a:gd name="T56" fmla="*/ 81 w 3058"/>
                    <a:gd name="T57" fmla="*/ 875 h 3043"/>
                    <a:gd name="T58" fmla="*/ 81 w 3058"/>
                    <a:gd name="T59" fmla="*/ 913 h 3043"/>
                    <a:gd name="T60" fmla="*/ 110 w 3058"/>
                    <a:gd name="T61" fmla="*/ 995 h 3043"/>
                    <a:gd name="T62" fmla="*/ 206 w 3058"/>
                    <a:gd name="T63" fmla="*/ 1065 h 3043"/>
                    <a:gd name="T64" fmla="*/ 261 w 3058"/>
                    <a:gd name="T65" fmla="*/ 1074 h 3043"/>
                    <a:gd name="T66" fmla="*/ 1255 w 3058"/>
                    <a:gd name="T67" fmla="*/ 1500 h 3043"/>
                    <a:gd name="T68" fmla="*/ 481 w 3058"/>
                    <a:gd name="T69" fmla="*/ 1502 h 3043"/>
                    <a:gd name="T70" fmla="*/ 399 w 3058"/>
                    <a:gd name="T71" fmla="*/ 1531 h 3043"/>
                    <a:gd name="T72" fmla="*/ 327 w 3058"/>
                    <a:gd name="T73" fmla="*/ 1627 h 3043"/>
                    <a:gd name="T74" fmla="*/ 320 w 3058"/>
                    <a:gd name="T75" fmla="*/ 1680 h 3043"/>
                    <a:gd name="T76" fmla="*/ 327 w 3058"/>
                    <a:gd name="T77" fmla="*/ 1735 h 3043"/>
                    <a:gd name="T78" fmla="*/ 399 w 3058"/>
                    <a:gd name="T79" fmla="*/ 1832 h 3043"/>
                    <a:gd name="T80" fmla="*/ 481 w 3058"/>
                    <a:gd name="T81" fmla="*/ 1860 h 3043"/>
                    <a:gd name="T82" fmla="*/ 1616 w 3058"/>
                    <a:gd name="T83" fmla="*/ 1860 h 3043"/>
                    <a:gd name="T84" fmla="*/ 2765 w 3058"/>
                    <a:gd name="T85" fmla="*/ 3002 h 3043"/>
                    <a:gd name="T86" fmla="*/ 2845 w 3058"/>
                    <a:gd name="T87" fmla="*/ 3040 h 3043"/>
                    <a:gd name="T88" fmla="*/ 2914 w 3058"/>
                    <a:gd name="T89" fmla="*/ 3040 h 3043"/>
                    <a:gd name="T90" fmla="*/ 2993 w 3058"/>
                    <a:gd name="T91" fmla="*/ 3002 h 3043"/>
                    <a:gd name="T92" fmla="*/ 3020 w 3058"/>
                    <a:gd name="T93" fmla="*/ 2976 h 3043"/>
                    <a:gd name="T94" fmla="*/ 3058 w 3058"/>
                    <a:gd name="T95" fmla="*/ 2896 h 3043"/>
                    <a:gd name="T96" fmla="*/ 3039 w 3058"/>
                    <a:gd name="T97" fmla="*/ 2778 h 3043"/>
                    <a:gd name="T98" fmla="*/ 3006 w 3058"/>
                    <a:gd name="T99" fmla="*/ 2734 h 3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058" h="3043">
                      <a:moveTo>
                        <a:pt x="3006" y="2734"/>
                      </a:moveTo>
                      <a:lnTo>
                        <a:pt x="2124" y="1857"/>
                      </a:lnTo>
                      <a:lnTo>
                        <a:pt x="2124" y="782"/>
                      </a:lnTo>
                      <a:lnTo>
                        <a:pt x="2124" y="763"/>
                      </a:lnTo>
                      <a:lnTo>
                        <a:pt x="2117" y="728"/>
                      </a:lnTo>
                      <a:lnTo>
                        <a:pt x="2094" y="681"/>
                      </a:lnTo>
                      <a:lnTo>
                        <a:pt x="2045" y="632"/>
                      </a:lnTo>
                      <a:lnTo>
                        <a:pt x="1998" y="609"/>
                      </a:lnTo>
                      <a:lnTo>
                        <a:pt x="1963" y="602"/>
                      </a:lnTo>
                      <a:lnTo>
                        <a:pt x="1944" y="602"/>
                      </a:lnTo>
                      <a:lnTo>
                        <a:pt x="1926" y="602"/>
                      </a:lnTo>
                      <a:lnTo>
                        <a:pt x="1891" y="609"/>
                      </a:lnTo>
                      <a:lnTo>
                        <a:pt x="1844" y="632"/>
                      </a:lnTo>
                      <a:lnTo>
                        <a:pt x="1795" y="681"/>
                      </a:lnTo>
                      <a:lnTo>
                        <a:pt x="1772" y="728"/>
                      </a:lnTo>
                      <a:lnTo>
                        <a:pt x="1764" y="763"/>
                      </a:lnTo>
                      <a:lnTo>
                        <a:pt x="1764" y="782"/>
                      </a:lnTo>
                      <a:lnTo>
                        <a:pt x="1764" y="1500"/>
                      </a:lnTo>
                      <a:lnTo>
                        <a:pt x="1079" y="819"/>
                      </a:lnTo>
                      <a:lnTo>
                        <a:pt x="1079" y="259"/>
                      </a:lnTo>
                      <a:lnTo>
                        <a:pt x="1079" y="240"/>
                      </a:lnTo>
                      <a:lnTo>
                        <a:pt x="1072" y="206"/>
                      </a:lnTo>
                      <a:lnTo>
                        <a:pt x="1049" y="158"/>
                      </a:lnTo>
                      <a:lnTo>
                        <a:pt x="1000" y="109"/>
                      </a:lnTo>
                      <a:lnTo>
                        <a:pt x="952" y="86"/>
                      </a:lnTo>
                      <a:lnTo>
                        <a:pt x="918" y="79"/>
                      </a:lnTo>
                      <a:lnTo>
                        <a:pt x="899" y="79"/>
                      </a:lnTo>
                      <a:lnTo>
                        <a:pt x="880" y="79"/>
                      </a:lnTo>
                      <a:lnTo>
                        <a:pt x="846" y="86"/>
                      </a:lnTo>
                      <a:lnTo>
                        <a:pt x="798" y="109"/>
                      </a:lnTo>
                      <a:lnTo>
                        <a:pt x="749" y="158"/>
                      </a:lnTo>
                      <a:lnTo>
                        <a:pt x="726" y="206"/>
                      </a:lnTo>
                      <a:lnTo>
                        <a:pt x="719" y="240"/>
                      </a:lnTo>
                      <a:lnTo>
                        <a:pt x="719" y="259"/>
                      </a:lnTo>
                      <a:lnTo>
                        <a:pt x="719" y="461"/>
                      </a:lnTo>
                      <a:lnTo>
                        <a:pt x="305" y="50"/>
                      </a:lnTo>
                      <a:lnTo>
                        <a:pt x="293" y="37"/>
                      </a:lnTo>
                      <a:lnTo>
                        <a:pt x="262" y="17"/>
                      </a:lnTo>
                      <a:lnTo>
                        <a:pt x="212" y="0"/>
                      </a:lnTo>
                      <a:lnTo>
                        <a:pt x="143" y="0"/>
                      </a:lnTo>
                      <a:lnTo>
                        <a:pt x="94" y="18"/>
                      </a:lnTo>
                      <a:lnTo>
                        <a:pt x="65" y="39"/>
                      </a:lnTo>
                      <a:lnTo>
                        <a:pt x="51" y="50"/>
                      </a:lnTo>
                      <a:lnTo>
                        <a:pt x="38" y="64"/>
                      </a:lnTo>
                      <a:lnTo>
                        <a:pt x="19" y="95"/>
                      </a:lnTo>
                      <a:lnTo>
                        <a:pt x="0" y="144"/>
                      </a:lnTo>
                      <a:lnTo>
                        <a:pt x="0" y="213"/>
                      </a:lnTo>
                      <a:lnTo>
                        <a:pt x="19" y="262"/>
                      </a:lnTo>
                      <a:lnTo>
                        <a:pt x="39" y="292"/>
                      </a:lnTo>
                      <a:lnTo>
                        <a:pt x="52" y="305"/>
                      </a:lnTo>
                      <a:lnTo>
                        <a:pt x="462" y="714"/>
                      </a:lnTo>
                      <a:lnTo>
                        <a:pt x="261" y="714"/>
                      </a:lnTo>
                      <a:lnTo>
                        <a:pt x="242" y="714"/>
                      </a:lnTo>
                      <a:lnTo>
                        <a:pt x="206" y="721"/>
                      </a:lnTo>
                      <a:lnTo>
                        <a:pt x="159" y="743"/>
                      </a:lnTo>
                      <a:lnTo>
                        <a:pt x="110" y="792"/>
                      </a:lnTo>
                      <a:lnTo>
                        <a:pt x="88" y="839"/>
                      </a:lnTo>
                      <a:lnTo>
                        <a:pt x="81" y="875"/>
                      </a:lnTo>
                      <a:lnTo>
                        <a:pt x="81" y="894"/>
                      </a:lnTo>
                      <a:lnTo>
                        <a:pt x="81" y="913"/>
                      </a:lnTo>
                      <a:lnTo>
                        <a:pt x="88" y="947"/>
                      </a:lnTo>
                      <a:lnTo>
                        <a:pt x="110" y="995"/>
                      </a:lnTo>
                      <a:lnTo>
                        <a:pt x="159" y="1044"/>
                      </a:lnTo>
                      <a:lnTo>
                        <a:pt x="206" y="1065"/>
                      </a:lnTo>
                      <a:lnTo>
                        <a:pt x="242" y="1073"/>
                      </a:lnTo>
                      <a:lnTo>
                        <a:pt x="261" y="1074"/>
                      </a:lnTo>
                      <a:lnTo>
                        <a:pt x="824" y="1074"/>
                      </a:lnTo>
                      <a:lnTo>
                        <a:pt x="1255" y="1500"/>
                      </a:lnTo>
                      <a:lnTo>
                        <a:pt x="500" y="1500"/>
                      </a:lnTo>
                      <a:lnTo>
                        <a:pt x="481" y="1502"/>
                      </a:lnTo>
                      <a:lnTo>
                        <a:pt x="447" y="1509"/>
                      </a:lnTo>
                      <a:lnTo>
                        <a:pt x="399" y="1531"/>
                      </a:lnTo>
                      <a:lnTo>
                        <a:pt x="350" y="1579"/>
                      </a:lnTo>
                      <a:lnTo>
                        <a:pt x="327" y="1627"/>
                      </a:lnTo>
                      <a:lnTo>
                        <a:pt x="320" y="1662"/>
                      </a:lnTo>
                      <a:lnTo>
                        <a:pt x="320" y="1680"/>
                      </a:lnTo>
                      <a:lnTo>
                        <a:pt x="320" y="1699"/>
                      </a:lnTo>
                      <a:lnTo>
                        <a:pt x="327" y="1735"/>
                      </a:lnTo>
                      <a:lnTo>
                        <a:pt x="350" y="1783"/>
                      </a:lnTo>
                      <a:lnTo>
                        <a:pt x="399" y="1832"/>
                      </a:lnTo>
                      <a:lnTo>
                        <a:pt x="447" y="1853"/>
                      </a:lnTo>
                      <a:lnTo>
                        <a:pt x="481" y="1860"/>
                      </a:lnTo>
                      <a:lnTo>
                        <a:pt x="500" y="1860"/>
                      </a:lnTo>
                      <a:lnTo>
                        <a:pt x="1616" y="1860"/>
                      </a:lnTo>
                      <a:lnTo>
                        <a:pt x="2752" y="2989"/>
                      </a:lnTo>
                      <a:lnTo>
                        <a:pt x="2765" y="3002"/>
                      </a:lnTo>
                      <a:lnTo>
                        <a:pt x="2796" y="3022"/>
                      </a:lnTo>
                      <a:lnTo>
                        <a:pt x="2845" y="3040"/>
                      </a:lnTo>
                      <a:lnTo>
                        <a:pt x="2879" y="3043"/>
                      </a:lnTo>
                      <a:lnTo>
                        <a:pt x="2914" y="3040"/>
                      </a:lnTo>
                      <a:lnTo>
                        <a:pt x="2964" y="3022"/>
                      </a:lnTo>
                      <a:lnTo>
                        <a:pt x="2993" y="3002"/>
                      </a:lnTo>
                      <a:lnTo>
                        <a:pt x="3007" y="2989"/>
                      </a:lnTo>
                      <a:lnTo>
                        <a:pt x="3020" y="2976"/>
                      </a:lnTo>
                      <a:lnTo>
                        <a:pt x="3039" y="2946"/>
                      </a:lnTo>
                      <a:lnTo>
                        <a:pt x="3058" y="2896"/>
                      </a:lnTo>
                      <a:lnTo>
                        <a:pt x="3058" y="2827"/>
                      </a:lnTo>
                      <a:lnTo>
                        <a:pt x="3039" y="2778"/>
                      </a:lnTo>
                      <a:lnTo>
                        <a:pt x="3019" y="2749"/>
                      </a:lnTo>
                      <a:lnTo>
                        <a:pt x="3006" y="2734"/>
                      </a:lnTo>
                      <a:close/>
                    </a:path>
                  </a:pathLst>
                </a:custGeom>
                <a:solidFill>
                  <a:srgbClr val="B72F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66" name="그룹 65"/>
              <p:cNvGrpSpPr/>
              <p:nvPr/>
            </p:nvGrpSpPr>
            <p:grpSpPr>
              <a:xfrm rot="3600000">
                <a:off x="5632304" y="4773717"/>
                <a:ext cx="641377" cy="638213"/>
                <a:chOff x="8909794" y="1241000"/>
                <a:chExt cx="1930400" cy="1920875"/>
              </a:xfrm>
            </p:grpSpPr>
            <p:sp>
              <p:nvSpPr>
                <p:cNvPr id="67" name="Freeform 5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776413" cy="1765300"/>
                </a:xfrm>
                <a:custGeom>
                  <a:avLst/>
                  <a:gdLst>
                    <a:gd name="T0" fmla="*/ 2722 w 3357"/>
                    <a:gd name="T1" fmla="*/ 772 h 3337"/>
                    <a:gd name="T2" fmla="*/ 2964 w 3357"/>
                    <a:gd name="T3" fmla="*/ 1070 h 3337"/>
                    <a:gd name="T4" fmla="*/ 3150 w 3357"/>
                    <a:gd name="T5" fmla="*/ 1386 h 3337"/>
                    <a:gd name="T6" fmla="*/ 3278 w 3357"/>
                    <a:gd name="T7" fmla="*/ 1705 h 3337"/>
                    <a:gd name="T8" fmla="*/ 3346 w 3357"/>
                    <a:gd name="T9" fmla="*/ 2023 h 3337"/>
                    <a:gd name="T10" fmla="*/ 3353 w 3357"/>
                    <a:gd name="T11" fmla="*/ 2329 h 3337"/>
                    <a:gd name="T12" fmla="*/ 3298 w 3357"/>
                    <a:gd name="T13" fmla="*/ 2612 h 3337"/>
                    <a:gd name="T14" fmla="*/ 3179 w 3357"/>
                    <a:gd name="T15" fmla="*/ 2865 h 3337"/>
                    <a:gd name="T16" fmla="*/ 3046 w 3357"/>
                    <a:gd name="T17" fmla="*/ 3027 h 3337"/>
                    <a:gd name="T18" fmla="*/ 2882 w 3357"/>
                    <a:gd name="T19" fmla="*/ 3160 h 3337"/>
                    <a:gd name="T20" fmla="*/ 2629 w 3357"/>
                    <a:gd name="T21" fmla="*/ 3278 h 3337"/>
                    <a:gd name="T22" fmla="*/ 2343 w 3357"/>
                    <a:gd name="T23" fmla="*/ 3334 h 3337"/>
                    <a:gd name="T24" fmla="*/ 2037 w 3357"/>
                    <a:gd name="T25" fmla="*/ 3325 h 3337"/>
                    <a:gd name="T26" fmla="*/ 1717 w 3357"/>
                    <a:gd name="T27" fmla="*/ 3258 h 3337"/>
                    <a:gd name="T28" fmla="*/ 1393 w 3357"/>
                    <a:gd name="T29" fmla="*/ 3131 h 3337"/>
                    <a:gd name="T30" fmla="*/ 1078 w 3357"/>
                    <a:gd name="T31" fmla="*/ 2947 h 3337"/>
                    <a:gd name="T32" fmla="*/ 777 w 3357"/>
                    <a:gd name="T33" fmla="*/ 2706 h 3337"/>
                    <a:gd name="T34" fmla="*/ 635 w 3357"/>
                    <a:gd name="T35" fmla="*/ 2566 h 3337"/>
                    <a:gd name="T36" fmla="*/ 393 w 3357"/>
                    <a:gd name="T37" fmla="*/ 2267 h 3337"/>
                    <a:gd name="T38" fmla="*/ 208 w 3357"/>
                    <a:gd name="T39" fmla="*/ 1953 h 3337"/>
                    <a:gd name="T40" fmla="*/ 79 w 3357"/>
                    <a:gd name="T41" fmla="*/ 1632 h 3337"/>
                    <a:gd name="T42" fmla="*/ 12 w 3357"/>
                    <a:gd name="T43" fmla="*/ 1314 h 3337"/>
                    <a:gd name="T44" fmla="*/ 5 w 3357"/>
                    <a:gd name="T45" fmla="*/ 1008 h 3337"/>
                    <a:gd name="T46" fmla="*/ 59 w 3357"/>
                    <a:gd name="T47" fmla="*/ 724 h 3337"/>
                    <a:gd name="T48" fmla="*/ 179 w 3357"/>
                    <a:gd name="T49" fmla="*/ 472 h 3337"/>
                    <a:gd name="T50" fmla="*/ 313 w 3357"/>
                    <a:gd name="T51" fmla="*/ 310 h 3337"/>
                    <a:gd name="T52" fmla="*/ 476 w 3357"/>
                    <a:gd name="T53" fmla="*/ 177 h 3337"/>
                    <a:gd name="T54" fmla="*/ 729 w 3357"/>
                    <a:gd name="T55" fmla="*/ 59 h 3337"/>
                    <a:gd name="T56" fmla="*/ 1016 w 3357"/>
                    <a:gd name="T57" fmla="*/ 4 h 3337"/>
                    <a:gd name="T58" fmla="*/ 1322 w 3357"/>
                    <a:gd name="T59" fmla="*/ 12 h 3337"/>
                    <a:gd name="T60" fmla="*/ 1642 w 3357"/>
                    <a:gd name="T61" fmla="*/ 79 h 3337"/>
                    <a:gd name="T62" fmla="*/ 1965 w 3357"/>
                    <a:gd name="T63" fmla="*/ 206 h 3337"/>
                    <a:gd name="T64" fmla="*/ 2282 w 3357"/>
                    <a:gd name="T65" fmla="*/ 390 h 3337"/>
                    <a:gd name="T66" fmla="*/ 2581 w 3357"/>
                    <a:gd name="T67" fmla="*/ 631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357" h="3337">
                      <a:moveTo>
                        <a:pt x="2653" y="700"/>
                      </a:moveTo>
                      <a:lnTo>
                        <a:pt x="2722" y="772"/>
                      </a:lnTo>
                      <a:lnTo>
                        <a:pt x="2850" y="919"/>
                      </a:lnTo>
                      <a:lnTo>
                        <a:pt x="2964" y="1070"/>
                      </a:lnTo>
                      <a:lnTo>
                        <a:pt x="3065" y="1226"/>
                      </a:lnTo>
                      <a:lnTo>
                        <a:pt x="3150" y="1386"/>
                      </a:lnTo>
                      <a:lnTo>
                        <a:pt x="3222" y="1545"/>
                      </a:lnTo>
                      <a:lnTo>
                        <a:pt x="3278" y="1705"/>
                      </a:lnTo>
                      <a:lnTo>
                        <a:pt x="3320" y="1865"/>
                      </a:lnTo>
                      <a:lnTo>
                        <a:pt x="3346" y="2023"/>
                      </a:lnTo>
                      <a:lnTo>
                        <a:pt x="3357" y="2179"/>
                      </a:lnTo>
                      <a:lnTo>
                        <a:pt x="3353" y="2329"/>
                      </a:lnTo>
                      <a:lnTo>
                        <a:pt x="3334" y="2474"/>
                      </a:lnTo>
                      <a:lnTo>
                        <a:pt x="3298" y="2612"/>
                      </a:lnTo>
                      <a:lnTo>
                        <a:pt x="3247" y="2744"/>
                      </a:lnTo>
                      <a:lnTo>
                        <a:pt x="3179" y="2865"/>
                      </a:lnTo>
                      <a:lnTo>
                        <a:pt x="3095" y="2977"/>
                      </a:lnTo>
                      <a:lnTo>
                        <a:pt x="3046" y="3027"/>
                      </a:lnTo>
                      <a:lnTo>
                        <a:pt x="2994" y="3076"/>
                      </a:lnTo>
                      <a:lnTo>
                        <a:pt x="2882" y="3160"/>
                      </a:lnTo>
                      <a:lnTo>
                        <a:pt x="2760" y="3227"/>
                      </a:lnTo>
                      <a:lnTo>
                        <a:pt x="2629" y="3278"/>
                      </a:lnTo>
                      <a:lnTo>
                        <a:pt x="2489" y="3314"/>
                      </a:lnTo>
                      <a:lnTo>
                        <a:pt x="2343" y="3334"/>
                      </a:lnTo>
                      <a:lnTo>
                        <a:pt x="2192" y="3337"/>
                      </a:lnTo>
                      <a:lnTo>
                        <a:pt x="2037" y="3325"/>
                      </a:lnTo>
                      <a:lnTo>
                        <a:pt x="1877" y="3299"/>
                      </a:lnTo>
                      <a:lnTo>
                        <a:pt x="1717" y="3258"/>
                      </a:lnTo>
                      <a:lnTo>
                        <a:pt x="1554" y="3201"/>
                      </a:lnTo>
                      <a:lnTo>
                        <a:pt x="1393" y="3131"/>
                      </a:lnTo>
                      <a:lnTo>
                        <a:pt x="1235" y="3046"/>
                      </a:lnTo>
                      <a:lnTo>
                        <a:pt x="1078" y="2947"/>
                      </a:lnTo>
                      <a:lnTo>
                        <a:pt x="925" y="2833"/>
                      </a:lnTo>
                      <a:lnTo>
                        <a:pt x="777" y="2706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3" y="261"/>
                      </a:lnTo>
                      <a:lnTo>
                        <a:pt x="476" y="177"/>
                      </a:lnTo>
                      <a:lnTo>
                        <a:pt x="598" y="110"/>
                      </a:lnTo>
                      <a:lnTo>
                        <a:pt x="729" y="59"/>
                      </a:lnTo>
                      <a:lnTo>
                        <a:pt x="869" y="23"/>
                      </a:lnTo>
                      <a:lnTo>
                        <a:pt x="1016" y="4"/>
                      </a:lnTo>
                      <a:lnTo>
                        <a:pt x="1167" y="0"/>
                      </a:lnTo>
                      <a:lnTo>
                        <a:pt x="1322" y="12"/>
                      </a:lnTo>
                      <a:lnTo>
                        <a:pt x="1481" y="38"/>
                      </a:lnTo>
                      <a:lnTo>
                        <a:pt x="1642" y="79"/>
                      </a:lnTo>
                      <a:lnTo>
                        <a:pt x="1803" y="135"/>
                      </a:lnTo>
                      <a:lnTo>
                        <a:pt x="1965" y="206"/>
                      </a:lnTo>
                      <a:lnTo>
                        <a:pt x="2125" y="291"/>
                      </a:lnTo>
                      <a:lnTo>
                        <a:pt x="2282" y="390"/>
                      </a:lnTo>
                      <a:lnTo>
                        <a:pt x="2434" y="504"/>
                      </a:lnTo>
                      <a:lnTo>
                        <a:pt x="2581" y="631"/>
                      </a:lnTo>
                      <a:lnTo>
                        <a:pt x="2653" y="700"/>
                      </a:lnTo>
                      <a:close/>
                    </a:path>
                  </a:pathLst>
                </a:custGeom>
                <a:solidFill>
                  <a:srgbClr val="F259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8" name="Freeform 6"/>
                <p:cNvSpPr>
                  <a:spLocks/>
                </p:cNvSpPr>
                <p:nvPr/>
              </p:nvSpPr>
              <p:spPr bwMode="auto">
                <a:xfrm>
                  <a:off x="8909794" y="1255288"/>
                  <a:ext cx="454025" cy="1425575"/>
                </a:xfrm>
                <a:custGeom>
                  <a:avLst/>
                  <a:gdLst>
                    <a:gd name="T0" fmla="*/ 792 w 859"/>
                    <a:gd name="T1" fmla="*/ 2694 h 2694"/>
                    <a:gd name="T2" fmla="*/ 748 w 859"/>
                    <a:gd name="T3" fmla="*/ 2653 h 2694"/>
                    <a:gd name="T4" fmla="*/ 705 w 859"/>
                    <a:gd name="T5" fmla="*/ 2611 h 2694"/>
                    <a:gd name="T6" fmla="*/ 635 w 859"/>
                    <a:gd name="T7" fmla="*/ 2540 h 2694"/>
                    <a:gd name="T8" fmla="*/ 507 w 859"/>
                    <a:gd name="T9" fmla="*/ 2394 h 2694"/>
                    <a:gd name="T10" fmla="*/ 393 w 859"/>
                    <a:gd name="T11" fmla="*/ 2241 h 2694"/>
                    <a:gd name="T12" fmla="*/ 294 w 859"/>
                    <a:gd name="T13" fmla="*/ 2085 h 2694"/>
                    <a:gd name="T14" fmla="*/ 208 w 859"/>
                    <a:gd name="T15" fmla="*/ 1927 h 2694"/>
                    <a:gd name="T16" fmla="*/ 137 w 859"/>
                    <a:gd name="T17" fmla="*/ 1766 h 2694"/>
                    <a:gd name="T18" fmla="*/ 79 w 859"/>
                    <a:gd name="T19" fmla="*/ 1606 h 2694"/>
                    <a:gd name="T20" fmla="*/ 38 w 859"/>
                    <a:gd name="T21" fmla="*/ 1446 h 2694"/>
                    <a:gd name="T22" fmla="*/ 12 w 859"/>
                    <a:gd name="T23" fmla="*/ 1288 h 2694"/>
                    <a:gd name="T24" fmla="*/ 0 w 859"/>
                    <a:gd name="T25" fmla="*/ 1133 h 2694"/>
                    <a:gd name="T26" fmla="*/ 5 w 859"/>
                    <a:gd name="T27" fmla="*/ 982 h 2694"/>
                    <a:gd name="T28" fmla="*/ 25 w 859"/>
                    <a:gd name="T29" fmla="*/ 837 h 2694"/>
                    <a:gd name="T30" fmla="*/ 59 w 859"/>
                    <a:gd name="T31" fmla="*/ 698 h 2694"/>
                    <a:gd name="T32" fmla="*/ 111 w 859"/>
                    <a:gd name="T33" fmla="*/ 569 h 2694"/>
                    <a:gd name="T34" fmla="*/ 179 w 859"/>
                    <a:gd name="T35" fmla="*/ 446 h 2694"/>
                    <a:gd name="T36" fmla="*/ 264 w 859"/>
                    <a:gd name="T37" fmla="*/ 336 h 2694"/>
                    <a:gd name="T38" fmla="*/ 313 w 859"/>
                    <a:gd name="T39" fmla="*/ 284 h 2694"/>
                    <a:gd name="T40" fmla="*/ 369 w 859"/>
                    <a:gd name="T41" fmla="*/ 230 h 2694"/>
                    <a:gd name="T42" fmla="*/ 494 w 859"/>
                    <a:gd name="T43" fmla="*/ 140 h 2694"/>
                    <a:gd name="T44" fmla="*/ 632 w 859"/>
                    <a:gd name="T45" fmla="*/ 69 h 2694"/>
                    <a:gd name="T46" fmla="*/ 781 w 859"/>
                    <a:gd name="T47" fmla="*/ 17 h 2694"/>
                    <a:gd name="T48" fmla="*/ 859 w 859"/>
                    <a:gd name="T49" fmla="*/ 0 h 2694"/>
                    <a:gd name="T50" fmla="*/ 781 w 859"/>
                    <a:gd name="T51" fmla="*/ 17 h 2694"/>
                    <a:gd name="T52" fmla="*/ 632 w 859"/>
                    <a:gd name="T53" fmla="*/ 69 h 2694"/>
                    <a:gd name="T54" fmla="*/ 494 w 859"/>
                    <a:gd name="T55" fmla="*/ 140 h 2694"/>
                    <a:gd name="T56" fmla="*/ 369 w 859"/>
                    <a:gd name="T57" fmla="*/ 230 h 2694"/>
                    <a:gd name="T58" fmla="*/ 313 w 859"/>
                    <a:gd name="T59" fmla="*/ 284 h 2694"/>
                    <a:gd name="T60" fmla="*/ 264 w 859"/>
                    <a:gd name="T61" fmla="*/ 336 h 2694"/>
                    <a:gd name="T62" fmla="*/ 179 w 859"/>
                    <a:gd name="T63" fmla="*/ 446 h 2694"/>
                    <a:gd name="T64" fmla="*/ 111 w 859"/>
                    <a:gd name="T65" fmla="*/ 569 h 2694"/>
                    <a:gd name="T66" fmla="*/ 59 w 859"/>
                    <a:gd name="T67" fmla="*/ 698 h 2694"/>
                    <a:gd name="T68" fmla="*/ 25 w 859"/>
                    <a:gd name="T69" fmla="*/ 837 h 2694"/>
                    <a:gd name="T70" fmla="*/ 5 w 859"/>
                    <a:gd name="T71" fmla="*/ 982 h 2694"/>
                    <a:gd name="T72" fmla="*/ 0 w 859"/>
                    <a:gd name="T73" fmla="*/ 1133 h 2694"/>
                    <a:gd name="T74" fmla="*/ 12 w 859"/>
                    <a:gd name="T75" fmla="*/ 1288 h 2694"/>
                    <a:gd name="T76" fmla="*/ 38 w 859"/>
                    <a:gd name="T77" fmla="*/ 1446 h 2694"/>
                    <a:gd name="T78" fmla="*/ 79 w 859"/>
                    <a:gd name="T79" fmla="*/ 1606 h 2694"/>
                    <a:gd name="T80" fmla="*/ 137 w 859"/>
                    <a:gd name="T81" fmla="*/ 1766 h 2694"/>
                    <a:gd name="T82" fmla="*/ 208 w 859"/>
                    <a:gd name="T83" fmla="*/ 1927 h 2694"/>
                    <a:gd name="T84" fmla="*/ 294 w 859"/>
                    <a:gd name="T85" fmla="*/ 2085 h 2694"/>
                    <a:gd name="T86" fmla="*/ 393 w 859"/>
                    <a:gd name="T87" fmla="*/ 2241 h 2694"/>
                    <a:gd name="T88" fmla="*/ 507 w 859"/>
                    <a:gd name="T89" fmla="*/ 2394 h 2694"/>
                    <a:gd name="T90" fmla="*/ 635 w 859"/>
                    <a:gd name="T91" fmla="*/ 2540 h 2694"/>
                    <a:gd name="T92" fmla="*/ 705 w 859"/>
                    <a:gd name="T93" fmla="*/ 2611 h 2694"/>
                    <a:gd name="T94" fmla="*/ 748 w 859"/>
                    <a:gd name="T95" fmla="*/ 2653 h 2694"/>
                    <a:gd name="T96" fmla="*/ 792 w 859"/>
                    <a:gd name="T97" fmla="*/ 2694 h 2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859" h="2694">
                      <a:moveTo>
                        <a:pt x="792" y="2694"/>
                      </a:moveTo>
                      <a:lnTo>
                        <a:pt x="748" y="2653"/>
                      </a:lnTo>
                      <a:lnTo>
                        <a:pt x="705" y="2611"/>
                      </a:lnTo>
                      <a:lnTo>
                        <a:pt x="635" y="2540"/>
                      </a:lnTo>
                      <a:lnTo>
                        <a:pt x="507" y="2394"/>
                      </a:lnTo>
                      <a:lnTo>
                        <a:pt x="393" y="2241"/>
                      </a:lnTo>
                      <a:lnTo>
                        <a:pt x="294" y="2085"/>
                      </a:lnTo>
                      <a:lnTo>
                        <a:pt x="208" y="1927"/>
                      </a:lnTo>
                      <a:lnTo>
                        <a:pt x="137" y="1766"/>
                      </a:lnTo>
                      <a:lnTo>
                        <a:pt x="79" y="1606"/>
                      </a:lnTo>
                      <a:lnTo>
                        <a:pt x="38" y="1446"/>
                      </a:lnTo>
                      <a:lnTo>
                        <a:pt x="12" y="1288"/>
                      </a:lnTo>
                      <a:lnTo>
                        <a:pt x="0" y="1133"/>
                      </a:lnTo>
                      <a:lnTo>
                        <a:pt x="5" y="982"/>
                      </a:lnTo>
                      <a:lnTo>
                        <a:pt x="25" y="837"/>
                      </a:lnTo>
                      <a:lnTo>
                        <a:pt x="59" y="698"/>
                      </a:lnTo>
                      <a:lnTo>
                        <a:pt x="111" y="569"/>
                      </a:lnTo>
                      <a:lnTo>
                        <a:pt x="179" y="446"/>
                      </a:lnTo>
                      <a:lnTo>
                        <a:pt x="264" y="336"/>
                      </a:lnTo>
                      <a:lnTo>
                        <a:pt x="313" y="284"/>
                      </a:lnTo>
                      <a:lnTo>
                        <a:pt x="369" y="230"/>
                      </a:lnTo>
                      <a:lnTo>
                        <a:pt x="494" y="140"/>
                      </a:lnTo>
                      <a:lnTo>
                        <a:pt x="632" y="69"/>
                      </a:lnTo>
                      <a:lnTo>
                        <a:pt x="781" y="17"/>
                      </a:lnTo>
                      <a:lnTo>
                        <a:pt x="859" y="0"/>
                      </a:lnTo>
                      <a:lnTo>
                        <a:pt x="781" y="17"/>
                      </a:lnTo>
                      <a:lnTo>
                        <a:pt x="632" y="69"/>
                      </a:lnTo>
                      <a:lnTo>
                        <a:pt x="494" y="140"/>
                      </a:lnTo>
                      <a:lnTo>
                        <a:pt x="369" y="230"/>
                      </a:lnTo>
                      <a:lnTo>
                        <a:pt x="313" y="284"/>
                      </a:lnTo>
                      <a:lnTo>
                        <a:pt x="264" y="336"/>
                      </a:lnTo>
                      <a:lnTo>
                        <a:pt x="179" y="446"/>
                      </a:lnTo>
                      <a:lnTo>
                        <a:pt x="111" y="569"/>
                      </a:lnTo>
                      <a:lnTo>
                        <a:pt x="59" y="698"/>
                      </a:lnTo>
                      <a:lnTo>
                        <a:pt x="25" y="837"/>
                      </a:lnTo>
                      <a:lnTo>
                        <a:pt x="5" y="982"/>
                      </a:lnTo>
                      <a:lnTo>
                        <a:pt x="0" y="1133"/>
                      </a:lnTo>
                      <a:lnTo>
                        <a:pt x="12" y="1288"/>
                      </a:lnTo>
                      <a:lnTo>
                        <a:pt x="38" y="1446"/>
                      </a:lnTo>
                      <a:lnTo>
                        <a:pt x="79" y="1606"/>
                      </a:lnTo>
                      <a:lnTo>
                        <a:pt x="137" y="1766"/>
                      </a:lnTo>
                      <a:lnTo>
                        <a:pt x="208" y="1927"/>
                      </a:lnTo>
                      <a:lnTo>
                        <a:pt x="294" y="2085"/>
                      </a:lnTo>
                      <a:lnTo>
                        <a:pt x="393" y="2241"/>
                      </a:lnTo>
                      <a:lnTo>
                        <a:pt x="507" y="2394"/>
                      </a:lnTo>
                      <a:lnTo>
                        <a:pt x="635" y="2540"/>
                      </a:lnTo>
                      <a:lnTo>
                        <a:pt x="705" y="2611"/>
                      </a:lnTo>
                      <a:lnTo>
                        <a:pt x="748" y="2653"/>
                      </a:lnTo>
                      <a:lnTo>
                        <a:pt x="792" y="2694"/>
                      </a:lnTo>
                      <a:close/>
                    </a:path>
                  </a:pathLst>
                </a:custGeom>
                <a:solidFill>
                  <a:srgbClr val="E2DA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9" name="Freeform 7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312863" cy="1765300"/>
                </a:xfrm>
                <a:custGeom>
                  <a:avLst/>
                  <a:gdLst>
                    <a:gd name="T0" fmla="*/ 2140 w 2482"/>
                    <a:gd name="T1" fmla="*/ 3335 h 3337"/>
                    <a:gd name="T2" fmla="*/ 1779 w 2482"/>
                    <a:gd name="T3" fmla="*/ 3276 h 3337"/>
                    <a:gd name="T4" fmla="*/ 1410 w 2482"/>
                    <a:gd name="T5" fmla="*/ 3140 h 3337"/>
                    <a:gd name="T6" fmla="*/ 1049 w 2482"/>
                    <a:gd name="T7" fmla="*/ 2928 h 3337"/>
                    <a:gd name="T8" fmla="*/ 792 w 2482"/>
                    <a:gd name="T9" fmla="*/ 2720 h 3337"/>
                    <a:gd name="T10" fmla="*/ 705 w 2482"/>
                    <a:gd name="T11" fmla="*/ 2637 h 3337"/>
                    <a:gd name="T12" fmla="*/ 507 w 2482"/>
                    <a:gd name="T13" fmla="*/ 2420 h 3337"/>
                    <a:gd name="T14" fmla="*/ 294 w 2482"/>
                    <a:gd name="T15" fmla="*/ 2111 h 3337"/>
                    <a:gd name="T16" fmla="*/ 137 w 2482"/>
                    <a:gd name="T17" fmla="*/ 1792 h 3337"/>
                    <a:gd name="T18" fmla="*/ 38 w 2482"/>
                    <a:gd name="T19" fmla="*/ 1472 h 3337"/>
                    <a:gd name="T20" fmla="*/ 0 w 2482"/>
                    <a:gd name="T21" fmla="*/ 1159 h 3337"/>
                    <a:gd name="T22" fmla="*/ 25 w 2482"/>
                    <a:gd name="T23" fmla="*/ 863 h 3337"/>
                    <a:gd name="T24" fmla="*/ 111 w 2482"/>
                    <a:gd name="T25" fmla="*/ 595 h 3337"/>
                    <a:gd name="T26" fmla="*/ 264 w 2482"/>
                    <a:gd name="T27" fmla="*/ 362 h 3337"/>
                    <a:gd name="T28" fmla="*/ 369 w 2482"/>
                    <a:gd name="T29" fmla="*/ 256 h 3337"/>
                    <a:gd name="T30" fmla="*/ 632 w 2482"/>
                    <a:gd name="T31" fmla="*/ 95 h 3337"/>
                    <a:gd name="T32" fmla="*/ 859 w 2482"/>
                    <a:gd name="T33" fmla="*/ 26 h 3337"/>
                    <a:gd name="T34" fmla="*/ 1060 w 2482"/>
                    <a:gd name="T35" fmla="*/ 2 h 3337"/>
                    <a:gd name="T36" fmla="*/ 1196 w 2482"/>
                    <a:gd name="T37" fmla="*/ 2 h 3337"/>
                    <a:gd name="T38" fmla="*/ 1399 w 2482"/>
                    <a:gd name="T39" fmla="*/ 23 h 3337"/>
                    <a:gd name="T40" fmla="*/ 1164 w 2482"/>
                    <a:gd name="T41" fmla="*/ 91 h 3337"/>
                    <a:gd name="T42" fmla="*/ 892 w 2482"/>
                    <a:gd name="T43" fmla="*/ 255 h 3337"/>
                    <a:gd name="T44" fmla="*/ 785 w 2482"/>
                    <a:gd name="T45" fmla="*/ 362 h 3337"/>
                    <a:gd name="T46" fmla="*/ 632 w 2482"/>
                    <a:gd name="T47" fmla="*/ 595 h 3337"/>
                    <a:gd name="T48" fmla="*/ 546 w 2482"/>
                    <a:gd name="T49" fmla="*/ 863 h 3337"/>
                    <a:gd name="T50" fmla="*/ 522 w 2482"/>
                    <a:gd name="T51" fmla="*/ 1159 h 3337"/>
                    <a:gd name="T52" fmla="*/ 560 w 2482"/>
                    <a:gd name="T53" fmla="*/ 1472 h 3337"/>
                    <a:gd name="T54" fmla="*/ 658 w 2482"/>
                    <a:gd name="T55" fmla="*/ 1792 h 3337"/>
                    <a:gd name="T56" fmla="*/ 815 w 2482"/>
                    <a:gd name="T57" fmla="*/ 2111 h 3337"/>
                    <a:gd name="T58" fmla="*/ 1029 w 2482"/>
                    <a:gd name="T59" fmla="*/ 2420 h 3337"/>
                    <a:gd name="T60" fmla="*/ 1227 w 2482"/>
                    <a:gd name="T61" fmla="*/ 2637 h 3337"/>
                    <a:gd name="T62" fmla="*/ 1446 w 2482"/>
                    <a:gd name="T63" fmla="*/ 2833 h 3337"/>
                    <a:gd name="T64" fmla="*/ 1757 w 2482"/>
                    <a:gd name="T65" fmla="*/ 3046 h 3337"/>
                    <a:gd name="T66" fmla="*/ 2078 w 2482"/>
                    <a:gd name="T67" fmla="*/ 3203 h 3337"/>
                    <a:gd name="T68" fmla="*/ 2401 w 2482"/>
                    <a:gd name="T69" fmla="*/ 3299 h 3337"/>
                    <a:gd name="T70" fmla="*/ 2420 w 2482"/>
                    <a:gd name="T71" fmla="*/ 3325 h 3337"/>
                    <a:gd name="T72" fmla="*/ 2228 w 2482"/>
                    <a:gd name="T73" fmla="*/ 3337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482" h="3337">
                      <a:moveTo>
                        <a:pt x="2228" y="3337"/>
                      </a:moveTo>
                      <a:lnTo>
                        <a:pt x="2140" y="3335"/>
                      </a:lnTo>
                      <a:lnTo>
                        <a:pt x="1962" y="3315"/>
                      </a:lnTo>
                      <a:lnTo>
                        <a:pt x="1779" y="3276"/>
                      </a:lnTo>
                      <a:lnTo>
                        <a:pt x="1595" y="3217"/>
                      </a:lnTo>
                      <a:lnTo>
                        <a:pt x="1410" y="3140"/>
                      </a:lnTo>
                      <a:lnTo>
                        <a:pt x="1227" y="3043"/>
                      </a:lnTo>
                      <a:lnTo>
                        <a:pt x="1049" y="2928"/>
                      </a:lnTo>
                      <a:lnTo>
                        <a:pt x="876" y="2794"/>
                      </a:lnTo>
                      <a:lnTo>
                        <a:pt x="792" y="2720"/>
                      </a:lnTo>
                      <a:lnTo>
                        <a:pt x="748" y="2679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9" y="256"/>
                      </a:lnTo>
                      <a:lnTo>
                        <a:pt x="494" y="166"/>
                      </a:lnTo>
                      <a:lnTo>
                        <a:pt x="632" y="95"/>
                      </a:lnTo>
                      <a:lnTo>
                        <a:pt x="781" y="43"/>
                      </a:lnTo>
                      <a:lnTo>
                        <a:pt x="859" y="26"/>
                      </a:lnTo>
                      <a:lnTo>
                        <a:pt x="925" y="15"/>
                      </a:lnTo>
                      <a:lnTo>
                        <a:pt x="1060" y="2"/>
                      </a:lnTo>
                      <a:lnTo>
                        <a:pt x="1129" y="0"/>
                      </a:lnTo>
                      <a:lnTo>
                        <a:pt x="1196" y="2"/>
                      </a:lnTo>
                      <a:lnTo>
                        <a:pt x="1331" y="13"/>
                      </a:lnTo>
                      <a:lnTo>
                        <a:pt x="1399" y="23"/>
                      </a:lnTo>
                      <a:lnTo>
                        <a:pt x="1318" y="39"/>
                      </a:lnTo>
                      <a:lnTo>
                        <a:pt x="1164" y="91"/>
                      </a:lnTo>
                      <a:lnTo>
                        <a:pt x="1021" y="161"/>
                      </a:lnTo>
                      <a:lnTo>
                        <a:pt x="892" y="255"/>
                      </a:lnTo>
                      <a:lnTo>
                        <a:pt x="834" y="310"/>
                      </a:lnTo>
                      <a:lnTo>
                        <a:pt x="785" y="362"/>
                      </a:lnTo>
                      <a:lnTo>
                        <a:pt x="700" y="472"/>
                      </a:lnTo>
                      <a:lnTo>
                        <a:pt x="632" y="595"/>
                      </a:lnTo>
                      <a:lnTo>
                        <a:pt x="581" y="724"/>
                      </a:lnTo>
                      <a:lnTo>
                        <a:pt x="546" y="863"/>
                      </a:lnTo>
                      <a:lnTo>
                        <a:pt x="526" y="1008"/>
                      </a:lnTo>
                      <a:lnTo>
                        <a:pt x="522" y="1159"/>
                      </a:lnTo>
                      <a:lnTo>
                        <a:pt x="533" y="1314"/>
                      </a:lnTo>
                      <a:lnTo>
                        <a:pt x="560" y="1472"/>
                      </a:lnTo>
                      <a:lnTo>
                        <a:pt x="602" y="1632"/>
                      </a:lnTo>
                      <a:lnTo>
                        <a:pt x="658" y="1792"/>
                      </a:lnTo>
                      <a:lnTo>
                        <a:pt x="729" y="1953"/>
                      </a:lnTo>
                      <a:lnTo>
                        <a:pt x="815" y="2111"/>
                      </a:lnTo>
                      <a:lnTo>
                        <a:pt x="915" y="2267"/>
                      </a:lnTo>
                      <a:lnTo>
                        <a:pt x="1029" y="2420"/>
                      </a:lnTo>
                      <a:lnTo>
                        <a:pt x="1157" y="2566"/>
                      </a:lnTo>
                      <a:lnTo>
                        <a:pt x="1227" y="2637"/>
                      </a:lnTo>
                      <a:lnTo>
                        <a:pt x="1298" y="2706"/>
                      </a:lnTo>
                      <a:lnTo>
                        <a:pt x="1446" y="2833"/>
                      </a:lnTo>
                      <a:lnTo>
                        <a:pt x="1599" y="2947"/>
                      </a:lnTo>
                      <a:lnTo>
                        <a:pt x="1757" y="3046"/>
                      </a:lnTo>
                      <a:lnTo>
                        <a:pt x="1917" y="3132"/>
                      </a:lnTo>
                      <a:lnTo>
                        <a:pt x="2078" y="3203"/>
                      </a:lnTo>
                      <a:lnTo>
                        <a:pt x="2240" y="3259"/>
                      </a:lnTo>
                      <a:lnTo>
                        <a:pt x="2401" y="3299"/>
                      </a:lnTo>
                      <a:lnTo>
                        <a:pt x="2482" y="3314"/>
                      </a:lnTo>
                      <a:lnTo>
                        <a:pt x="2420" y="3325"/>
                      </a:lnTo>
                      <a:lnTo>
                        <a:pt x="2293" y="3335"/>
                      </a:lnTo>
                      <a:lnTo>
                        <a:pt x="2228" y="3337"/>
                      </a:lnTo>
                      <a:close/>
                    </a:path>
                  </a:pathLst>
                </a:custGeom>
                <a:solidFill>
                  <a:srgbClr val="F14F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0" name="Freeform 8"/>
                <p:cNvSpPr>
                  <a:spLocks/>
                </p:cNvSpPr>
                <p:nvPr/>
              </p:nvSpPr>
              <p:spPr bwMode="auto">
                <a:xfrm>
                  <a:off x="9222531" y="1552150"/>
                  <a:ext cx="1617663" cy="1609725"/>
                </a:xfrm>
                <a:custGeom>
                  <a:avLst/>
                  <a:gdLst>
                    <a:gd name="T0" fmla="*/ 2124 w 3058"/>
                    <a:gd name="T1" fmla="*/ 1857 h 3043"/>
                    <a:gd name="T2" fmla="*/ 2124 w 3058"/>
                    <a:gd name="T3" fmla="*/ 763 h 3043"/>
                    <a:gd name="T4" fmla="*/ 2094 w 3058"/>
                    <a:gd name="T5" fmla="*/ 681 h 3043"/>
                    <a:gd name="T6" fmla="*/ 1998 w 3058"/>
                    <a:gd name="T7" fmla="*/ 609 h 3043"/>
                    <a:gd name="T8" fmla="*/ 1944 w 3058"/>
                    <a:gd name="T9" fmla="*/ 602 h 3043"/>
                    <a:gd name="T10" fmla="*/ 1891 w 3058"/>
                    <a:gd name="T11" fmla="*/ 609 h 3043"/>
                    <a:gd name="T12" fmla="*/ 1795 w 3058"/>
                    <a:gd name="T13" fmla="*/ 681 h 3043"/>
                    <a:gd name="T14" fmla="*/ 1764 w 3058"/>
                    <a:gd name="T15" fmla="*/ 763 h 3043"/>
                    <a:gd name="T16" fmla="*/ 1764 w 3058"/>
                    <a:gd name="T17" fmla="*/ 1500 h 3043"/>
                    <a:gd name="T18" fmla="*/ 1079 w 3058"/>
                    <a:gd name="T19" fmla="*/ 259 h 3043"/>
                    <a:gd name="T20" fmla="*/ 1072 w 3058"/>
                    <a:gd name="T21" fmla="*/ 206 h 3043"/>
                    <a:gd name="T22" fmla="*/ 1000 w 3058"/>
                    <a:gd name="T23" fmla="*/ 109 h 3043"/>
                    <a:gd name="T24" fmla="*/ 918 w 3058"/>
                    <a:gd name="T25" fmla="*/ 79 h 3043"/>
                    <a:gd name="T26" fmla="*/ 880 w 3058"/>
                    <a:gd name="T27" fmla="*/ 79 h 3043"/>
                    <a:gd name="T28" fmla="*/ 798 w 3058"/>
                    <a:gd name="T29" fmla="*/ 109 h 3043"/>
                    <a:gd name="T30" fmla="*/ 726 w 3058"/>
                    <a:gd name="T31" fmla="*/ 206 h 3043"/>
                    <a:gd name="T32" fmla="*/ 719 w 3058"/>
                    <a:gd name="T33" fmla="*/ 259 h 3043"/>
                    <a:gd name="T34" fmla="*/ 305 w 3058"/>
                    <a:gd name="T35" fmla="*/ 50 h 3043"/>
                    <a:gd name="T36" fmla="*/ 262 w 3058"/>
                    <a:gd name="T37" fmla="*/ 17 h 3043"/>
                    <a:gd name="T38" fmla="*/ 143 w 3058"/>
                    <a:gd name="T39" fmla="*/ 0 h 3043"/>
                    <a:gd name="T40" fmla="*/ 65 w 3058"/>
                    <a:gd name="T41" fmla="*/ 39 h 3043"/>
                    <a:gd name="T42" fmla="*/ 38 w 3058"/>
                    <a:gd name="T43" fmla="*/ 64 h 3043"/>
                    <a:gd name="T44" fmla="*/ 0 w 3058"/>
                    <a:gd name="T45" fmla="*/ 144 h 3043"/>
                    <a:gd name="T46" fmla="*/ 19 w 3058"/>
                    <a:gd name="T47" fmla="*/ 262 h 3043"/>
                    <a:gd name="T48" fmla="*/ 52 w 3058"/>
                    <a:gd name="T49" fmla="*/ 305 h 3043"/>
                    <a:gd name="T50" fmla="*/ 261 w 3058"/>
                    <a:gd name="T51" fmla="*/ 714 h 3043"/>
                    <a:gd name="T52" fmla="*/ 206 w 3058"/>
                    <a:gd name="T53" fmla="*/ 721 h 3043"/>
                    <a:gd name="T54" fmla="*/ 110 w 3058"/>
                    <a:gd name="T55" fmla="*/ 792 h 3043"/>
                    <a:gd name="T56" fmla="*/ 81 w 3058"/>
                    <a:gd name="T57" fmla="*/ 875 h 3043"/>
                    <a:gd name="T58" fmla="*/ 81 w 3058"/>
                    <a:gd name="T59" fmla="*/ 913 h 3043"/>
                    <a:gd name="T60" fmla="*/ 110 w 3058"/>
                    <a:gd name="T61" fmla="*/ 995 h 3043"/>
                    <a:gd name="T62" fmla="*/ 206 w 3058"/>
                    <a:gd name="T63" fmla="*/ 1065 h 3043"/>
                    <a:gd name="T64" fmla="*/ 261 w 3058"/>
                    <a:gd name="T65" fmla="*/ 1074 h 3043"/>
                    <a:gd name="T66" fmla="*/ 1255 w 3058"/>
                    <a:gd name="T67" fmla="*/ 1500 h 3043"/>
                    <a:gd name="T68" fmla="*/ 481 w 3058"/>
                    <a:gd name="T69" fmla="*/ 1502 h 3043"/>
                    <a:gd name="T70" fmla="*/ 399 w 3058"/>
                    <a:gd name="T71" fmla="*/ 1531 h 3043"/>
                    <a:gd name="T72" fmla="*/ 327 w 3058"/>
                    <a:gd name="T73" fmla="*/ 1627 h 3043"/>
                    <a:gd name="T74" fmla="*/ 320 w 3058"/>
                    <a:gd name="T75" fmla="*/ 1680 h 3043"/>
                    <a:gd name="T76" fmla="*/ 327 w 3058"/>
                    <a:gd name="T77" fmla="*/ 1735 h 3043"/>
                    <a:gd name="T78" fmla="*/ 399 w 3058"/>
                    <a:gd name="T79" fmla="*/ 1832 h 3043"/>
                    <a:gd name="T80" fmla="*/ 481 w 3058"/>
                    <a:gd name="T81" fmla="*/ 1860 h 3043"/>
                    <a:gd name="T82" fmla="*/ 1616 w 3058"/>
                    <a:gd name="T83" fmla="*/ 1860 h 3043"/>
                    <a:gd name="T84" fmla="*/ 2765 w 3058"/>
                    <a:gd name="T85" fmla="*/ 3002 h 3043"/>
                    <a:gd name="T86" fmla="*/ 2845 w 3058"/>
                    <a:gd name="T87" fmla="*/ 3040 h 3043"/>
                    <a:gd name="T88" fmla="*/ 2914 w 3058"/>
                    <a:gd name="T89" fmla="*/ 3040 h 3043"/>
                    <a:gd name="T90" fmla="*/ 2993 w 3058"/>
                    <a:gd name="T91" fmla="*/ 3002 h 3043"/>
                    <a:gd name="T92" fmla="*/ 3020 w 3058"/>
                    <a:gd name="T93" fmla="*/ 2976 h 3043"/>
                    <a:gd name="T94" fmla="*/ 3058 w 3058"/>
                    <a:gd name="T95" fmla="*/ 2896 h 3043"/>
                    <a:gd name="T96" fmla="*/ 3039 w 3058"/>
                    <a:gd name="T97" fmla="*/ 2778 h 3043"/>
                    <a:gd name="T98" fmla="*/ 3006 w 3058"/>
                    <a:gd name="T99" fmla="*/ 2734 h 3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058" h="3043">
                      <a:moveTo>
                        <a:pt x="3006" y="2734"/>
                      </a:moveTo>
                      <a:lnTo>
                        <a:pt x="2124" y="1857"/>
                      </a:lnTo>
                      <a:lnTo>
                        <a:pt x="2124" y="782"/>
                      </a:lnTo>
                      <a:lnTo>
                        <a:pt x="2124" y="763"/>
                      </a:lnTo>
                      <a:lnTo>
                        <a:pt x="2117" y="728"/>
                      </a:lnTo>
                      <a:lnTo>
                        <a:pt x="2094" y="681"/>
                      </a:lnTo>
                      <a:lnTo>
                        <a:pt x="2045" y="632"/>
                      </a:lnTo>
                      <a:lnTo>
                        <a:pt x="1998" y="609"/>
                      </a:lnTo>
                      <a:lnTo>
                        <a:pt x="1963" y="602"/>
                      </a:lnTo>
                      <a:lnTo>
                        <a:pt x="1944" y="602"/>
                      </a:lnTo>
                      <a:lnTo>
                        <a:pt x="1926" y="602"/>
                      </a:lnTo>
                      <a:lnTo>
                        <a:pt x="1891" y="609"/>
                      </a:lnTo>
                      <a:lnTo>
                        <a:pt x="1844" y="632"/>
                      </a:lnTo>
                      <a:lnTo>
                        <a:pt x="1795" y="681"/>
                      </a:lnTo>
                      <a:lnTo>
                        <a:pt x="1772" y="728"/>
                      </a:lnTo>
                      <a:lnTo>
                        <a:pt x="1764" y="763"/>
                      </a:lnTo>
                      <a:lnTo>
                        <a:pt x="1764" y="782"/>
                      </a:lnTo>
                      <a:lnTo>
                        <a:pt x="1764" y="1500"/>
                      </a:lnTo>
                      <a:lnTo>
                        <a:pt x="1079" y="819"/>
                      </a:lnTo>
                      <a:lnTo>
                        <a:pt x="1079" y="259"/>
                      </a:lnTo>
                      <a:lnTo>
                        <a:pt x="1079" y="240"/>
                      </a:lnTo>
                      <a:lnTo>
                        <a:pt x="1072" y="206"/>
                      </a:lnTo>
                      <a:lnTo>
                        <a:pt x="1049" y="158"/>
                      </a:lnTo>
                      <a:lnTo>
                        <a:pt x="1000" y="109"/>
                      </a:lnTo>
                      <a:lnTo>
                        <a:pt x="952" y="86"/>
                      </a:lnTo>
                      <a:lnTo>
                        <a:pt x="918" y="79"/>
                      </a:lnTo>
                      <a:lnTo>
                        <a:pt x="899" y="79"/>
                      </a:lnTo>
                      <a:lnTo>
                        <a:pt x="880" y="79"/>
                      </a:lnTo>
                      <a:lnTo>
                        <a:pt x="846" y="86"/>
                      </a:lnTo>
                      <a:lnTo>
                        <a:pt x="798" y="109"/>
                      </a:lnTo>
                      <a:lnTo>
                        <a:pt x="749" y="158"/>
                      </a:lnTo>
                      <a:lnTo>
                        <a:pt x="726" y="206"/>
                      </a:lnTo>
                      <a:lnTo>
                        <a:pt x="719" y="240"/>
                      </a:lnTo>
                      <a:lnTo>
                        <a:pt x="719" y="259"/>
                      </a:lnTo>
                      <a:lnTo>
                        <a:pt x="719" y="461"/>
                      </a:lnTo>
                      <a:lnTo>
                        <a:pt x="305" y="50"/>
                      </a:lnTo>
                      <a:lnTo>
                        <a:pt x="293" y="37"/>
                      </a:lnTo>
                      <a:lnTo>
                        <a:pt x="262" y="17"/>
                      </a:lnTo>
                      <a:lnTo>
                        <a:pt x="212" y="0"/>
                      </a:lnTo>
                      <a:lnTo>
                        <a:pt x="143" y="0"/>
                      </a:lnTo>
                      <a:lnTo>
                        <a:pt x="94" y="18"/>
                      </a:lnTo>
                      <a:lnTo>
                        <a:pt x="65" y="39"/>
                      </a:lnTo>
                      <a:lnTo>
                        <a:pt x="51" y="50"/>
                      </a:lnTo>
                      <a:lnTo>
                        <a:pt x="38" y="64"/>
                      </a:lnTo>
                      <a:lnTo>
                        <a:pt x="19" y="95"/>
                      </a:lnTo>
                      <a:lnTo>
                        <a:pt x="0" y="144"/>
                      </a:lnTo>
                      <a:lnTo>
                        <a:pt x="0" y="213"/>
                      </a:lnTo>
                      <a:lnTo>
                        <a:pt x="19" y="262"/>
                      </a:lnTo>
                      <a:lnTo>
                        <a:pt x="39" y="292"/>
                      </a:lnTo>
                      <a:lnTo>
                        <a:pt x="52" y="305"/>
                      </a:lnTo>
                      <a:lnTo>
                        <a:pt x="462" y="714"/>
                      </a:lnTo>
                      <a:lnTo>
                        <a:pt x="261" y="714"/>
                      </a:lnTo>
                      <a:lnTo>
                        <a:pt x="242" y="714"/>
                      </a:lnTo>
                      <a:lnTo>
                        <a:pt x="206" y="721"/>
                      </a:lnTo>
                      <a:lnTo>
                        <a:pt x="159" y="743"/>
                      </a:lnTo>
                      <a:lnTo>
                        <a:pt x="110" y="792"/>
                      </a:lnTo>
                      <a:lnTo>
                        <a:pt x="88" y="839"/>
                      </a:lnTo>
                      <a:lnTo>
                        <a:pt x="81" y="875"/>
                      </a:lnTo>
                      <a:lnTo>
                        <a:pt x="81" y="894"/>
                      </a:lnTo>
                      <a:lnTo>
                        <a:pt x="81" y="913"/>
                      </a:lnTo>
                      <a:lnTo>
                        <a:pt x="88" y="947"/>
                      </a:lnTo>
                      <a:lnTo>
                        <a:pt x="110" y="995"/>
                      </a:lnTo>
                      <a:lnTo>
                        <a:pt x="159" y="1044"/>
                      </a:lnTo>
                      <a:lnTo>
                        <a:pt x="206" y="1065"/>
                      </a:lnTo>
                      <a:lnTo>
                        <a:pt x="242" y="1073"/>
                      </a:lnTo>
                      <a:lnTo>
                        <a:pt x="261" y="1074"/>
                      </a:lnTo>
                      <a:lnTo>
                        <a:pt x="824" y="1074"/>
                      </a:lnTo>
                      <a:lnTo>
                        <a:pt x="1255" y="1500"/>
                      </a:lnTo>
                      <a:lnTo>
                        <a:pt x="500" y="1500"/>
                      </a:lnTo>
                      <a:lnTo>
                        <a:pt x="481" y="1502"/>
                      </a:lnTo>
                      <a:lnTo>
                        <a:pt x="447" y="1509"/>
                      </a:lnTo>
                      <a:lnTo>
                        <a:pt x="399" y="1531"/>
                      </a:lnTo>
                      <a:lnTo>
                        <a:pt x="350" y="1579"/>
                      </a:lnTo>
                      <a:lnTo>
                        <a:pt x="327" y="1627"/>
                      </a:lnTo>
                      <a:lnTo>
                        <a:pt x="320" y="1662"/>
                      </a:lnTo>
                      <a:lnTo>
                        <a:pt x="320" y="1680"/>
                      </a:lnTo>
                      <a:lnTo>
                        <a:pt x="320" y="1699"/>
                      </a:lnTo>
                      <a:lnTo>
                        <a:pt x="327" y="1735"/>
                      </a:lnTo>
                      <a:lnTo>
                        <a:pt x="350" y="1783"/>
                      </a:lnTo>
                      <a:lnTo>
                        <a:pt x="399" y="1832"/>
                      </a:lnTo>
                      <a:lnTo>
                        <a:pt x="447" y="1853"/>
                      </a:lnTo>
                      <a:lnTo>
                        <a:pt x="481" y="1860"/>
                      </a:lnTo>
                      <a:lnTo>
                        <a:pt x="500" y="1860"/>
                      </a:lnTo>
                      <a:lnTo>
                        <a:pt x="1616" y="1860"/>
                      </a:lnTo>
                      <a:lnTo>
                        <a:pt x="2752" y="2989"/>
                      </a:lnTo>
                      <a:lnTo>
                        <a:pt x="2765" y="3002"/>
                      </a:lnTo>
                      <a:lnTo>
                        <a:pt x="2796" y="3022"/>
                      </a:lnTo>
                      <a:lnTo>
                        <a:pt x="2845" y="3040"/>
                      </a:lnTo>
                      <a:lnTo>
                        <a:pt x="2879" y="3043"/>
                      </a:lnTo>
                      <a:lnTo>
                        <a:pt x="2914" y="3040"/>
                      </a:lnTo>
                      <a:lnTo>
                        <a:pt x="2964" y="3022"/>
                      </a:lnTo>
                      <a:lnTo>
                        <a:pt x="2993" y="3002"/>
                      </a:lnTo>
                      <a:lnTo>
                        <a:pt x="3007" y="2989"/>
                      </a:lnTo>
                      <a:lnTo>
                        <a:pt x="3020" y="2976"/>
                      </a:lnTo>
                      <a:lnTo>
                        <a:pt x="3039" y="2946"/>
                      </a:lnTo>
                      <a:lnTo>
                        <a:pt x="3058" y="2896"/>
                      </a:lnTo>
                      <a:lnTo>
                        <a:pt x="3058" y="2827"/>
                      </a:lnTo>
                      <a:lnTo>
                        <a:pt x="3039" y="2778"/>
                      </a:lnTo>
                      <a:lnTo>
                        <a:pt x="3019" y="2749"/>
                      </a:lnTo>
                      <a:lnTo>
                        <a:pt x="3006" y="2734"/>
                      </a:lnTo>
                      <a:close/>
                    </a:path>
                  </a:pathLst>
                </a:custGeom>
                <a:solidFill>
                  <a:srgbClr val="B72F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71" name="그룹 70"/>
              <p:cNvGrpSpPr/>
              <p:nvPr/>
            </p:nvGrpSpPr>
            <p:grpSpPr>
              <a:xfrm rot="4500000">
                <a:off x="6217729" y="4993954"/>
                <a:ext cx="480042" cy="477674"/>
                <a:chOff x="8909794" y="1241000"/>
                <a:chExt cx="1930400" cy="1920875"/>
              </a:xfrm>
            </p:grpSpPr>
            <p:sp>
              <p:nvSpPr>
                <p:cNvPr id="72" name="Freeform 5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776413" cy="1765300"/>
                </a:xfrm>
                <a:custGeom>
                  <a:avLst/>
                  <a:gdLst>
                    <a:gd name="T0" fmla="*/ 2722 w 3357"/>
                    <a:gd name="T1" fmla="*/ 772 h 3337"/>
                    <a:gd name="T2" fmla="*/ 2964 w 3357"/>
                    <a:gd name="T3" fmla="*/ 1070 h 3337"/>
                    <a:gd name="T4" fmla="*/ 3150 w 3357"/>
                    <a:gd name="T5" fmla="*/ 1386 h 3337"/>
                    <a:gd name="T6" fmla="*/ 3278 w 3357"/>
                    <a:gd name="T7" fmla="*/ 1705 h 3337"/>
                    <a:gd name="T8" fmla="*/ 3346 w 3357"/>
                    <a:gd name="T9" fmla="*/ 2023 h 3337"/>
                    <a:gd name="T10" fmla="*/ 3353 w 3357"/>
                    <a:gd name="T11" fmla="*/ 2329 h 3337"/>
                    <a:gd name="T12" fmla="*/ 3298 w 3357"/>
                    <a:gd name="T13" fmla="*/ 2612 h 3337"/>
                    <a:gd name="T14" fmla="*/ 3179 w 3357"/>
                    <a:gd name="T15" fmla="*/ 2865 h 3337"/>
                    <a:gd name="T16" fmla="*/ 3046 w 3357"/>
                    <a:gd name="T17" fmla="*/ 3027 h 3337"/>
                    <a:gd name="T18" fmla="*/ 2882 w 3357"/>
                    <a:gd name="T19" fmla="*/ 3160 h 3337"/>
                    <a:gd name="T20" fmla="*/ 2629 w 3357"/>
                    <a:gd name="T21" fmla="*/ 3278 h 3337"/>
                    <a:gd name="T22" fmla="*/ 2343 w 3357"/>
                    <a:gd name="T23" fmla="*/ 3334 h 3337"/>
                    <a:gd name="T24" fmla="*/ 2037 w 3357"/>
                    <a:gd name="T25" fmla="*/ 3325 h 3337"/>
                    <a:gd name="T26" fmla="*/ 1717 w 3357"/>
                    <a:gd name="T27" fmla="*/ 3258 h 3337"/>
                    <a:gd name="T28" fmla="*/ 1393 w 3357"/>
                    <a:gd name="T29" fmla="*/ 3131 h 3337"/>
                    <a:gd name="T30" fmla="*/ 1078 w 3357"/>
                    <a:gd name="T31" fmla="*/ 2947 h 3337"/>
                    <a:gd name="T32" fmla="*/ 777 w 3357"/>
                    <a:gd name="T33" fmla="*/ 2706 h 3337"/>
                    <a:gd name="T34" fmla="*/ 635 w 3357"/>
                    <a:gd name="T35" fmla="*/ 2566 h 3337"/>
                    <a:gd name="T36" fmla="*/ 393 w 3357"/>
                    <a:gd name="T37" fmla="*/ 2267 h 3337"/>
                    <a:gd name="T38" fmla="*/ 208 w 3357"/>
                    <a:gd name="T39" fmla="*/ 1953 h 3337"/>
                    <a:gd name="T40" fmla="*/ 79 w 3357"/>
                    <a:gd name="T41" fmla="*/ 1632 h 3337"/>
                    <a:gd name="T42" fmla="*/ 12 w 3357"/>
                    <a:gd name="T43" fmla="*/ 1314 h 3337"/>
                    <a:gd name="T44" fmla="*/ 5 w 3357"/>
                    <a:gd name="T45" fmla="*/ 1008 h 3337"/>
                    <a:gd name="T46" fmla="*/ 59 w 3357"/>
                    <a:gd name="T47" fmla="*/ 724 h 3337"/>
                    <a:gd name="T48" fmla="*/ 179 w 3357"/>
                    <a:gd name="T49" fmla="*/ 472 h 3337"/>
                    <a:gd name="T50" fmla="*/ 313 w 3357"/>
                    <a:gd name="T51" fmla="*/ 310 h 3337"/>
                    <a:gd name="T52" fmla="*/ 476 w 3357"/>
                    <a:gd name="T53" fmla="*/ 177 h 3337"/>
                    <a:gd name="T54" fmla="*/ 729 w 3357"/>
                    <a:gd name="T55" fmla="*/ 59 h 3337"/>
                    <a:gd name="T56" fmla="*/ 1016 w 3357"/>
                    <a:gd name="T57" fmla="*/ 4 h 3337"/>
                    <a:gd name="T58" fmla="*/ 1322 w 3357"/>
                    <a:gd name="T59" fmla="*/ 12 h 3337"/>
                    <a:gd name="T60" fmla="*/ 1642 w 3357"/>
                    <a:gd name="T61" fmla="*/ 79 h 3337"/>
                    <a:gd name="T62" fmla="*/ 1965 w 3357"/>
                    <a:gd name="T63" fmla="*/ 206 h 3337"/>
                    <a:gd name="T64" fmla="*/ 2282 w 3357"/>
                    <a:gd name="T65" fmla="*/ 390 h 3337"/>
                    <a:gd name="T66" fmla="*/ 2581 w 3357"/>
                    <a:gd name="T67" fmla="*/ 631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357" h="3337">
                      <a:moveTo>
                        <a:pt x="2653" y="700"/>
                      </a:moveTo>
                      <a:lnTo>
                        <a:pt x="2722" y="772"/>
                      </a:lnTo>
                      <a:lnTo>
                        <a:pt x="2850" y="919"/>
                      </a:lnTo>
                      <a:lnTo>
                        <a:pt x="2964" y="1070"/>
                      </a:lnTo>
                      <a:lnTo>
                        <a:pt x="3065" y="1226"/>
                      </a:lnTo>
                      <a:lnTo>
                        <a:pt x="3150" y="1386"/>
                      </a:lnTo>
                      <a:lnTo>
                        <a:pt x="3222" y="1545"/>
                      </a:lnTo>
                      <a:lnTo>
                        <a:pt x="3278" y="1705"/>
                      </a:lnTo>
                      <a:lnTo>
                        <a:pt x="3320" y="1865"/>
                      </a:lnTo>
                      <a:lnTo>
                        <a:pt x="3346" y="2023"/>
                      </a:lnTo>
                      <a:lnTo>
                        <a:pt x="3357" y="2179"/>
                      </a:lnTo>
                      <a:lnTo>
                        <a:pt x="3353" y="2329"/>
                      </a:lnTo>
                      <a:lnTo>
                        <a:pt x="3334" y="2474"/>
                      </a:lnTo>
                      <a:lnTo>
                        <a:pt x="3298" y="2612"/>
                      </a:lnTo>
                      <a:lnTo>
                        <a:pt x="3247" y="2744"/>
                      </a:lnTo>
                      <a:lnTo>
                        <a:pt x="3179" y="2865"/>
                      </a:lnTo>
                      <a:lnTo>
                        <a:pt x="3095" y="2977"/>
                      </a:lnTo>
                      <a:lnTo>
                        <a:pt x="3046" y="3027"/>
                      </a:lnTo>
                      <a:lnTo>
                        <a:pt x="2994" y="3076"/>
                      </a:lnTo>
                      <a:lnTo>
                        <a:pt x="2882" y="3160"/>
                      </a:lnTo>
                      <a:lnTo>
                        <a:pt x="2760" y="3227"/>
                      </a:lnTo>
                      <a:lnTo>
                        <a:pt x="2629" y="3278"/>
                      </a:lnTo>
                      <a:lnTo>
                        <a:pt x="2489" y="3314"/>
                      </a:lnTo>
                      <a:lnTo>
                        <a:pt x="2343" y="3334"/>
                      </a:lnTo>
                      <a:lnTo>
                        <a:pt x="2192" y="3337"/>
                      </a:lnTo>
                      <a:lnTo>
                        <a:pt x="2037" y="3325"/>
                      </a:lnTo>
                      <a:lnTo>
                        <a:pt x="1877" y="3299"/>
                      </a:lnTo>
                      <a:lnTo>
                        <a:pt x="1717" y="3258"/>
                      </a:lnTo>
                      <a:lnTo>
                        <a:pt x="1554" y="3201"/>
                      </a:lnTo>
                      <a:lnTo>
                        <a:pt x="1393" y="3131"/>
                      </a:lnTo>
                      <a:lnTo>
                        <a:pt x="1235" y="3046"/>
                      </a:lnTo>
                      <a:lnTo>
                        <a:pt x="1078" y="2947"/>
                      </a:lnTo>
                      <a:lnTo>
                        <a:pt x="925" y="2833"/>
                      </a:lnTo>
                      <a:lnTo>
                        <a:pt x="777" y="2706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3" y="261"/>
                      </a:lnTo>
                      <a:lnTo>
                        <a:pt x="476" y="177"/>
                      </a:lnTo>
                      <a:lnTo>
                        <a:pt x="598" y="110"/>
                      </a:lnTo>
                      <a:lnTo>
                        <a:pt x="729" y="59"/>
                      </a:lnTo>
                      <a:lnTo>
                        <a:pt x="869" y="23"/>
                      </a:lnTo>
                      <a:lnTo>
                        <a:pt x="1016" y="4"/>
                      </a:lnTo>
                      <a:lnTo>
                        <a:pt x="1167" y="0"/>
                      </a:lnTo>
                      <a:lnTo>
                        <a:pt x="1322" y="12"/>
                      </a:lnTo>
                      <a:lnTo>
                        <a:pt x="1481" y="38"/>
                      </a:lnTo>
                      <a:lnTo>
                        <a:pt x="1642" y="79"/>
                      </a:lnTo>
                      <a:lnTo>
                        <a:pt x="1803" y="135"/>
                      </a:lnTo>
                      <a:lnTo>
                        <a:pt x="1965" y="206"/>
                      </a:lnTo>
                      <a:lnTo>
                        <a:pt x="2125" y="291"/>
                      </a:lnTo>
                      <a:lnTo>
                        <a:pt x="2282" y="390"/>
                      </a:lnTo>
                      <a:lnTo>
                        <a:pt x="2434" y="504"/>
                      </a:lnTo>
                      <a:lnTo>
                        <a:pt x="2581" y="631"/>
                      </a:lnTo>
                      <a:lnTo>
                        <a:pt x="2653" y="700"/>
                      </a:lnTo>
                      <a:close/>
                    </a:path>
                  </a:pathLst>
                </a:custGeom>
                <a:solidFill>
                  <a:srgbClr val="F259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3" name="Freeform 6"/>
                <p:cNvSpPr>
                  <a:spLocks/>
                </p:cNvSpPr>
                <p:nvPr/>
              </p:nvSpPr>
              <p:spPr bwMode="auto">
                <a:xfrm>
                  <a:off x="8909794" y="1255288"/>
                  <a:ext cx="454025" cy="1425575"/>
                </a:xfrm>
                <a:custGeom>
                  <a:avLst/>
                  <a:gdLst>
                    <a:gd name="T0" fmla="*/ 792 w 859"/>
                    <a:gd name="T1" fmla="*/ 2694 h 2694"/>
                    <a:gd name="T2" fmla="*/ 748 w 859"/>
                    <a:gd name="T3" fmla="*/ 2653 h 2694"/>
                    <a:gd name="T4" fmla="*/ 705 w 859"/>
                    <a:gd name="T5" fmla="*/ 2611 h 2694"/>
                    <a:gd name="T6" fmla="*/ 635 w 859"/>
                    <a:gd name="T7" fmla="*/ 2540 h 2694"/>
                    <a:gd name="T8" fmla="*/ 507 w 859"/>
                    <a:gd name="T9" fmla="*/ 2394 h 2694"/>
                    <a:gd name="T10" fmla="*/ 393 w 859"/>
                    <a:gd name="T11" fmla="*/ 2241 h 2694"/>
                    <a:gd name="T12" fmla="*/ 294 w 859"/>
                    <a:gd name="T13" fmla="*/ 2085 h 2694"/>
                    <a:gd name="T14" fmla="*/ 208 w 859"/>
                    <a:gd name="T15" fmla="*/ 1927 h 2694"/>
                    <a:gd name="T16" fmla="*/ 137 w 859"/>
                    <a:gd name="T17" fmla="*/ 1766 h 2694"/>
                    <a:gd name="T18" fmla="*/ 79 w 859"/>
                    <a:gd name="T19" fmla="*/ 1606 h 2694"/>
                    <a:gd name="T20" fmla="*/ 38 w 859"/>
                    <a:gd name="T21" fmla="*/ 1446 h 2694"/>
                    <a:gd name="T22" fmla="*/ 12 w 859"/>
                    <a:gd name="T23" fmla="*/ 1288 h 2694"/>
                    <a:gd name="T24" fmla="*/ 0 w 859"/>
                    <a:gd name="T25" fmla="*/ 1133 h 2694"/>
                    <a:gd name="T26" fmla="*/ 5 w 859"/>
                    <a:gd name="T27" fmla="*/ 982 h 2694"/>
                    <a:gd name="T28" fmla="*/ 25 w 859"/>
                    <a:gd name="T29" fmla="*/ 837 h 2694"/>
                    <a:gd name="T30" fmla="*/ 59 w 859"/>
                    <a:gd name="T31" fmla="*/ 698 h 2694"/>
                    <a:gd name="T32" fmla="*/ 111 w 859"/>
                    <a:gd name="T33" fmla="*/ 569 h 2694"/>
                    <a:gd name="T34" fmla="*/ 179 w 859"/>
                    <a:gd name="T35" fmla="*/ 446 h 2694"/>
                    <a:gd name="T36" fmla="*/ 264 w 859"/>
                    <a:gd name="T37" fmla="*/ 336 h 2694"/>
                    <a:gd name="T38" fmla="*/ 313 w 859"/>
                    <a:gd name="T39" fmla="*/ 284 h 2694"/>
                    <a:gd name="T40" fmla="*/ 369 w 859"/>
                    <a:gd name="T41" fmla="*/ 230 h 2694"/>
                    <a:gd name="T42" fmla="*/ 494 w 859"/>
                    <a:gd name="T43" fmla="*/ 140 h 2694"/>
                    <a:gd name="T44" fmla="*/ 632 w 859"/>
                    <a:gd name="T45" fmla="*/ 69 h 2694"/>
                    <a:gd name="T46" fmla="*/ 781 w 859"/>
                    <a:gd name="T47" fmla="*/ 17 h 2694"/>
                    <a:gd name="T48" fmla="*/ 859 w 859"/>
                    <a:gd name="T49" fmla="*/ 0 h 2694"/>
                    <a:gd name="T50" fmla="*/ 781 w 859"/>
                    <a:gd name="T51" fmla="*/ 17 h 2694"/>
                    <a:gd name="T52" fmla="*/ 632 w 859"/>
                    <a:gd name="T53" fmla="*/ 69 h 2694"/>
                    <a:gd name="T54" fmla="*/ 494 w 859"/>
                    <a:gd name="T55" fmla="*/ 140 h 2694"/>
                    <a:gd name="T56" fmla="*/ 369 w 859"/>
                    <a:gd name="T57" fmla="*/ 230 h 2694"/>
                    <a:gd name="T58" fmla="*/ 313 w 859"/>
                    <a:gd name="T59" fmla="*/ 284 h 2694"/>
                    <a:gd name="T60" fmla="*/ 264 w 859"/>
                    <a:gd name="T61" fmla="*/ 336 h 2694"/>
                    <a:gd name="T62" fmla="*/ 179 w 859"/>
                    <a:gd name="T63" fmla="*/ 446 h 2694"/>
                    <a:gd name="T64" fmla="*/ 111 w 859"/>
                    <a:gd name="T65" fmla="*/ 569 h 2694"/>
                    <a:gd name="T66" fmla="*/ 59 w 859"/>
                    <a:gd name="T67" fmla="*/ 698 h 2694"/>
                    <a:gd name="T68" fmla="*/ 25 w 859"/>
                    <a:gd name="T69" fmla="*/ 837 h 2694"/>
                    <a:gd name="T70" fmla="*/ 5 w 859"/>
                    <a:gd name="T71" fmla="*/ 982 h 2694"/>
                    <a:gd name="T72" fmla="*/ 0 w 859"/>
                    <a:gd name="T73" fmla="*/ 1133 h 2694"/>
                    <a:gd name="T74" fmla="*/ 12 w 859"/>
                    <a:gd name="T75" fmla="*/ 1288 h 2694"/>
                    <a:gd name="T76" fmla="*/ 38 w 859"/>
                    <a:gd name="T77" fmla="*/ 1446 h 2694"/>
                    <a:gd name="T78" fmla="*/ 79 w 859"/>
                    <a:gd name="T79" fmla="*/ 1606 h 2694"/>
                    <a:gd name="T80" fmla="*/ 137 w 859"/>
                    <a:gd name="T81" fmla="*/ 1766 h 2694"/>
                    <a:gd name="T82" fmla="*/ 208 w 859"/>
                    <a:gd name="T83" fmla="*/ 1927 h 2694"/>
                    <a:gd name="T84" fmla="*/ 294 w 859"/>
                    <a:gd name="T85" fmla="*/ 2085 h 2694"/>
                    <a:gd name="T86" fmla="*/ 393 w 859"/>
                    <a:gd name="T87" fmla="*/ 2241 h 2694"/>
                    <a:gd name="T88" fmla="*/ 507 w 859"/>
                    <a:gd name="T89" fmla="*/ 2394 h 2694"/>
                    <a:gd name="T90" fmla="*/ 635 w 859"/>
                    <a:gd name="T91" fmla="*/ 2540 h 2694"/>
                    <a:gd name="T92" fmla="*/ 705 w 859"/>
                    <a:gd name="T93" fmla="*/ 2611 h 2694"/>
                    <a:gd name="T94" fmla="*/ 748 w 859"/>
                    <a:gd name="T95" fmla="*/ 2653 h 2694"/>
                    <a:gd name="T96" fmla="*/ 792 w 859"/>
                    <a:gd name="T97" fmla="*/ 2694 h 2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859" h="2694">
                      <a:moveTo>
                        <a:pt x="792" y="2694"/>
                      </a:moveTo>
                      <a:lnTo>
                        <a:pt x="748" y="2653"/>
                      </a:lnTo>
                      <a:lnTo>
                        <a:pt x="705" y="2611"/>
                      </a:lnTo>
                      <a:lnTo>
                        <a:pt x="635" y="2540"/>
                      </a:lnTo>
                      <a:lnTo>
                        <a:pt x="507" y="2394"/>
                      </a:lnTo>
                      <a:lnTo>
                        <a:pt x="393" y="2241"/>
                      </a:lnTo>
                      <a:lnTo>
                        <a:pt x="294" y="2085"/>
                      </a:lnTo>
                      <a:lnTo>
                        <a:pt x="208" y="1927"/>
                      </a:lnTo>
                      <a:lnTo>
                        <a:pt x="137" y="1766"/>
                      </a:lnTo>
                      <a:lnTo>
                        <a:pt x="79" y="1606"/>
                      </a:lnTo>
                      <a:lnTo>
                        <a:pt x="38" y="1446"/>
                      </a:lnTo>
                      <a:lnTo>
                        <a:pt x="12" y="1288"/>
                      </a:lnTo>
                      <a:lnTo>
                        <a:pt x="0" y="1133"/>
                      </a:lnTo>
                      <a:lnTo>
                        <a:pt x="5" y="982"/>
                      </a:lnTo>
                      <a:lnTo>
                        <a:pt x="25" y="837"/>
                      </a:lnTo>
                      <a:lnTo>
                        <a:pt x="59" y="698"/>
                      </a:lnTo>
                      <a:lnTo>
                        <a:pt x="111" y="569"/>
                      </a:lnTo>
                      <a:lnTo>
                        <a:pt x="179" y="446"/>
                      </a:lnTo>
                      <a:lnTo>
                        <a:pt x="264" y="336"/>
                      </a:lnTo>
                      <a:lnTo>
                        <a:pt x="313" y="284"/>
                      </a:lnTo>
                      <a:lnTo>
                        <a:pt x="369" y="230"/>
                      </a:lnTo>
                      <a:lnTo>
                        <a:pt x="494" y="140"/>
                      </a:lnTo>
                      <a:lnTo>
                        <a:pt x="632" y="69"/>
                      </a:lnTo>
                      <a:lnTo>
                        <a:pt x="781" y="17"/>
                      </a:lnTo>
                      <a:lnTo>
                        <a:pt x="859" y="0"/>
                      </a:lnTo>
                      <a:lnTo>
                        <a:pt x="781" y="17"/>
                      </a:lnTo>
                      <a:lnTo>
                        <a:pt x="632" y="69"/>
                      </a:lnTo>
                      <a:lnTo>
                        <a:pt x="494" y="140"/>
                      </a:lnTo>
                      <a:lnTo>
                        <a:pt x="369" y="230"/>
                      </a:lnTo>
                      <a:lnTo>
                        <a:pt x="313" y="284"/>
                      </a:lnTo>
                      <a:lnTo>
                        <a:pt x="264" y="336"/>
                      </a:lnTo>
                      <a:lnTo>
                        <a:pt x="179" y="446"/>
                      </a:lnTo>
                      <a:lnTo>
                        <a:pt x="111" y="569"/>
                      </a:lnTo>
                      <a:lnTo>
                        <a:pt x="59" y="698"/>
                      </a:lnTo>
                      <a:lnTo>
                        <a:pt x="25" y="837"/>
                      </a:lnTo>
                      <a:lnTo>
                        <a:pt x="5" y="982"/>
                      </a:lnTo>
                      <a:lnTo>
                        <a:pt x="0" y="1133"/>
                      </a:lnTo>
                      <a:lnTo>
                        <a:pt x="12" y="1288"/>
                      </a:lnTo>
                      <a:lnTo>
                        <a:pt x="38" y="1446"/>
                      </a:lnTo>
                      <a:lnTo>
                        <a:pt x="79" y="1606"/>
                      </a:lnTo>
                      <a:lnTo>
                        <a:pt x="137" y="1766"/>
                      </a:lnTo>
                      <a:lnTo>
                        <a:pt x="208" y="1927"/>
                      </a:lnTo>
                      <a:lnTo>
                        <a:pt x="294" y="2085"/>
                      </a:lnTo>
                      <a:lnTo>
                        <a:pt x="393" y="2241"/>
                      </a:lnTo>
                      <a:lnTo>
                        <a:pt x="507" y="2394"/>
                      </a:lnTo>
                      <a:lnTo>
                        <a:pt x="635" y="2540"/>
                      </a:lnTo>
                      <a:lnTo>
                        <a:pt x="705" y="2611"/>
                      </a:lnTo>
                      <a:lnTo>
                        <a:pt x="748" y="2653"/>
                      </a:lnTo>
                      <a:lnTo>
                        <a:pt x="792" y="2694"/>
                      </a:lnTo>
                      <a:close/>
                    </a:path>
                  </a:pathLst>
                </a:custGeom>
                <a:solidFill>
                  <a:srgbClr val="E2DA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4" name="Freeform 7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312863" cy="1765300"/>
                </a:xfrm>
                <a:custGeom>
                  <a:avLst/>
                  <a:gdLst>
                    <a:gd name="T0" fmla="*/ 2140 w 2482"/>
                    <a:gd name="T1" fmla="*/ 3335 h 3337"/>
                    <a:gd name="T2" fmla="*/ 1779 w 2482"/>
                    <a:gd name="T3" fmla="*/ 3276 h 3337"/>
                    <a:gd name="T4" fmla="*/ 1410 w 2482"/>
                    <a:gd name="T5" fmla="*/ 3140 h 3337"/>
                    <a:gd name="T6" fmla="*/ 1049 w 2482"/>
                    <a:gd name="T7" fmla="*/ 2928 h 3337"/>
                    <a:gd name="T8" fmla="*/ 792 w 2482"/>
                    <a:gd name="T9" fmla="*/ 2720 h 3337"/>
                    <a:gd name="T10" fmla="*/ 705 w 2482"/>
                    <a:gd name="T11" fmla="*/ 2637 h 3337"/>
                    <a:gd name="T12" fmla="*/ 507 w 2482"/>
                    <a:gd name="T13" fmla="*/ 2420 h 3337"/>
                    <a:gd name="T14" fmla="*/ 294 w 2482"/>
                    <a:gd name="T15" fmla="*/ 2111 h 3337"/>
                    <a:gd name="T16" fmla="*/ 137 w 2482"/>
                    <a:gd name="T17" fmla="*/ 1792 h 3337"/>
                    <a:gd name="T18" fmla="*/ 38 w 2482"/>
                    <a:gd name="T19" fmla="*/ 1472 h 3337"/>
                    <a:gd name="T20" fmla="*/ 0 w 2482"/>
                    <a:gd name="T21" fmla="*/ 1159 h 3337"/>
                    <a:gd name="T22" fmla="*/ 25 w 2482"/>
                    <a:gd name="T23" fmla="*/ 863 h 3337"/>
                    <a:gd name="T24" fmla="*/ 111 w 2482"/>
                    <a:gd name="T25" fmla="*/ 595 h 3337"/>
                    <a:gd name="T26" fmla="*/ 264 w 2482"/>
                    <a:gd name="T27" fmla="*/ 362 h 3337"/>
                    <a:gd name="T28" fmla="*/ 369 w 2482"/>
                    <a:gd name="T29" fmla="*/ 256 h 3337"/>
                    <a:gd name="T30" fmla="*/ 632 w 2482"/>
                    <a:gd name="T31" fmla="*/ 95 h 3337"/>
                    <a:gd name="T32" fmla="*/ 859 w 2482"/>
                    <a:gd name="T33" fmla="*/ 26 h 3337"/>
                    <a:gd name="T34" fmla="*/ 1060 w 2482"/>
                    <a:gd name="T35" fmla="*/ 2 h 3337"/>
                    <a:gd name="T36" fmla="*/ 1196 w 2482"/>
                    <a:gd name="T37" fmla="*/ 2 h 3337"/>
                    <a:gd name="T38" fmla="*/ 1399 w 2482"/>
                    <a:gd name="T39" fmla="*/ 23 h 3337"/>
                    <a:gd name="T40" fmla="*/ 1164 w 2482"/>
                    <a:gd name="T41" fmla="*/ 91 h 3337"/>
                    <a:gd name="T42" fmla="*/ 892 w 2482"/>
                    <a:gd name="T43" fmla="*/ 255 h 3337"/>
                    <a:gd name="T44" fmla="*/ 785 w 2482"/>
                    <a:gd name="T45" fmla="*/ 362 h 3337"/>
                    <a:gd name="T46" fmla="*/ 632 w 2482"/>
                    <a:gd name="T47" fmla="*/ 595 h 3337"/>
                    <a:gd name="T48" fmla="*/ 546 w 2482"/>
                    <a:gd name="T49" fmla="*/ 863 h 3337"/>
                    <a:gd name="T50" fmla="*/ 522 w 2482"/>
                    <a:gd name="T51" fmla="*/ 1159 h 3337"/>
                    <a:gd name="T52" fmla="*/ 560 w 2482"/>
                    <a:gd name="T53" fmla="*/ 1472 h 3337"/>
                    <a:gd name="T54" fmla="*/ 658 w 2482"/>
                    <a:gd name="T55" fmla="*/ 1792 h 3337"/>
                    <a:gd name="T56" fmla="*/ 815 w 2482"/>
                    <a:gd name="T57" fmla="*/ 2111 h 3337"/>
                    <a:gd name="T58" fmla="*/ 1029 w 2482"/>
                    <a:gd name="T59" fmla="*/ 2420 h 3337"/>
                    <a:gd name="T60" fmla="*/ 1227 w 2482"/>
                    <a:gd name="T61" fmla="*/ 2637 h 3337"/>
                    <a:gd name="T62" fmla="*/ 1446 w 2482"/>
                    <a:gd name="T63" fmla="*/ 2833 h 3337"/>
                    <a:gd name="T64" fmla="*/ 1757 w 2482"/>
                    <a:gd name="T65" fmla="*/ 3046 h 3337"/>
                    <a:gd name="T66" fmla="*/ 2078 w 2482"/>
                    <a:gd name="T67" fmla="*/ 3203 h 3337"/>
                    <a:gd name="T68" fmla="*/ 2401 w 2482"/>
                    <a:gd name="T69" fmla="*/ 3299 h 3337"/>
                    <a:gd name="T70" fmla="*/ 2420 w 2482"/>
                    <a:gd name="T71" fmla="*/ 3325 h 3337"/>
                    <a:gd name="T72" fmla="*/ 2228 w 2482"/>
                    <a:gd name="T73" fmla="*/ 3337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482" h="3337">
                      <a:moveTo>
                        <a:pt x="2228" y="3337"/>
                      </a:moveTo>
                      <a:lnTo>
                        <a:pt x="2140" y="3335"/>
                      </a:lnTo>
                      <a:lnTo>
                        <a:pt x="1962" y="3315"/>
                      </a:lnTo>
                      <a:lnTo>
                        <a:pt x="1779" y="3276"/>
                      </a:lnTo>
                      <a:lnTo>
                        <a:pt x="1595" y="3217"/>
                      </a:lnTo>
                      <a:lnTo>
                        <a:pt x="1410" y="3140"/>
                      </a:lnTo>
                      <a:lnTo>
                        <a:pt x="1227" y="3043"/>
                      </a:lnTo>
                      <a:lnTo>
                        <a:pt x="1049" y="2928"/>
                      </a:lnTo>
                      <a:lnTo>
                        <a:pt x="876" y="2794"/>
                      </a:lnTo>
                      <a:lnTo>
                        <a:pt x="792" y="2720"/>
                      </a:lnTo>
                      <a:lnTo>
                        <a:pt x="748" y="2679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9" y="256"/>
                      </a:lnTo>
                      <a:lnTo>
                        <a:pt x="494" y="166"/>
                      </a:lnTo>
                      <a:lnTo>
                        <a:pt x="632" y="95"/>
                      </a:lnTo>
                      <a:lnTo>
                        <a:pt x="781" y="43"/>
                      </a:lnTo>
                      <a:lnTo>
                        <a:pt x="859" y="26"/>
                      </a:lnTo>
                      <a:lnTo>
                        <a:pt x="925" y="15"/>
                      </a:lnTo>
                      <a:lnTo>
                        <a:pt x="1060" y="2"/>
                      </a:lnTo>
                      <a:lnTo>
                        <a:pt x="1129" y="0"/>
                      </a:lnTo>
                      <a:lnTo>
                        <a:pt x="1196" y="2"/>
                      </a:lnTo>
                      <a:lnTo>
                        <a:pt x="1331" y="13"/>
                      </a:lnTo>
                      <a:lnTo>
                        <a:pt x="1399" y="23"/>
                      </a:lnTo>
                      <a:lnTo>
                        <a:pt x="1318" y="39"/>
                      </a:lnTo>
                      <a:lnTo>
                        <a:pt x="1164" y="91"/>
                      </a:lnTo>
                      <a:lnTo>
                        <a:pt x="1021" y="161"/>
                      </a:lnTo>
                      <a:lnTo>
                        <a:pt x="892" y="255"/>
                      </a:lnTo>
                      <a:lnTo>
                        <a:pt x="834" y="310"/>
                      </a:lnTo>
                      <a:lnTo>
                        <a:pt x="785" y="362"/>
                      </a:lnTo>
                      <a:lnTo>
                        <a:pt x="700" y="472"/>
                      </a:lnTo>
                      <a:lnTo>
                        <a:pt x="632" y="595"/>
                      </a:lnTo>
                      <a:lnTo>
                        <a:pt x="581" y="724"/>
                      </a:lnTo>
                      <a:lnTo>
                        <a:pt x="546" y="863"/>
                      </a:lnTo>
                      <a:lnTo>
                        <a:pt x="526" y="1008"/>
                      </a:lnTo>
                      <a:lnTo>
                        <a:pt x="522" y="1159"/>
                      </a:lnTo>
                      <a:lnTo>
                        <a:pt x="533" y="1314"/>
                      </a:lnTo>
                      <a:lnTo>
                        <a:pt x="560" y="1472"/>
                      </a:lnTo>
                      <a:lnTo>
                        <a:pt x="602" y="1632"/>
                      </a:lnTo>
                      <a:lnTo>
                        <a:pt x="658" y="1792"/>
                      </a:lnTo>
                      <a:lnTo>
                        <a:pt x="729" y="1953"/>
                      </a:lnTo>
                      <a:lnTo>
                        <a:pt x="815" y="2111"/>
                      </a:lnTo>
                      <a:lnTo>
                        <a:pt x="915" y="2267"/>
                      </a:lnTo>
                      <a:lnTo>
                        <a:pt x="1029" y="2420"/>
                      </a:lnTo>
                      <a:lnTo>
                        <a:pt x="1157" y="2566"/>
                      </a:lnTo>
                      <a:lnTo>
                        <a:pt x="1227" y="2637"/>
                      </a:lnTo>
                      <a:lnTo>
                        <a:pt x="1298" y="2706"/>
                      </a:lnTo>
                      <a:lnTo>
                        <a:pt x="1446" y="2833"/>
                      </a:lnTo>
                      <a:lnTo>
                        <a:pt x="1599" y="2947"/>
                      </a:lnTo>
                      <a:lnTo>
                        <a:pt x="1757" y="3046"/>
                      </a:lnTo>
                      <a:lnTo>
                        <a:pt x="1917" y="3132"/>
                      </a:lnTo>
                      <a:lnTo>
                        <a:pt x="2078" y="3203"/>
                      </a:lnTo>
                      <a:lnTo>
                        <a:pt x="2240" y="3259"/>
                      </a:lnTo>
                      <a:lnTo>
                        <a:pt x="2401" y="3299"/>
                      </a:lnTo>
                      <a:lnTo>
                        <a:pt x="2482" y="3314"/>
                      </a:lnTo>
                      <a:lnTo>
                        <a:pt x="2420" y="3325"/>
                      </a:lnTo>
                      <a:lnTo>
                        <a:pt x="2293" y="3335"/>
                      </a:lnTo>
                      <a:lnTo>
                        <a:pt x="2228" y="3337"/>
                      </a:lnTo>
                      <a:close/>
                    </a:path>
                  </a:pathLst>
                </a:custGeom>
                <a:solidFill>
                  <a:srgbClr val="F14F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5" name="Freeform 8"/>
                <p:cNvSpPr>
                  <a:spLocks/>
                </p:cNvSpPr>
                <p:nvPr/>
              </p:nvSpPr>
              <p:spPr bwMode="auto">
                <a:xfrm>
                  <a:off x="9222531" y="1552150"/>
                  <a:ext cx="1617663" cy="1609725"/>
                </a:xfrm>
                <a:custGeom>
                  <a:avLst/>
                  <a:gdLst>
                    <a:gd name="T0" fmla="*/ 2124 w 3058"/>
                    <a:gd name="T1" fmla="*/ 1857 h 3043"/>
                    <a:gd name="T2" fmla="*/ 2124 w 3058"/>
                    <a:gd name="T3" fmla="*/ 763 h 3043"/>
                    <a:gd name="T4" fmla="*/ 2094 w 3058"/>
                    <a:gd name="T5" fmla="*/ 681 h 3043"/>
                    <a:gd name="T6" fmla="*/ 1998 w 3058"/>
                    <a:gd name="T7" fmla="*/ 609 h 3043"/>
                    <a:gd name="T8" fmla="*/ 1944 w 3058"/>
                    <a:gd name="T9" fmla="*/ 602 h 3043"/>
                    <a:gd name="T10" fmla="*/ 1891 w 3058"/>
                    <a:gd name="T11" fmla="*/ 609 h 3043"/>
                    <a:gd name="T12" fmla="*/ 1795 w 3058"/>
                    <a:gd name="T13" fmla="*/ 681 h 3043"/>
                    <a:gd name="T14" fmla="*/ 1764 w 3058"/>
                    <a:gd name="T15" fmla="*/ 763 h 3043"/>
                    <a:gd name="T16" fmla="*/ 1764 w 3058"/>
                    <a:gd name="T17" fmla="*/ 1500 h 3043"/>
                    <a:gd name="T18" fmla="*/ 1079 w 3058"/>
                    <a:gd name="T19" fmla="*/ 259 h 3043"/>
                    <a:gd name="T20" fmla="*/ 1072 w 3058"/>
                    <a:gd name="T21" fmla="*/ 206 h 3043"/>
                    <a:gd name="T22" fmla="*/ 1000 w 3058"/>
                    <a:gd name="T23" fmla="*/ 109 h 3043"/>
                    <a:gd name="T24" fmla="*/ 918 w 3058"/>
                    <a:gd name="T25" fmla="*/ 79 h 3043"/>
                    <a:gd name="T26" fmla="*/ 880 w 3058"/>
                    <a:gd name="T27" fmla="*/ 79 h 3043"/>
                    <a:gd name="T28" fmla="*/ 798 w 3058"/>
                    <a:gd name="T29" fmla="*/ 109 h 3043"/>
                    <a:gd name="T30" fmla="*/ 726 w 3058"/>
                    <a:gd name="T31" fmla="*/ 206 h 3043"/>
                    <a:gd name="T32" fmla="*/ 719 w 3058"/>
                    <a:gd name="T33" fmla="*/ 259 h 3043"/>
                    <a:gd name="T34" fmla="*/ 305 w 3058"/>
                    <a:gd name="T35" fmla="*/ 50 h 3043"/>
                    <a:gd name="T36" fmla="*/ 262 w 3058"/>
                    <a:gd name="T37" fmla="*/ 17 h 3043"/>
                    <a:gd name="T38" fmla="*/ 143 w 3058"/>
                    <a:gd name="T39" fmla="*/ 0 h 3043"/>
                    <a:gd name="T40" fmla="*/ 65 w 3058"/>
                    <a:gd name="T41" fmla="*/ 39 h 3043"/>
                    <a:gd name="T42" fmla="*/ 38 w 3058"/>
                    <a:gd name="T43" fmla="*/ 64 h 3043"/>
                    <a:gd name="T44" fmla="*/ 0 w 3058"/>
                    <a:gd name="T45" fmla="*/ 144 h 3043"/>
                    <a:gd name="T46" fmla="*/ 19 w 3058"/>
                    <a:gd name="T47" fmla="*/ 262 h 3043"/>
                    <a:gd name="T48" fmla="*/ 52 w 3058"/>
                    <a:gd name="T49" fmla="*/ 305 h 3043"/>
                    <a:gd name="T50" fmla="*/ 261 w 3058"/>
                    <a:gd name="T51" fmla="*/ 714 h 3043"/>
                    <a:gd name="T52" fmla="*/ 206 w 3058"/>
                    <a:gd name="T53" fmla="*/ 721 h 3043"/>
                    <a:gd name="T54" fmla="*/ 110 w 3058"/>
                    <a:gd name="T55" fmla="*/ 792 h 3043"/>
                    <a:gd name="T56" fmla="*/ 81 w 3058"/>
                    <a:gd name="T57" fmla="*/ 875 h 3043"/>
                    <a:gd name="T58" fmla="*/ 81 w 3058"/>
                    <a:gd name="T59" fmla="*/ 913 h 3043"/>
                    <a:gd name="T60" fmla="*/ 110 w 3058"/>
                    <a:gd name="T61" fmla="*/ 995 h 3043"/>
                    <a:gd name="T62" fmla="*/ 206 w 3058"/>
                    <a:gd name="T63" fmla="*/ 1065 h 3043"/>
                    <a:gd name="T64" fmla="*/ 261 w 3058"/>
                    <a:gd name="T65" fmla="*/ 1074 h 3043"/>
                    <a:gd name="T66" fmla="*/ 1255 w 3058"/>
                    <a:gd name="T67" fmla="*/ 1500 h 3043"/>
                    <a:gd name="T68" fmla="*/ 481 w 3058"/>
                    <a:gd name="T69" fmla="*/ 1502 h 3043"/>
                    <a:gd name="T70" fmla="*/ 399 w 3058"/>
                    <a:gd name="T71" fmla="*/ 1531 h 3043"/>
                    <a:gd name="T72" fmla="*/ 327 w 3058"/>
                    <a:gd name="T73" fmla="*/ 1627 h 3043"/>
                    <a:gd name="T74" fmla="*/ 320 w 3058"/>
                    <a:gd name="T75" fmla="*/ 1680 h 3043"/>
                    <a:gd name="T76" fmla="*/ 327 w 3058"/>
                    <a:gd name="T77" fmla="*/ 1735 h 3043"/>
                    <a:gd name="T78" fmla="*/ 399 w 3058"/>
                    <a:gd name="T79" fmla="*/ 1832 h 3043"/>
                    <a:gd name="T80" fmla="*/ 481 w 3058"/>
                    <a:gd name="T81" fmla="*/ 1860 h 3043"/>
                    <a:gd name="T82" fmla="*/ 1616 w 3058"/>
                    <a:gd name="T83" fmla="*/ 1860 h 3043"/>
                    <a:gd name="T84" fmla="*/ 2765 w 3058"/>
                    <a:gd name="T85" fmla="*/ 3002 h 3043"/>
                    <a:gd name="T86" fmla="*/ 2845 w 3058"/>
                    <a:gd name="T87" fmla="*/ 3040 h 3043"/>
                    <a:gd name="T88" fmla="*/ 2914 w 3058"/>
                    <a:gd name="T89" fmla="*/ 3040 h 3043"/>
                    <a:gd name="T90" fmla="*/ 2993 w 3058"/>
                    <a:gd name="T91" fmla="*/ 3002 h 3043"/>
                    <a:gd name="T92" fmla="*/ 3020 w 3058"/>
                    <a:gd name="T93" fmla="*/ 2976 h 3043"/>
                    <a:gd name="T94" fmla="*/ 3058 w 3058"/>
                    <a:gd name="T95" fmla="*/ 2896 h 3043"/>
                    <a:gd name="T96" fmla="*/ 3039 w 3058"/>
                    <a:gd name="T97" fmla="*/ 2778 h 3043"/>
                    <a:gd name="T98" fmla="*/ 3006 w 3058"/>
                    <a:gd name="T99" fmla="*/ 2734 h 3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058" h="3043">
                      <a:moveTo>
                        <a:pt x="3006" y="2734"/>
                      </a:moveTo>
                      <a:lnTo>
                        <a:pt x="2124" y="1857"/>
                      </a:lnTo>
                      <a:lnTo>
                        <a:pt x="2124" y="782"/>
                      </a:lnTo>
                      <a:lnTo>
                        <a:pt x="2124" y="763"/>
                      </a:lnTo>
                      <a:lnTo>
                        <a:pt x="2117" y="728"/>
                      </a:lnTo>
                      <a:lnTo>
                        <a:pt x="2094" y="681"/>
                      </a:lnTo>
                      <a:lnTo>
                        <a:pt x="2045" y="632"/>
                      </a:lnTo>
                      <a:lnTo>
                        <a:pt x="1998" y="609"/>
                      </a:lnTo>
                      <a:lnTo>
                        <a:pt x="1963" y="602"/>
                      </a:lnTo>
                      <a:lnTo>
                        <a:pt x="1944" y="602"/>
                      </a:lnTo>
                      <a:lnTo>
                        <a:pt x="1926" y="602"/>
                      </a:lnTo>
                      <a:lnTo>
                        <a:pt x="1891" y="609"/>
                      </a:lnTo>
                      <a:lnTo>
                        <a:pt x="1844" y="632"/>
                      </a:lnTo>
                      <a:lnTo>
                        <a:pt x="1795" y="681"/>
                      </a:lnTo>
                      <a:lnTo>
                        <a:pt x="1772" y="728"/>
                      </a:lnTo>
                      <a:lnTo>
                        <a:pt x="1764" y="763"/>
                      </a:lnTo>
                      <a:lnTo>
                        <a:pt x="1764" y="782"/>
                      </a:lnTo>
                      <a:lnTo>
                        <a:pt x="1764" y="1500"/>
                      </a:lnTo>
                      <a:lnTo>
                        <a:pt x="1079" y="819"/>
                      </a:lnTo>
                      <a:lnTo>
                        <a:pt x="1079" y="259"/>
                      </a:lnTo>
                      <a:lnTo>
                        <a:pt x="1079" y="240"/>
                      </a:lnTo>
                      <a:lnTo>
                        <a:pt x="1072" y="206"/>
                      </a:lnTo>
                      <a:lnTo>
                        <a:pt x="1049" y="158"/>
                      </a:lnTo>
                      <a:lnTo>
                        <a:pt x="1000" y="109"/>
                      </a:lnTo>
                      <a:lnTo>
                        <a:pt x="952" y="86"/>
                      </a:lnTo>
                      <a:lnTo>
                        <a:pt x="918" y="79"/>
                      </a:lnTo>
                      <a:lnTo>
                        <a:pt x="899" y="79"/>
                      </a:lnTo>
                      <a:lnTo>
                        <a:pt x="880" y="79"/>
                      </a:lnTo>
                      <a:lnTo>
                        <a:pt x="846" y="86"/>
                      </a:lnTo>
                      <a:lnTo>
                        <a:pt x="798" y="109"/>
                      </a:lnTo>
                      <a:lnTo>
                        <a:pt x="749" y="158"/>
                      </a:lnTo>
                      <a:lnTo>
                        <a:pt x="726" y="206"/>
                      </a:lnTo>
                      <a:lnTo>
                        <a:pt x="719" y="240"/>
                      </a:lnTo>
                      <a:lnTo>
                        <a:pt x="719" y="259"/>
                      </a:lnTo>
                      <a:lnTo>
                        <a:pt x="719" y="461"/>
                      </a:lnTo>
                      <a:lnTo>
                        <a:pt x="305" y="50"/>
                      </a:lnTo>
                      <a:lnTo>
                        <a:pt x="293" y="37"/>
                      </a:lnTo>
                      <a:lnTo>
                        <a:pt x="262" y="17"/>
                      </a:lnTo>
                      <a:lnTo>
                        <a:pt x="212" y="0"/>
                      </a:lnTo>
                      <a:lnTo>
                        <a:pt x="143" y="0"/>
                      </a:lnTo>
                      <a:lnTo>
                        <a:pt x="94" y="18"/>
                      </a:lnTo>
                      <a:lnTo>
                        <a:pt x="65" y="39"/>
                      </a:lnTo>
                      <a:lnTo>
                        <a:pt x="51" y="50"/>
                      </a:lnTo>
                      <a:lnTo>
                        <a:pt x="38" y="64"/>
                      </a:lnTo>
                      <a:lnTo>
                        <a:pt x="19" y="95"/>
                      </a:lnTo>
                      <a:lnTo>
                        <a:pt x="0" y="144"/>
                      </a:lnTo>
                      <a:lnTo>
                        <a:pt x="0" y="213"/>
                      </a:lnTo>
                      <a:lnTo>
                        <a:pt x="19" y="262"/>
                      </a:lnTo>
                      <a:lnTo>
                        <a:pt x="39" y="292"/>
                      </a:lnTo>
                      <a:lnTo>
                        <a:pt x="52" y="305"/>
                      </a:lnTo>
                      <a:lnTo>
                        <a:pt x="462" y="714"/>
                      </a:lnTo>
                      <a:lnTo>
                        <a:pt x="261" y="714"/>
                      </a:lnTo>
                      <a:lnTo>
                        <a:pt x="242" y="714"/>
                      </a:lnTo>
                      <a:lnTo>
                        <a:pt x="206" y="721"/>
                      </a:lnTo>
                      <a:lnTo>
                        <a:pt x="159" y="743"/>
                      </a:lnTo>
                      <a:lnTo>
                        <a:pt x="110" y="792"/>
                      </a:lnTo>
                      <a:lnTo>
                        <a:pt x="88" y="839"/>
                      </a:lnTo>
                      <a:lnTo>
                        <a:pt x="81" y="875"/>
                      </a:lnTo>
                      <a:lnTo>
                        <a:pt x="81" y="894"/>
                      </a:lnTo>
                      <a:lnTo>
                        <a:pt x="81" y="913"/>
                      </a:lnTo>
                      <a:lnTo>
                        <a:pt x="88" y="947"/>
                      </a:lnTo>
                      <a:lnTo>
                        <a:pt x="110" y="995"/>
                      </a:lnTo>
                      <a:lnTo>
                        <a:pt x="159" y="1044"/>
                      </a:lnTo>
                      <a:lnTo>
                        <a:pt x="206" y="1065"/>
                      </a:lnTo>
                      <a:lnTo>
                        <a:pt x="242" y="1073"/>
                      </a:lnTo>
                      <a:lnTo>
                        <a:pt x="261" y="1074"/>
                      </a:lnTo>
                      <a:lnTo>
                        <a:pt x="824" y="1074"/>
                      </a:lnTo>
                      <a:lnTo>
                        <a:pt x="1255" y="1500"/>
                      </a:lnTo>
                      <a:lnTo>
                        <a:pt x="500" y="1500"/>
                      </a:lnTo>
                      <a:lnTo>
                        <a:pt x="481" y="1502"/>
                      </a:lnTo>
                      <a:lnTo>
                        <a:pt x="447" y="1509"/>
                      </a:lnTo>
                      <a:lnTo>
                        <a:pt x="399" y="1531"/>
                      </a:lnTo>
                      <a:lnTo>
                        <a:pt x="350" y="1579"/>
                      </a:lnTo>
                      <a:lnTo>
                        <a:pt x="327" y="1627"/>
                      </a:lnTo>
                      <a:lnTo>
                        <a:pt x="320" y="1662"/>
                      </a:lnTo>
                      <a:lnTo>
                        <a:pt x="320" y="1680"/>
                      </a:lnTo>
                      <a:lnTo>
                        <a:pt x="320" y="1699"/>
                      </a:lnTo>
                      <a:lnTo>
                        <a:pt x="327" y="1735"/>
                      </a:lnTo>
                      <a:lnTo>
                        <a:pt x="350" y="1783"/>
                      </a:lnTo>
                      <a:lnTo>
                        <a:pt x="399" y="1832"/>
                      </a:lnTo>
                      <a:lnTo>
                        <a:pt x="447" y="1853"/>
                      </a:lnTo>
                      <a:lnTo>
                        <a:pt x="481" y="1860"/>
                      </a:lnTo>
                      <a:lnTo>
                        <a:pt x="500" y="1860"/>
                      </a:lnTo>
                      <a:lnTo>
                        <a:pt x="1616" y="1860"/>
                      </a:lnTo>
                      <a:lnTo>
                        <a:pt x="2752" y="2989"/>
                      </a:lnTo>
                      <a:lnTo>
                        <a:pt x="2765" y="3002"/>
                      </a:lnTo>
                      <a:lnTo>
                        <a:pt x="2796" y="3022"/>
                      </a:lnTo>
                      <a:lnTo>
                        <a:pt x="2845" y="3040"/>
                      </a:lnTo>
                      <a:lnTo>
                        <a:pt x="2879" y="3043"/>
                      </a:lnTo>
                      <a:lnTo>
                        <a:pt x="2914" y="3040"/>
                      </a:lnTo>
                      <a:lnTo>
                        <a:pt x="2964" y="3022"/>
                      </a:lnTo>
                      <a:lnTo>
                        <a:pt x="2993" y="3002"/>
                      </a:lnTo>
                      <a:lnTo>
                        <a:pt x="3007" y="2989"/>
                      </a:lnTo>
                      <a:lnTo>
                        <a:pt x="3020" y="2976"/>
                      </a:lnTo>
                      <a:lnTo>
                        <a:pt x="3039" y="2946"/>
                      </a:lnTo>
                      <a:lnTo>
                        <a:pt x="3058" y="2896"/>
                      </a:lnTo>
                      <a:lnTo>
                        <a:pt x="3058" y="2827"/>
                      </a:lnTo>
                      <a:lnTo>
                        <a:pt x="3039" y="2778"/>
                      </a:lnTo>
                      <a:lnTo>
                        <a:pt x="3019" y="2749"/>
                      </a:lnTo>
                      <a:lnTo>
                        <a:pt x="3006" y="2734"/>
                      </a:lnTo>
                      <a:close/>
                    </a:path>
                  </a:pathLst>
                </a:custGeom>
                <a:solidFill>
                  <a:srgbClr val="B72F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76" name="그룹 75"/>
              <p:cNvGrpSpPr/>
              <p:nvPr/>
            </p:nvGrpSpPr>
            <p:grpSpPr>
              <a:xfrm rot="5400000">
                <a:off x="6725708" y="5144160"/>
                <a:ext cx="366626" cy="364817"/>
                <a:chOff x="8909794" y="1241000"/>
                <a:chExt cx="1930400" cy="1920875"/>
              </a:xfrm>
            </p:grpSpPr>
            <p:sp>
              <p:nvSpPr>
                <p:cNvPr id="77" name="Freeform 5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776413" cy="1765300"/>
                </a:xfrm>
                <a:custGeom>
                  <a:avLst/>
                  <a:gdLst>
                    <a:gd name="T0" fmla="*/ 2722 w 3357"/>
                    <a:gd name="T1" fmla="*/ 772 h 3337"/>
                    <a:gd name="T2" fmla="*/ 2964 w 3357"/>
                    <a:gd name="T3" fmla="*/ 1070 h 3337"/>
                    <a:gd name="T4" fmla="*/ 3150 w 3357"/>
                    <a:gd name="T5" fmla="*/ 1386 h 3337"/>
                    <a:gd name="T6" fmla="*/ 3278 w 3357"/>
                    <a:gd name="T7" fmla="*/ 1705 h 3337"/>
                    <a:gd name="T8" fmla="*/ 3346 w 3357"/>
                    <a:gd name="T9" fmla="*/ 2023 h 3337"/>
                    <a:gd name="T10" fmla="*/ 3353 w 3357"/>
                    <a:gd name="T11" fmla="*/ 2329 h 3337"/>
                    <a:gd name="T12" fmla="*/ 3298 w 3357"/>
                    <a:gd name="T13" fmla="*/ 2612 h 3337"/>
                    <a:gd name="T14" fmla="*/ 3179 w 3357"/>
                    <a:gd name="T15" fmla="*/ 2865 h 3337"/>
                    <a:gd name="T16" fmla="*/ 3046 w 3357"/>
                    <a:gd name="T17" fmla="*/ 3027 h 3337"/>
                    <a:gd name="T18" fmla="*/ 2882 w 3357"/>
                    <a:gd name="T19" fmla="*/ 3160 h 3337"/>
                    <a:gd name="T20" fmla="*/ 2629 w 3357"/>
                    <a:gd name="T21" fmla="*/ 3278 h 3337"/>
                    <a:gd name="T22" fmla="*/ 2343 w 3357"/>
                    <a:gd name="T23" fmla="*/ 3334 h 3337"/>
                    <a:gd name="T24" fmla="*/ 2037 w 3357"/>
                    <a:gd name="T25" fmla="*/ 3325 h 3337"/>
                    <a:gd name="T26" fmla="*/ 1717 w 3357"/>
                    <a:gd name="T27" fmla="*/ 3258 h 3337"/>
                    <a:gd name="T28" fmla="*/ 1393 w 3357"/>
                    <a:gd name="T29" fmla="*/ 3131 h 3337"/>
                    <a:gd name="T30" fmla="*/ 1078 w 3357"/>
                    <a:gd name="T31" fmla="*/ 2947 h 3337"/>
                    <a:gd name="T32" fmla="*/ 777 w 3357"/>
                    <a:gd name="T33" fmla="*/ 2706 h 3337"/>
                    <a:gd name="T34" fmla="*/ 635 w 3357"/>
                    <a:gd name="T35" fmla="*/ 2566 h 3337"/>
                    <a:gd name="T36" fmla="*/ 393 w 3357"/>
                    <a:gd name="T37" fmla="*/ 2267 h 3337"/>
                    <a:gd name="T38" fmla="*/ 208 w 3357"/>
                    <a:gd name="T39" fmla="*/ 1953 h 3337"/>
                    <a:gd name="T40" fmla="*/ 79 w 3357"/>
                    <a:gd name="T41" fmla="*/ 1632 h 3337"/>
                    <a:gd name="T42" fmla="*/ 12 w 3357"/>
                    <a:gd name="T43" fmla="*/ 1314 h 3337"/>
                    <a:gd name="T44" fmla="*/ 5 w 3357"/>
                    <a:gd name="T45" fmla="*/ 1008 h 3337"/>
                    <a:gd name="T46" fmla="*/ 59 w 3357"/>
                    <a:gd name="T47" fmla="*/ 724 h 3337"/>
                    <a:gd name="T48" fmla="*/ 179 w 3357"/>
                    <a:gd name="T49" fmla="*/ 472 h 3337"/>
                    <a:gd name="T50" fmla="*/ 313 w 3357"/>
                    <a:gd name="T51" fmla="*/ 310 h 3337"/>
                    <a:gd name="T52" fmla="*/ 476 w 3357"/>
                    <a:gd name="T53" fmla="*/ 177 h 3337"/>
                    <a:gd name="T54" fmla="*/ 729 w 3357"/>
                    <a:gd name="T55" fmla="*/ 59 h 3337"/>
                    <a:gd name="T56" fmla="*/ 1016 w 3357"/>
                    <a:gd name="T57" fmla="*/ 4 h 3337"/>
                    <a:gd name="T58" fmla="*/ 1322 w 3357"/>
                    <a:gd name="T59" fmla="*/ 12 h 3337"/>
                    <a:gd name="T60" fmla="*/ 1642 w 3357"/>
                    <a:gd name="T61" fmla="*/ 79 h 3337"/>
                    <a:gd name="T62" fmla="*/ 1965 w 3357"/>
                    <a:gd name="T63" fmla="*/ 206 h 3337"/>
                    <a:gd name="T64" fmla="*/ 2282 w 3357"/>
                    <a:gd name="T65" fmla="*/ 390 h 3337"/>
                    <a:gd name="T66" fmla="*/ 2581 w 3357"/>
                    <a:gd name="T67" fmla="*/ 631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357" h="3337">
                      <a:moveTo>
                        <a:pt x="2653" y="700"/>
                      </a:moveTo>
                      <a:lnTo>
                        <a:pt x="2722" y="772"/>
                      </a:lnTo>
                      <a:lnTo>
                        <a:pt x="2850" y="919"/>
                      </a:lnTo>
                      <a:lnTo>
                        <a:pt x="2964" y="1070"/>
                      </a:lnTo>
                      <a:lnTo>
                        <a:pt x="3065" y="1226"/>
                      </a:lnTo>
                      <a:lnTo>
                        <a:pt x="3150" y="1386"/>
                      </a:lnTo>
                      <a:lnTo>
                        <a:pt x="3222" y="1545"/>
                      </a:lnTo>
                      <a:lnTo>
                        <a:pt x="3278" y="1705"/>
                      </a:lnTo>
                      <a:lnTo>
                        <a:pt x="3320" y="1865"/>
                      </a:lnTo>
                      <a:lnTo>
                        <a:pt x="3346" y="2023"/>
                      </a:lnTo>
                      <a:lnTo>
                        <a:pt x="3357" y="2179"/>
                      </a:lnTo>
                      <a:lnTo>
                        <a:pt x="3353" y="2329"/>
                      </a:lnTo>
                      <a:lnTo>
                        <a:pt x="3334" y="2474"/>
                      </a:lnTo>
                      <a:lnTo>
                        <a:pt x="3298" y="2612"/>
                      </a:lnTo>
                      <a:lnTo>
                        <a:pt x="3247" y="2744"/>
                      </a:lnTo>
                      <a:lnTo>
                        <a:pt x="3179" y="2865"/>
                      </a:lnTo>
                      <a:lnTo>
                        <a:pt x="3095" y="2977"/>
                      </a:lnTo>
                      <a:lnTo>
                        <a:pt x="3046" y="3027"/>
                      </a:lnTo>
                      <a:lnTo>
                        <a:pt x="2994" y="3076"/>
                      </a:lnTo>
                      <a:lnTo>
                        <a:pt x="2882" y="3160"/>
                      </a:lnTo>
                      <a:lnTo>
                        <a:pt x="2760" y="3227"/>
                      </a:lnTo>
                      <a:lnTo>
                        <a:pt x="2629" y="3278"/>
                      </a:lnTo>
                      <a:lnTo>
                        <a:pt x="2489" y="3314"/>
                      </a:lnTo>
                      <a:lnTo>
                        <a:pt x="2343" y="3334"/>
                      </a:lnTo>
                      <a:lnTo>
                        <a:pt x="2192" y="3337"/>
                      </a:lnTo>
                      <a:lnTo>
                        <a:pt x="2037" y="3325"/>
                      </a:lnTo>
                      <a:lnTo>
                        <a:pt x="1877" y="3299"/>
                      </a:lnTo>
                      <a:lnTo>
                        <a:pt x="1717" y="3258"/>
                      </a:lnTo>
                      <a:lnTo>
                        <a:pt x="1554" y="3201"/>
                      </a:lnTo>
                      <a:lnTo>
                        <a:pt x="1393" y="3131"/>
                      </a:lnTo>
                      <a:lnTo>
                        <a:pt x="1235" y="3046"/>
                      </a:lnTo>
                      <a:lnTo>
                        <a:pt x="1078" y="2947"/>
                      </a:lnTo>
                      <a:lnTo>
                        <a:pt x="925" y="2833"/>
                      </a:lnTo>
                      <a:lnTo>
                        <a:pt x="777" y="2706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3" y="261"/>
                      </a:lnTo>
                      <a:lnTo>
                        <a:pt x="476" y="177"/>
                      </a:lnTo>
                      <a:lnTo>
                        <a:pt x="598" y="110"/>
                      </a:lnTo>
                      <a:lnTo>
                        <a:pt x="729" y="59"/>
                      </a:lnTo>
                      <a:lnTo>
                        <a:pt x="869" y="23"/>
                      </a:lnTo>
                      <a:lnTo>
                        <a:pt x="1016" y="4"/>
                      </a:lnTo>
                      <a:lnTo>
                        <a:pt x="1167" y="0"/>
                      </a:lnTo>
                      <a:lnTo>
                        <a:pt x="1322" y="12"/>
                      </a:lnTo>
                      <a:lnTo>
                        <a:pt x="1481" y="38"/>
                      </a:lnTo>
                      <a:lnTo>
                        <a:pt x="1642" y="79"/>
                      </a:lnTo>
                      <a:lnTo>
                        <a:pt x="1803" y="135"/>
                      </a:lnTo>
                      <a:lnTo>
                        <a:pt x="1965" y="206"/>
                      </a:lnTo>
                      <a:lnTo>
                        <a:pt x="2125" y="291"/>
                      </a:lnTo>
                      <a:lnTo>
                        <a:pt x="2282" y="390"/>
                      </a:lnTo>
                      <a:lnTo>
                        <a:pt x="2434" y="504"/>
                      </a:lnTo>
                      <a:lnTo>
                        <a:pt x="2581" y="631"/>
                      </a:lnTo>
                      <a:lnTo>
                        <a:pt x="2653" y="700"/>
                      </a:lnTo>
                      <a:close/>
                    </a:path>
                  </a:pathLst>
                </a:custGeom>
                <a:solidFill>
                  <a:srgbClr val="F259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8" name="Freeform 6"/>
                <p:cNvSpPr>
                  <a:spLocks/>
                </p:cNvSpPr>
                <p:nvPr/>
              </p:nvSpPr>
              <p:spPr bwMode="auto">
                <a:xfrm>
                  <a:off x="8909794" y="1255288"/>
                  <a:ext cx="454025" cy="1425575"/>
                </a:xfrm>
                <a:custGeom>
                  <a:avLst/>
                  <a:gdLst>
                    <a:gd name="T0" fmla="*/ 792 w 859"/>
                    <a:gd name="T1" fmla="*/ 2694 h 2694"/>
                    <a:gd name="T2" fmla="*/ 748 w 859"/>
                    <a:gd name="T3" fmla="*/ 2653 h 2694"/>
                    <a:gd name="T4" fmla="*/ 705 w 859"/>
                    <a:gd name="T5" fmla="*/ 2611 h 2694"/>
                    <a:gd name="T6" fmla="*/ 635 w 859"/>
                    <a:gd name="T7" fmla="*/ 2540 h 2694"/>
                    <a:gd name="T8" fmla="*/ 507 w 859"/>
                    <a:gd name="T9" fmla="*/ 2394 h 2694"/>
                    <a:gd name="T10" fmla="*/ 393 w 859"/>
                    <a:gd name="T11" fmla="*/ 2241 h 2694"/>
                    <a:gd name="T12" fmla="*/ 294 w 859"/>
                    <a:gd name="T13" fmla="*/ 2085 h 2694"/>
                    <a:gd name="T14" fmla="*/ 208 w 859"/>
                    <a:gd name="T15" fmla="*/ 1927 h 2694"/>
                    <a:gd name="T16" fmla="*/ 137 w 859"/>
                    <a:gd name="T17" fmla="*/ 1766 h 2694"/>
                    <a:gd name="T18" fmla="*/ 79 w 859"/>
                    <a:gd name="T19" fmla="*/ 1606 h 2694"/>
                    <a:gd name="T20" fmla="*/ 38 w 859"/>
                    <a:gd name="T21" fmla="*/ 1446 h 2694"/>
                    <a:gd name="T22" fmla="*/ 12 w 859"/>
                    <a:gd name="T23" fmla="*/ 1288 h 2694"/>
                    <a:gd name="T24" fmla="*/ 0 w 859"/>
                    <a:gd name="T25" fmla="*/ 1133 h 2694"/>
                    <a:gd name="T26" fmla="*/ 5 w 859"/>
                    <a:gd name="T27" fmla="*/ 982 h 2694"/>
                    <a:gd name="T28" fmla="*/ 25 w 859"/>
                    <a:gd name="T29" fmla="*/ 837 h 2694"/>
                    <a:gd name="T30" fmla="*/ 59 w 859"/>
                    <a:gd name="T31" fmla="*/ 698 h 2694"/>
                    <a:gd name="T32" fmla="*/ 111 w 859"/>
                    <a:gd name="T33" fmla="*/ 569 h 2694"/>
                    <a:gd name="T34" fmla="*/ 179 w 859"/>
                    <a:gd name="T35" fmla="*/ 446 h 2694"/>
                    <a:gd name="T36" fmla="*/ 264 w 859"/>
                    <a:gd name="T37" fmla="*/ 336 h 2694"/>
                    <a:gd name="T38" fmla="*/ 313 w 859"/>
                    <a:gd name="T39" fmla="*/ 284 h 2694"/>
                    <a:gd name="T40" fmla="*/ 369 w 859"/>
                    <a:gd name="T41" fmla="*/ 230 h 2694"/>
                    <a:gd name="T42" fmla="*/ 494 w 859"/>
                    <a:gd name="T43" fmla="*/ 140 h 2694"/>
                    <a:gd name="T44" fmla="*/ 632 w 859"/>
                    <a:gd name="T45" fmla="*/ 69 h 2694"/>
                    <a:gd name="T46" fmla="*/ 781 w 859"/>
                    <a:gd name="T47" fmla="*/ 17 h 2694"/>
                    <a:gd name="T48" fmla="*/ 859 w 859"/>
                    <a:gd name="T49" fmla="*/ 0 h 2694"/>
                    <a:gd name="T50" fmla="*/ 781 w 859"/>
                    <a:gd name="T51" fmla="*/ 17 h 2694"/>
                    <a:gd name="T52" fmla="*/ 632 w 859"/>
                    <a:gd name="T53" fmla="*/ 69 h 2694"/>
                    <a:gd name="T54" fmla="*/ 494 w 859"/>
                    <a:gd name="T55" fmla="*/ 140 h 2694"/>
                    <a:gd name="T56" fmla="*/ 369 w 859"/>
                    <a:gd name="T57" fmla="*/ 230 h 2694"/>
                    <a:gd name="T58" fmla="*/ 313 w 859"/>
                    <a:gd name="T59" fmla="*/ 284 h 2694"/>
                    <a:gd name="T60" fmla="*/ 264 w 859"/>
                    <a:gd name="T61" fmla="*/ 336 h 2694"/>
                    <a:gd name="T62" fmla="*/ 179 w 859"/>
                    <a:gd name="T63" fmla="*/ 446 h 2694"/>
                    <a:gd name="T64" fmla="*/ 111 w 859"/>
                    <a:gd name="T65" fmla="*/ 569 h 2694"/>
                    <a:gd name="T66" fmla="*/ 59 w 859"/>
                    <a:gd name="T67" fmla="*/ 698 h 2694"/>
                    <a:gd name="T68" fmla="*/ 25 w 859"/>
                    <a:gd name="T69" fmla="*/ 837 h 2694"/>
                    <a:gd name="T70" fmla="*/ 5 w 859"/>
                    <a:gd name="T71" fmla="*/ 982 h 2694"/>
                    <a:gd name="T72" fmla="*/ 0 w 859"/>
                    <a:gd name="T73" fmla="*/ 1133 h 2694"/>
                    <a:gd name="T74" fmla="*/ 12 w 859"/>
                    <a:gd name="T75" fmla="*/ 1288 h 2694"/>
                    <a:gd name="T76" fmla="*/ 38 w 859"/>
                    <a:gd name="T77" fmla="*/ 1446 h 2694"/>
                    <a:gd name="T78" fmla="*/ 79 w 859"/>
                    <a:gd name="T79" fmla="*/ 1606 h 2694"/>
                    <a:gd name="T80" fmla="*/ 137 w 859"/>
                    <a:gd name="T81" fmla="*/ 1766 h 2694"/>
                    <a:gd name="T82" fmla="*/ 208 w 859"/>
                    <a:gd name="T83" fmla="*/ 1927 h 2694"/>
                    <a:gd name="T84" fmla="*/ 294 w 859"/>
                    <a:gd name="T85" fmla="*/ 2085 h 2694"/>
                    <a:gd name="T86" fmla="*/ 393 w 859"/>
                    <a:gd name="T87" fmla="*/ 2241 h 2694"/>
                    <a:gd name="T88" fmla="*/ 507 w 859"/>
                    <a:gd name="T89" fmla="*/ 2394 h 2694"/>
                    <a:gd name="T90" fmla="*/ 635 w 859"/>
                    <a:gd name="T91" fmla="*/ 2540 h 2694"/>
                    <a:gd name="T92" fmla="*/ 705 w 859"/>
                    <a:gd name="T93" fmla="*/ 2611 h 2694"/>
                    <a:gd name="T94" fmla="*/ 748 w 859"/>
                    <a:gd name="T95" fmla="*/ 2653 h 2694"/>
                    <a:gd name="T96" fmla="*/ 792 w 859"/>
                    <a:gd name="T97" fmla="*/ 2694 h 2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859" h="2694">
                      <a:moveTo>
                        <a:pt x="792" y="2694"/>
                      </a:moveTo>
                      <a:lnTo>
                        <a:pt x="748" y="2653"/>
                      </a:lnTo>
                      <a:lnTo>
                        <a:pt x="705" y="2611"/>
                      </a:lnTo>
                      <a:lnTo>
                        <a:pt x="635" y="2540"/>
                      </a:lnTo>
                      <a:lnTo>
                        <a:pt x="507" y="2394"/>
                      </a:lnTo>
                      <a:lnTo>
                        <a:pt x="393" y="2241"/>
                      </a:lnTo>
                      <a:lnTo>
                        <a:pt x="294" y="2085"/>
                      </a:lnTo>
                      <a:lnTo>
                        <a:pt x="208" y="1927"/>
                      </a:lnTo>
                      <a:lnTo>
                        <a:pt x="137" y="1766"/>
                      </a:lnTo>
                      <a:lnTo>
                        <a:pt x="79" y="1606"/>
                      </a:lnTo>
                      <a:lnTo>
                        <a:pt x="38" y="1446"/>
                      </a:lnTo>
                      <a:lnTo>
                        <a:pt x="12" y="1288"/>
                      </a:lnTo>
                      <a:lnTo>
                        <a:pt x="0" y="1133"/>
                      </a:lnTo>
                      <a:lnTo>
                        <a:pt x="5" y="982"/>
                      </a:lnTo>
                      <a:lnTo>
                        <a:pt x="25" y="837"/>
                      </a:lnTo>
                      <a:lnTo>
                        <a:pt x="59" y="698"/>
                      </a:lnTo>
                      <a:lnTo>
                        <a:pt x="111" y="569"/>
                      </a:lnTo>
                      <a:lnTo>
                        <a:pt x="179" y="446"/>
                      </a:lnTo>
                      <a:lnTo>
                        <a:pt x="264" y="336"/>
                      </a:lnTo>
                      <a:lnTo>
                        <a:pt x="313" y="284"/>
                      </a:lnTo>
                      <a:lnTo>
                        <a:pt x="369" y="230"/>
                      </a:lnTo>
                      <a:lnTo>
                        <a:pt x="494" y="140"/>
                      </a:lnTo>
                      <a:lnTo>
                        <a:pt x="632" y="69"/>
                      </a:lnTo>
                      <a:lnTo>
                        <a:pt x="781" y="17"/>
                      </a:lnTo>
                      <a:lnTo>
                        <a:pt x="859" y="0"/>
                      </a:lnTo>
                      <a:lnTo>
                        <a:pt x="781" y="17"/>
                      </a:lnTo>
                      <a:lnTo>
                        <a:pt x="632" y="69"/>
                      </a:lnTo>
                      <a:lnTo>
                        <a:pt x="494" y="140"/>
                      </a:lnTo>
                      <a:lnTo>
                        <a:pt x="369" y="230"/>
                      </a:lnTo>
                      <a:lnTo>
                        <a:pt x="313" y="284"/>
                      </a:lnTo>
                      <a:lnTo>
                        <a:pt x="264" y="336"/>
                      </a:lnTo>
                      <a:lnTo>
                        <a:pt x="179" y="446"/>
                      </a:lnTo>
                      <a:lnTo>
                        <a:pt x="111" y="569"/>
                      </a:lnTo>
                      <a:lnTo>
                        <a:pt x="59" y="698"/>
                      </a:lnTo>
                      <a:lnTo>
                        <a:pt x="25" y="837"/>
                      </a:lnTo>
                      <a:lnTo>
                        <a:pt x="5" y="982"/>
                      </a:lnTo>
                      <a:lnTo>
                        <a:pt x="0" y="1133"/>
                      </a:lnTo>
                      <a:lnTo>
                        <a:pt x="12" y="1288"/>
                      </a:lnTo>
                      <a:lnTo>
                        <a:pt x="38" y="1446"/>
                      </a:lnTo>
                      <a:lnTo>
                        <a:pt x="79" y="1606"/>
                      </a:lnTo>
                      <a:lnTo>
                        <a:pt x="137" y="1766"/>
                      </a:lnTo>
                      <a:lnTo>
                        <a:pt x="208" y="1927"/>
                      </a:lnTo>
                      <a:lnTo>
                        <a:pt x="294" y="2085"/>
                      </a:lnTo>
                      <a:lnTo>
                        <a:pt x="393" y="2241"/>
                      </a:lnTo>
                      <a:lnTo>
                        <a:pt x="507" y="2394"/>
                      </a:lnTo>
                      <a:lnTo>
                        <a:pt x="635" y="2540"/>
                      </a:lnTo>
                      <a:lnTo>
                        <a:pt x="705" y="2611"/>
                      </a:lnTo>
                      <a:lnTo>
                        <a:pt x="748" y="2653"/>
                      </a:lnTo>
                      <a:lnTo>
                        <a:pt x="792" y="2694"/>
                      </a:lnTo>
                      <a:close/>
                    </a:path>
                  </a:pathLst>
                </a:custGeom>
                <a:solidFill>
                  <a:srgbClr val="E2DA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9" name="Freeform 7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312863" cy="1765300"/>
                </a:xfrm>
                <a:custGeom>
                  <a:avLst/>
                  <a:gdLst>
                    <a:gd name="T0" fmla="*/ 2140 w 2482"/>
                    <a:gd name="T1" fmla="*/ 3335 h 3337"/>
                    <a:gd name="T2" fmla="*/ 1779 w 2482"/>
                    <a:gd name="T3" fmla="*/ 3276 h 3337"/>
                    <a:gd name="T4" fmla="*/ 1410 w 2482"/>
                    <a:gd name="T5" fmla="*/ 3140 h 3337"/>
                    <a:gd name="T6" fmla="*/ 1049 w 2482"/>
                    <a:gd name="T7" fmla="*/ 2928 h 3337"/>
                    <a:gd name="T8" fmla="*/ 792 w 2482"/>
                    <a:gd name="T9" fmla="*/ 2720 h 3337"/>
                    <a:gd name="T10" fmla="*/ 705 w 2482"/>
                    <a:gd name="T11" fmla="*/ 2637 h 3337"/>
                    <a:gd name="T12" fmla="*/ 507 w 2482"/>
                    <a:gd name="T13" fmla="*/ 2420 h 3337"/>
                    <a:gd name="T14" fmla="*/ 294 w 2482"/>
                    <a:gd name="T15" fmla="*/ 2111 h 3337"/>
                    <a:gd name="T16" fmla="*/ 137 w 2482"/>
                    <a:gd name="T17" fmla="*/ 1792 h 3337"/>
                    <a:gd name="T18" fmla="*/ 38 w 2482"/>
                    <a:gd name="T19" fmla="*/ 1472 h 3337"/>
                    <a:gd name="T20" fmla="*/ 0 w 2482"/>
                    <a:gd name="T21" fmla="*/ 1159 h 3337"/>
                    <a:gd name="T22" fmla="*/ 25 w 2482"/>
                    <a:gd name="T23" fmla="*/ 863 h 3337"/>
                    <a:gd name="T24" fmla="*/ 111 w 2482"/>
                    <a:gd name="T25" fmla="*/ 595 h 3337"/>
                    <a:gd name="T26" fmla="*/ 264 w 2482"/>
                    <a:gd name="T27" fmla="*/ 362 h 3337"/>
                    <a:gd name="T28" fmla="*/ 369 w 2482"/>
                    <a:gd name="T29" fmla="*/ 256 h 3337"/>
                    <a:gd name="T30" fmla="*/ 632 w 2482"/>
                    <a:gd name="T31" fmla="*/ 95 h 3337"/>
                    <a:gd name="T32" fmla="*/ 859 w 2482"/>
                    <a:gd name="T33" fmla="*/ 26 h 3337"/>
                    <a:gd name="T34" fmla="*/ 1060 w 2482"/>
                    <a:gd name="T35" fmla="*/ 2 h 3337"/>
                    <a:gd name="T36" fmla="*/ 1196 w 2482"/>
                    <a:gd name="T37" fmla="*/ 2 h 3337"/>
                    <a:gd name="T38" fmla="*/ 1399 w 2482"/>
                    <a:gd name="T39" fmla="*/ 23 h 3337"/>
                    <a:gd name="T40" fmla="*/ 1164 w 2482"/>
                    <a:gd name="T41" fmla="*/ 91 h 3337"/>
                    <a:gd name="T42" fmla="*/ 892 w 2482"/>
                    <a:gd name="T43" fmla="*/ 255 h 3337"/>
                    <a:gd name="T44" fmla="*/ 785 w 2482"/>
                    <a:gd name="T45" fmla="*/ 362 h 3337"/>
                    <a:gd name="T46" fmla="*/ 632 w 2482"/>
                    <a:gd name="T47" fmla="*/ 595 h 3337"/>
                    <a:gd name="T48" fmla="*/ 546 w 2482"/>
                    <a:gd name="T49" fmla="*/ 863 h 3337"/>
                    <a:gd name="T50" fmla="*/ 522 w 2482"/>
                    <a:gd name="T51" fmla="*/ 1159 h 3337"/>
                    <a:gd name="T52" fmla="*/ 560 w 2482"/>
                    <a:gd name="T53" fmla="*/ 1472 h 3337"/>
                    <a:gd name="T54" fmla="*/ 658 w 2482"/>
                    <a:gd name="T55" fmla="*/ 1792 h 3337"/>
                    <a:gd name="T56" fmla="*/ 815 w 2482"/>
                    <a:gd name="T57" fmla="*/ 2111 h 3337"/>
                    <a:gd name="T58" fmla="*/ 1029 w 2482"/>
                    <a:gd name="T59" fmla="*/ 2420 h 3337"/>
                    <a:gd name="T60" fmla="*/ 1227 w 2482"/>
                    <a:gd name="T61" fmla="*/ 2637 h 3337"/>
                    <a:gd name="T62" fmla="*/ 1446 w 2482"/>
                    <a:gd name="T63" fmla="*/ 2833 h 3337"/>
                    <a:gd name="T64" fmla="*/ 1757 w 2482"/>
                    <a:gd name="T65" fmla="*/ 3046 h 3337"/>
                    <a:gd name="T66" fmla="*/ 2078 w 2482"/>
                    <a:gd name="T67" fmla="*/ 3203 h 3337"/>
                    <a:gd name="T68" fmla="*/ 2401 w 2482"/>
                    <a:gd name="T69" fmla="*/ 3299 h 3337"/>
                    <a:gd name="T70" fmla="*/ 2420 w 2482"/>
                    <a:gd name="T71" fmla="*/ 3325 h 3337"/>
                    <a:gd name="T72" fmla="*/ 2228 w 2482"/>
                    <a:gd name="T73" fmla="*/ 3337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482" h="3337">
                      <a:moveTo>
                        <a:pt x="2228" y="3337"/>
                      </a:moveTo>
                      <a:lnTo>
                        <a:pt x="2140" y="3335"/>
                      </a:lnTo>
                      <a:lnTo>
                        <a:pt x="1962" y="3315"/>
                      </a:lnTo>
                      <a:lnTo>
                        <a:pt x="1779" y="3276"/>
                      </a:lnTo>
                      <a:lnTo>
                        <a:pt x="1595" y="3217"/>
                      </a:lnTo>
                      <a:lnTo>
                        <a:pt x="1410" y="3140"/>
                      </a:lnTo>
                      <a:lnTo>
                        <a:pt x="1227" y="3043"/>
                      </a:lnTo>
                      <a:lnTo>
                        <a:pt x="1049" y="2928"/>
                      </a:lnTo>
                      <a:lnTo>
                        <a:pt x="876" y="2794"/>
                      </a:lnTo>
                      <a:lnTo>
                        <a:pt x="792" y="2720"/>
                      </a:lnTo>
                      <a:lnTo>
                        <a:pt x="748" y="2679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9" y="256"/>
                      </a:lnTo>
                      <a:lnTo>
                        <a:pt x="494" y="166"/>
                      </a:lnTo>
                      <a:lnTo>
                        <a:pt x="632" y="95"/>
                      </a:lnTo>
                      <a:lnTo>
                        <a:pt x="781" y="43"/>
                      </a:lnTo>
                      <a:lnTo>
                        <a:pt x="859" y="26"/>
                      </a:lnTo>
                      <a:lnTo>
                        <a:pt x="925" y="15"/>
                      </a:lnTo>
                      <a:lnTo>
                        <a:pt x="1060" y="2"/>
                      </a:lnTo>
                      <a:lnTo>
                        <a:pt x="1129" y="0"/>
                      </a:lnTo>
                      <a:lnTo>
                        <a:pt x="1196" y="2"/>
                      </a:lnTo>
                      <a:lnTo>
                        <a:pt x="1331" y="13"/>
                      </a:lnTo>
                      <a:lnTo>
                        <a:pt x="1399" y="23"/>
                      </a:lnTo>
                      <a:lnTo>
                        <a:pt x="1318" y="39"/>
                      </a:lnTo>
                      <a:lnTo>
                        <a:pt x="1164" y="91"/>
                      </a:lnTo>
                      <a:lnTo>
                        <a:pt x="1021" y="161"/>
                      </a:lnTo>
                      <a:lnTo>
                        <a:pt x="892" y="255"/>
                      </a:lnTo>
                      <a:lnTo>
                        <a:pt x="834" y="310"/>
                      </a:lnTo>
                      <a:lnTo>
                        <a:pt x="785" y="362"/>
                      </a:lnTo>
                      <a:lnTo>
                        <a:pt x="700" y="472"/>
                      </a:lnTo>
                      <a:lnTo>
                        <a:pt x="632" y="595"/>
                      </a:lnTo>
                      <a:lnTo>
                        <a:pt x="581" y="724"/>
                      </a:lnTo>
                      <a:lnTo>
                        <a:pt x="546" y="863"/>
                      </a:lnTo>
                      <a:lnTo>
                        <a:pt x="526" y="1008"/>
                      </a:lnTo>
                      <a:lnTo>
                        <a:pt x="522" y="1159"/>
                      </a:lnTo>
                      <a:lnTo>
                        <a:pt x="533" y="1314"/>
                      </a:lnTo>
                      <a:lnTo>
                        <a:pt x="560" y="1472"/>
                      </a:lnTo>
                      <a:lnTo>
                        <a:pt x="602" y="1632"/>
                      </a:lnTo>
                      <a:lnTo>
                        <a:pt x="658" y="1792"/>
                      </a:lnTo>
                      <a:lnTo>
                        <a:pt x="729" y="1953"/>
                      </a:lnTo>
                      <a:lnTo>
                        <a:pt x="815" y="2111"/>
                      </a:lnTo>
                      <a:lnTo>
                        <a:pt x="915" y="2267"/>
                      </a:lnTo>
                      <a:lnTo>
                        <a:pt x="1029" y="2420"/>
                      </a:lnTo>
                      <a:lnTo>
                        <a:pt x="1157" y="2566"/>
                      </a:lnTo>
                      <a:lnTo>
                        <a:pt x="1227" y="2637"/>
                      </a:lnTo>
                      <a:lnTo>
                        <a:pt x="1298" y="2706"/>
                      </a:lnTo>
                      <a:lnTo>
                        <a:pt x="1446" y="2833"/>
                      </a:lnTo>
                      <a:lnTo>
                        <a:pt x="1599" y="2947"/>
                      </a:lnTo>
                      <a:lnTo>
                        <a:pt x="1757" y="3046"/>
                      </a:lnTo>
                      <a:lnTo>
                        <a:pt x="1917" y="3132"/>
                      </a:lnTo>
                      <a:lnTo>
                        <a:pt x="2078" y="3203"/>
                      </a:lnTo>
                      <a:lnTo>
                        <a:pt x="2240" y="3259"/>
                      </a:lnTo>
                      <a:lnTo>
                        <a:pt x="2401" y="3299"/>
                      </a:lnTo>
                      <a:lnTo>
                        <a:pt x="2482" y="3314"/>
                      </a:lnTo>
                      <a:lnTo>
                        <a:pt x="2420" y="3325"/>
                      </a:lnTo>
                      <a:lnTo>
                        <a:pt x="2293" y="3335"/>
                      </a:lnTo>
                      <a:lnTo>
                        <a:pt x="2228" y="3337"/>
                      </a:lnTo>
                      <a:close/>
                    </a:path>
                  </a:pathLst>
                </a:custGeom>
                <a:solidFill>
                  <a:srgbClr val="F14F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" name="Freeform 8"/>
                <p:cNvSpPr>
                  <a:spLocks/>
                </p:cNvSpPr>
                <p:nvPr/>
              </p:nvSpPr>
              <p:spPr bwMode="auto">
                <a:xfrm>
                  <a:off x="9222531" y="1552150"/>
                  <a:ext cx="1617663" cy="1609725"/>
                </a:xfrm>
                <a:custGeom>
                  <a:avLst/>
                  <a:gdLst>
                    <a:gd name="T0" fmla="*/ 2124 w 3058"/>
                    <a:gd name="T1" fmla="*/ 1857 h 3043"/>
                    <a:gd name="T2" fmla="*/ 2124 w 3058"/>
                    <a:gd name="T3" fmla="*/ 763 h 3043"/>
                    <a:gd name="T4" fmla="*/ 2094 w 3058"/>
                    <a:gd name="T5" fmla="*/ 681 h 3043"/>
                    <a:gd name="T6" fmla="*/ 1998 w 3058"/>
                    <a:gd name="T7" fmla="*/ 609 h 3043"/>
                    <a:gd name="T8" fmla="*/ 1944 w 3058"/>
                    <a:gd name="T9" fmla="*/ 602 h 3043"/>
                    <a:gd name="T10" fmla="*/ 1891 w 3058"/>
                    <a:gd name="T11" fmla="*/ 609 h 3043"/>
                    <a:gd name="T12" fmla="*/ 1795 w 3058"/>
                    <a:gd name="T13" fmla="*/ 681 h 3043"/>
                    <a:gd name="T14" fmla="*/ 1764 w 3058"/>
                    <a:gd name="T15" fmla="*/ 763 h 3043"/>
                    <a:gd name="T16" fmla="*/ 1764 w 3058"/>
                    <a:gd name="T17" fmla="*/ 1500 h 3043"/>
                    <a:gd name="T18" fmla="*/ 1079 w 3058"/>
                    <a:gd name="T19" fmla="*/ 259 h 3043"/>
                    <a:gd name="T20" fmla="*/ 1072 w 3058"/>
                    <a:gd name="T21" fmla="*/ 206 h 3043"/>
                    <a:gd name="T22" fmla="*/ 1000 w 3058"/>
                    <a:gd name="T23" fmla="*/ 109 h 3043"/>
                    <a:gd name="T24" fmla="*/ 918 w 3058"/>
                    <a:gd name="T25" fmla="*/ 79 h 3043"/>
                    <a:gd name="T26" fmla="*/ 880 w 3058"/>
                    <a:gd name="T27" fmla="*/ 79 h 3043"/>
                    <a:gd name="T28" fmla="*/ 798 w 3058"/>
                    <a:gd name="T29" fmla="*/ 109 h 3043"/>
                    <a:gd name="T30" fmla="*/ 726 w 3058"/>
                    <a:gd name="T31" fmla="*/ 206 h 3043"/>
                    <a:gd name="T32" fmla="*/ 719 w 3058"/>
                    <a:gd name="T33" fmla="*/ 259 h 3043"/>
                    <a:gd name="T34" fmla="*/ 305 w 3058"/>
                    <a:gd name="T35" fmla="*/ 50 h 3043"/>
                    <a:gd name="T36" fmla="*/ 262 w 3058"/>
                    <a:gd name="T37" fmla="*/ 17 h 3043"/>
                    <a:gd name="T38" fmla="*/ 143 w 3058"/>
                    <a:gd name="T39" fmla="*/ 0 h 3043"/>
                    <a:gd name="T40" fmla="*/ 65 w 3058"/>
                    <a:gd name="T41" fmla="*/ 39 h 3043"/>
                    <a:gd name="T42" fmla="*/ 38 w 3058"/>
                    <a:gd name="T43" fmla="*/ 64 h 3043"/>
                    <a:gd name="T44" fmla="*/ 0 w 3058"/>
                    <a:gd name="T45" fmla="*/ 144 h 3043"/>
                    <a:gd name="T46" fmla="*/ 19 w 3058"/>
                    <a:gd name="T47" fmla="*/ 262 h 3043"/>
                    <a:gd name="T48" fmla="*/ 52 w 3058"/>
                    <a:gd name="T49" fmla="*/ 305 h 3043"/>
                    <a:gd name="T50" fmla="*/ 261 w 3058"/>
                    <a:gd name="T51" fmla="*/ 714 h 3043"/>
                    <a:gd name="T52" fmla="*/ 206 w 3058"/>
                    <a:gd name="T53" fmla="*/ 721 h 3043"/>
                    <a:gd name="T54" fmla="*/ 110 w 3058"/>
                    <a:gd name="T55" fmla="*/ 792 h 3043"/>
                    <a:gd name="T56" fmla="*/ 81 w 3058"/>
                    <a:gd name="T57" fmla="*/ 875 h 3043"/>
                    <a:gd name="T58" fmla="*/ 81 w 3058"/>
                    <a:gd name="T59" fmla="*/ 913 h 3043"/>
                    <a:gd name="T60" fmla="*/ 110 w 3058"/>
                    <a:gd name="T61" fmla="*/ 995 h 3043"/>
                    <a:gd name="T62" fmla="*/ 206 w 3058"/>
                    <a:gd name="T63" fmla="*/ 1065 h 3043"/>
                    <a:gd name="T64" fmla="*/ 261 w 3058"/>
                    <a:gd name="T65" fmla="*/ 1074 h 3043"/>
                    <a:gd name="T66" fmla="*/ 1255 w 3058"/>
                    <a:gd name="T67" fmla="*/ 1500 h 3043"/>
                    <a:gd name="T68" fmla="*/ 481 w 3058"/>
                    <a:gd name="T69" fmla="*/ 1502 h 3043"/>
                    <a:gd name="T70" fmla="*/ 399 w 3058"/>
                    <a:gd name="T71" fmla="*/ 1531 h 3043"/>
                    <a:gd name="T72" fmla="*/ 327 w 3058"/>
                    <a:gd name="T73" fmla="*/ 1627 h 3043"/>
                    <a:gd name="T74" fmla="*/ 320 w 3058"/>
                    <a:gd name="T75" fmla="*/ 1680 h 3043"/>
                    <a:gd name="T76" fmla="*/ 327 w 3058"/>
                    <a:gd name="T77" fmla="*/ 1735 h 3043"/>
                    <a:gd name="T78" fmla="*/ 399 w 3058"/>
                    <a:gd name="T79" fmla="*/ 1832 h 3043"/>
                    <a:gd name="T80" fmla="*/ 481 w 3058"/>
                    <a:gd name="T81" fmla="*/ 1860 h 3043"/>
                    <a:gd name="T82" fmla="*/ 1616 w 3058"/>
                    <a:gd name="T83" fmla="*/ 1860 h 3043"/>
                    <a:gd name="T84" fmla="*/ 2765 w 3058"/>
                    <a:gd name="T85" fmla="*/ 3002 h 3043"/>
                    <a:gd name="T86" fmla="*/ 2845 w 3058"/>
                    <a:gd name="T87" fmla="*/ 3040 h 3043"/>
                    <a:gd name="T88" fmla="*/ 2914 w 3058"/>
                    <a:gd name="T89" fmla="*/ 3040 h 3043"/>
                    <a:gd name="T90" fmla="*/ 2993 w 3058"/>
                    <a:gd name="T91" fmla="*/ 3002 h 3043"/>
                    <a:gd name="T92" fmla="*/ 3020 w 3058"/>
                    <a:gd name="T93" fmla="*/ 2976 h 3043"/>
                    <a:gd name="T94" fmla="*/ 3058 w 3058"/>
                    <a:gd name="T95" fmla="*/ 2896 h 3043"/>
                    <a:gd name="T96" fmla="*/ 3039 w 3058"/>
                    <a:gd name="T97" fmla="*/ 2778 h 3043"/>
                    <a:gd name="T98" fmla="*/ 3006 w 3058"/>
                    <a:gd name="T99" fmla="*/ 2734 h 3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058" h="3043">
                      <a:moveTo>
                        <a:pt x="3006" y="2734"/>
                      </a:moveTo>
                      <a:lnTo>
                        <a:pt x="2124" y="1857"/>
                      </a:lnTo>
                      <a:lnTo>
                        <a:pt x="2124" y="782"/>
                      </a:lnTo>
                      <a:lnTo>
                        <a:pt x="2124" y="763"/>
                      </a:lnTo>
                      <a:lnTo>
                        <a:pt x="2117" y="728"/>
                      </a:lnTo>
                      <a:lnTo>
                        <a:pt x="2094" y="681"/>
                      </a:lnTo>
                      <a:lnTo>
                        <a:pt x="2045" y="632"/>
                      </a:lnTo>
                      <a:lnTo>
                        <a:pt x="1998" y="609"/>
                      </a:lnTo>
                      <a:lnTo>
                        <a:pt x="1963" y="602"/>
                      </a:lnTo>
                      <a:lnTo>
                        <a:pt x="1944" y="602"/>
                      </a:lnTo>
                      <a:lnTo>
                        <a:pt x="1926" y="602"/>
                      </a:lnTo>
                      <a:lnTo>
                        <a:pt x="1891" y="609"/>
                      </a:lnTo>
                      <a:lnTo>
                        <a:pt x="1844" y="632"/>
                      </a:lnTo>
                      <a:lnTo>
                        <a:pt x="1795" y="681"/>
                      </a:lnTo>
                      <a:lnTo>
                        <a:pt x="1772" y="728"/>
                      </a:lnTo>
                      <a:lnTo>
                        <a:pt x="1764" y="763"/>
                      </a:lnTo>
                      <a:lnTo>
                        <a:pt x="1764" y="782"/>
                      </a:lnTo>
                      <a:lnTo>
                        <a:pt x="1764" y="1500"/>
                      </a:lnTo>
                      <a:lnTo>
                        <a:pt x="1079" y="819"/>
                      </a:lnTo>
                      <a:lnTo>
                        <a:pt x="1079" y="259"/>
                      </a:lnTo>
                      <a:lnTo>
                        <a:pt x="1079" y="240"/>
                      </a:lnTo>
                      <a:lnTo>
                        <a:pt x="1072" y="206"/>
                      </a:lnTo>
                      <a:lnTo>
                        <a:pt x="1049" y="158"/>
                      </a:lnTo>
                      <a:lnTo>
                        <a:pt x="1000" y="109"/>
                      </a:lnTo>
                      <a:lnTo>
                        <a:pt x="952" y="86"/>
                      </a:lnTo>
                      <a:lnTo>
                        <a:pt x="918" y="79"/>
                      </a:lnTo>
                      <a:lnTo>
                        <a:pt x="899" y="79"/>
                      </a:lnTo>
                      <a:lnTo>
                        <a:pt x="880" y="79"/>
                      </a:lnTo>
                      <a:lnTo>
                        <a:pt x="846" y="86"/>
                      </a:lnTo>
                      <a:lnTo>
                        <a:pt x="798" y="109"/>
                      </a:lnTo>
                      <a:lnTo>
                        <a:pt x="749" y="158"/>
                      </a:lnTo>
                      <a:lnTo>
                        <a:pt x="726" y="206"/>
                      </a:lnTo>
                      <a:lnTo>
                        <a:pt x="719" y="240"/>
                      </a:lnTo>
                      <a:lnTo>
                        <a:pt x="719" y="259"/>
                      </a:lnTo>
                      <a:lnTo>
                        <a:pt x="719" y="461"/>
                      </a:lnTo>
                      <a:lnTo>
                        <a:pt x="305" y="50"/>
                      </a:lnTo>
                      <a:lnTo>
                        <a:pt x="293" y="37"/>
                      </a:lnTo>
                      <a:lnTo>
                        <a:pt x="262" y="17"/>
                      </a:lnTo>
                      <a:lnTo>
                        <a:pt x="212" y="0"/>
                      </a:lnTo>
                      <a:lnTo>
                        <a:pt x="143" y="0"/>
                      </a:lnTo>
                      <a:lnTo>
                        <a:pt x="94" y="18"/>
                      </a:lnTo>
                      <a:lnTo>
                        <a:pt x="65" y="39"/>
                      </a:lnTo>
                      <a:lnTo>
                        <a:pt x="51" y="50"/>
                      </a:lnTo>
                      <a:lnTo>
                        <a:pt x="38" y="64"/>
                      </a:lnTo>
                      <a:lnTo>
                        <a:pt x="19" y="95"/>
                      </a:lnTo>
                      <a:lnTo>
                        <a:pt x="0" y="144"/>
                      </a:lnTo>
                      <a:lnTo>
                        <a:pt x="0" y="213"/>
                      </a:lnTo>
                      <a:lnTo>
                        <a:pt x="19" y="262"/>
                      </a:lnTo>
                      <a:lnTo>
                        <a:pt x="39" y="292"/>
                      </a:lnTo>
                      <a:lnTo>
                        <a:pt x="52" y="305"/>
                      </a:lnTo>
                      <a:lnTo>
                        <a:pt x="462" y="714"/>
                      </a:lnTo>
                      <a:lnTo>
                        <a:pt x="261" y="714"/>
                      </a:lnTo>
                      <a:lnTo>
                        <a:pt x="242" y="714"/>
                      </a:lnTo>
                      <a:lnTo>
                        <a:pt x="206" y="721"/>
                      </a:lnTo>
                      <a:lnTo>
                        <a:pt x="159" y="743"/>
                      </a:lnTo>
                      <a:lnTo>
                        <a:pt x="110" y="792"/>
                      </a:lnTo>
                      <a:lnTo>
                        <a:pt x="88" y="839"/>
                      </a:lnTo>
                      <a:lnTo>
                        <a:pt x="81" y="875"/>
                      </a:lnTo>
                      <a:lnTo>
                        <a:pt x="81" y="894"/>
                      </a:lnTo>
                      <a:lnTo>
                        <a:pt x="81" y="913"/>
                      </a:lnTo>
                      <a:lnTo>
                        <a:pt x="88" y="947"/>
                      </a:lnTo>
                      <a:lnTo>
                        <a:pt x="110" y="995"/>
                      </a:lnTo>
                      <a:lnTo>
                        <a:pt x="159" y="1044"/>
                      </a:lnTo>
                      <a:lnTo>
                        <a:pt x="206" y="1065"/>
                      </a:lnTo>
                      <a:lnTo>
                        <a:pt x="242" y="1073"/>
                      </a:lnTo>
                      <a:lnTo>
                        <a:pt x="261" y="1074"/>
                      </a:lnTo>
                      <a:lnTo>
                        <a:pt x="824" y="1074"/>
                      </a:lnTo>
                      <a:lnTo>
                        <a:pt x="1255" y="1500"/>
                      </a:lnTo>
                      <a:lnTo>
                        <a:pt x="500" y="1500"/>
                      </a:lnTo>
                      <a:lnTo>
                        <a:pt x="481" y="1502"/>
                      </a:lnTo>
                      <a:lnTo>
                        <a:pt x="447" y="1509"/>
                      </a:lnTo>
                      <a:lnTo>
                        <a:pt x="399" y="1531"/>
                      </a:lnTo>
                      <a:lnTo>
                        <a:pt x="350" y="1579"/>
                      </a:lnTo>
                      <a:lnTo>
                        <a:pt x="327" y="1627"/>
                      </a:lnTo>
                      <a:lnTo>
                        <a:pt x="320" y="1662"/>
                      </a:lnTo>
                      <a:lnTo>
                        <a:pt x="320" y="1680"/>
                      </a:lnTo>
                      <a:lnTo>
                        <a:pt x="320" y="1699"/>
                      </a:lnTo>
                      <a:lnTo>
                        <a:pt x="327" y="1735"/>
                      </a:lnTo>
                      <a:lnTo>
                        <a:pt x="350" y="1783"/>
                      </a:lnTo>
                      <a:lnTo>
                        <a:pt x="399" y="1832"/>
                      </a:lnTo>
                      <a:lnTo>
                        <a:pt x="447" y="1853"/>
                      </a:lnTo>
                      <a:lnTo>
                        <a:pt x="481" y="1860"/>
                      </a:lnTo>
                      <a:lnTo>
                        <a:pt x="500" y="1860"/>
                      </a:lnTo>
                      <a:lnTo>
                        <a:pt x="1616" y="1860"/>
                      </a:lnTo>
                      <a:lnTo>
                        <a:pt x="2752" y="2989"/>
                      </a:lnTo>
                      <a:lnTo>
                        <a:pt x="2765" y="3002"/>
                      </a:lnTo>
                      <a:lnTo>
                        <a:pt x="2796" y="3022"/>
                      </a:lnTo>
                      <a:lnTo>
                        <a:pt x="2845" y="3040"/>
                      </a:lnTo>
                      <a:lnTo>
                        <a:pt x="2879" y="3043"/>
                      </a:lnTo>
                      <a:lnTo>
                        <a:pt x="2914" y="3040"/>
                      </a:lnTo>
                      <a:lnTo>
                        <a:pt x="2964" y="3022"/>
                      </a:lnTo>
                      <a:lnTo>
                        <a:pt x="2993" y="3002"/>
                      </a:lnTo>
                      <a:lnTo>
                        <a:pt x="3007" y="2989"/>
                      </a:lnTo>
                      <a:lnTo>
                        <a:pt x="3020" y="2976"/>
                      </a:lnTo>
                      <a:lnTo>
                        <a:pt x="3039" y="2946"/>
                      </a:lnTo>
                      <a:lnTo>
                        <a:pt x="3058" y="2896"/>
                      </a:lnTo>
                      <a:lnTo>
                        <a:pt x="3058" y="2827"/>
                      </a:lnTo>
                      <a:lnTo>
                        <a:pt x="3039" y="2778"/>
                      </a:lnTo>
                      <a:lnTo>
                        <a:pt x="3019" y="2749"/>
                      </a:lnTo>
                      <a:lnTo>
                        <a:pt x="3006" y="2734"/>
                      </a:lnTo>
                      <a:close/>
                    </a:path>
                  </a:pathLst>
                </a:custGeom>
                <a:solidFill>
                  <a:srgbClr val="B72F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81" name="그룹 80"/>
              <p:cNvGrpSpPr/>
              <p:nvPr/>
            </p:nvGrpSpPr>
            <p:grpSpPr>
              <a:xfrm rot="6300000">
                <a:off x="7173141" y="5297139"/>
                <a:ext cx="255790" cy="254528"/>
                <a:chOff x="8909794" y="1241000"/>
                <a:chExt cx="1930400" cy="1920875"/>
              </a:xfrm>
            </p:grpSpPr>
            <p:sp>
              <p:nvSpPr>
                <p:cNvPr id="82" name="Freeform 5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776413" cy="1765300"/>
                </a:xfrm>
                <a:custGeom>
                  <a:avLst/>
                  <a:gdLst>
                    <a:gd name="T0" fmla="*/ 2722 w 3357"/>
                    <a:gd name="T1" fmla="*/ 772 h 3337"/>
                    <a:gd name="T2" fmla="*/ 2964 w 3357"/>
                    <a:gd name="T3" fmla="*/ 1070 h 3337"/>
                    <a:gd name="T4" fmla="*/ 3150 w 3357"/>
                    <a:gd name="T5" fmla="*/ 1386 h 3337"/>
                    <a:gd name="T6" fmla="*/ 3278 w 3357"/>
                    <a:gd name="T7" fmla="*/ 1705 h 3337"/>
                    <a:gd name="T8" fmla="*/ 3346 w 3357"/>
                    <a:gd name="T9" fmla="*/ 2023 h 3337"/>
                    <a:gd name="T10" fmla="*/ 3353 w 3357"/>
                    <a:gd name="T11" fmla="*/ 2329 h 3337"/>
                    <a:gd name="T12" fmla="*/ 3298 w 3357"/>
                    <a:gd name="T13" fmla="*/ 2612 h 3337"/>
                    <a:gd name="T14" fmla="*/ 3179 w 3357"/>
                    <a:gd name="T15" fmla="*/ 2865 h 3337"/>
                    <a:gd name="T16" fmla="*/ 3046 w 3357"/>
                    <a:gd name="T17" fmla="*/ 3027 h 3337"/>
                    <a:gd name="T18" fmla="*/ 2882 w 3357"/>
                    <a:gd name="T19" fmla="*/ 3160 h 3337"/>
                    <a:gd name="T20" fmla="*/ 2629 w 3357"/>
                    <a:gd name="T21" fmla="*/ 3278 h 3337"/>
                    <a:gd name="T22" fmla="*/ 2343 w 3357"/>
                    <a:gd name="T23" fmla="*/ 3334 h 3337"/>
                    <a:gd name="T24" fmla="*/ 2037 w 3357"/>
                    <a:gd name="T25" fmla="*/ 3325 h 3337"/>
                    <a:gd name="T26" fmla="*/ 1717 w 3357"/>
                    <a:gd name="T27" fmla="*/ 3258 h 3337"/>
                    <a:gd name="T28" fmla="*/ 1393 w 3357"/>
                    <a:gd name="T29" fmla="*/ 3131 h 3337"/>
                    <a:gd name="T30" fmla="*/ 1078 w 3357"/>
                    <a:gd name="T31" fmla="*/ 2947 h 3337"/>
                    <a:gd name="T32" fmla="*/ 777 w 3357"/>
                    <a:gd name="T33" fmla="*/ 2706 h 3337"/>
                    <a:gd name="T34" fmla="*/ 635 w 3357"/>
                    <a:gd name="T35" fmla="*/ 2566 h 3337"/>
                    <a:gd name="T36" fmla="*/ 393 w 3357"/>
                    <a:gd name="T37" fmla="*/ 2267 h 3337"/>
                    <a:gd name="T38" fmla="*/ 208 w 3357"/>
                    <a:gd name="T39" fmla="*/ 1953 h 3337"/>
                    <a:gd name="T40" fmla="*/ 79 w 3357"/>
                    <a:gd name="T41" fmla="*/ 1632 h 3337"/>
                    <a:gd name="T42" fmla="*/ 12 w 3357"/>
                    <a:gd name="T43" fmla="*/ 1314 h 3337"/>
                    <a:gd name="T44" fmla="*/ 5 w 3357"/>
                    <a:gd name="T45" fmla="*/ 1008 h 3337"/>
                    <a:gd name="T46" fmla="*/ 59 w 3357"/>
                    <a:gd name="T47" fmla="*/ 724 h 3337"/>
                    <a:gd name="T48" fmla="*/ 179 w 3357"/>
                    <a:gd name="T49" fmla="*/ 472 h 3337"/>
                    <a:gd name="T50" fmla="*/ 313 w 3357"/>
                    <a:gd name="T51" fmla="*/ 310 h 3337"/>
                    <a:gd name="T52" fmla="*/ 476 w 3357"/>
                    <a:gd name="T53" fmla="*/ 177 h 3337"/>
                    <a:gd name="T54" fmla="*/ 729 w 3357"/>
                    <a:gd name="T55" fmla="*/ 59 h 3337"/>
                    <a:gd name="T56" fmla="*/ 1016 w 3357"/>
                    <a:gd name="T57" fmla="*/ 4 h 3337"/>
                    <a:gd name="T58" fmla="*/ 1322 w 3357"/>
                    <a:gd name="T59" fmla="*/ 12 h 3337"/>
                    <a:gd name="T60" fmla="*/ 1642 w 3357"/>
                    <a:gd name="T61" fmla="*/ 79 h 3337"/>
                    <a:gd name="T62" fmla="*/ 1965 w 3357"/>
                    <a:gd name="T63" fmla="*/ 206 h 3337"/>
                    <a:gd name="T64" fmla="*/ 2282 w 3357"/>
                    <a:gd name="T65" fmla="*/ 390 h 3337"/>
                    <a:gd name="T66" fmla="*/ 2581 w 3357"/>
                    <a:gd name="T67" fmla="*/ 631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357" h="3337">
                      <a:moveTo>
                        <a:pt x="2653" y="700"/>
                      </a:moveTo>
                      <a:lnTo>
                        <a:pt x="2722" y="772"/>
                      </a:lnTo>
                      <a:lnTo>
                        <a:pt x="2850" y="919"/>
                      </a:lnTo>
                      <a:lnTo>
                        <a:pt x="2964" y="1070"/>
                      </a:lnTo>
                      <a:lnTo>
                        <a:pt x="3065" y="1226"/>
                      </a:lnTo>
                      <a:lnTo>
                        <a:pt x="3150" y="1386"/>
                      </a:lnTo>
                      <a:lnTo>
                        <a:pt x="3222" y="1545"/>
                      </a:lnTo>
                      <a:lnTo>
                        <a:pt x="3278" y="1705"/>
                      </a:lnTo>
                      <a:lnTo>
                        <a:pt x="3320" y="1865"/>
                      </a:lnTo>
                      <a:lnTo>
                        <a:pt x="3346" y="2023"/>
                      </a:lnTo>
                      <a:lnTo>
                        <a:pt x="3357" y="2179"/>
                      </a:lnTo>
                      <a:lnTo>
                        <a:pt x="3353" y="2329"/>
                      </a:lnTo>
                      <a:lnTo>
                        <a:pt x="3334" y="2474"/>
                      </a:lnTo>
                      <a:lnTo>
                        <a:pt x="3298" y="2612"/>
                      </a:lnTo>
                      <a:lnTo>
                        <a:pt x="3247" y="2744"/>
                      </a:lnTo>
                      <a:lnTo>
                        <a:pt x="3179" y="2865"/>
                      </a:lnTo>
                      <a:lnTo>
                        <a:pt x="3095" y="2977"/>
                      </a:lnTo>
                      <a:lnTo>
                        <a:pt x="3046" y="3027"/>
                      </a:lnTo>
                      <a:lnTo>
                        <a:pt x="2994" y="3076"/>
                      </a:lnTo>
                      <a:lnTo>
                        <a:pt x="2882" y="3160"/>
                      </a:lnTo>
                      <a:lnTo>
                        <a:pt x="2760" y="3227"/>
                      </a:lnTo>
                      <a:lnTo>
                        <a:pt x="2629" y="3278"/>
                      </a:lnTo>
                      <a:lnTo>
                        <a:pt x="2489" y="3314"/>
                      </a:lnTo>
                      <a:lnTo>
                        <a:pt x="2343" y="3334"/>
                      </a:lnTo>
                      <a:lnTo>
                        <a:pt x="2192" y="3337"/>
                      </a:lnTo>
                      <a:lnTo>
                        <a:pt x="2037" y="3325"/>
                      </a:lnTo>
                      <a:lnTo>
                        <a:pt x="1877" y="3299"/>
                      </a:lnTo>
                      <a:lnTo>
                        <a:pt x="1717" y="3258"/>
                      </a:lnTo>
                      <a:lnTo>
                        <a:pt x="1554" y="3201"/>
                      </a:lnTo>
                      <a:lnTo>
                        <a:pt x="1393" y="3131"/>
                      </a:lnTo>
                      <a:lnTo>
                        <a:pt x="1235" y="3046"/>
                      </a:lnTo>
                      <a:lnTo>
                        <a:pt x="1078" y="2947"/>
                      </a:lnTo>
                      <a:lnTo>
                        <a:pt x="925" y="2833"/>
                      </a:lnTo>
                      <a:lnTo>
                        <a:pt x="777" y="2706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3" y="261"/>
                      </a:lnTo>
                      <a:lnTo>
                        <a:pt x="476" y="177"/>
                      </a:lnTo>
                      <a:lnTo>
                        <a:pt x="598" y="110"/>
                      </a:lnTo>
                      <a:lnTo>
                        <a:pt x="729" y="59"/>
                      </a:lnTo>
                      <a:lnTo>
                        <a:pt x="869" y="23"/>
                      </a:lnTo>
                      <a:lnTo>
                        <a:pt x="1016" y="4"/>
                      </a:lnTo>
                      <a:lnTo>
                        <a:pt x="1167" y="0"/>
                      </a:lnTo>
                      <a:lnTo>
                        <a:pt x="1322" y="12"/>
                      </a:lnTo>
                      <a:lnTo>
                        <a:pt x="1481" y="38"/>
                      </a:lnTo>
                      <a:lnTo>
                        <a:pt x="1642" y="79"/>
                      </a:lnTo>
                      <a:lnTo>
                        <a:pt x="1803" y="135"/>
                      </a:lnTo>
                      <a:lnTo>
                        <a:pt x="1965" y="206"/>
                      </a:lnTo>
                      <a:lnTo>
                        <a:pt x="2125" y="291"/>
                      </a:lnTo>
                      <a:lnTo>
                        <a:pt x="2282" y="390"/>
                      </a:lnTo>
                      <a:lnTo>
                        <a:pt x="2434" y="504"/>
                      </a:lnTo>
                      <a:lnTo>
                        <a:pt x="2581" y="631"/>
                      </a:lnTo>
                      <a:lnTo>
                        <a:pt x="2653" y="700"/>
                      </a:lnTo>
                      <a:close/>
                    </a:path>
                  </a:pathLst>
                </a:custGeom>
                <a:solidFill>
                  <a:srgbClr val="F259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3" name="Freeform 6"/>
                <p:cNvSpPr>
                  <a:spLocks/>
                </p:cNvSpPr>
                <p:nvPr/>
              </p:nvSpPr>
              <p:spPr bwMode="auto">
                <a:xfrm>
                  <a:off x="8909794" y="1255288"/>
                  <a:ext cx="454025" cy="1425575"/>
                </a:xfrm>
                <a:custGeom>
                  <a:avLst/>
                  <a:gdLst>
                    <a:gd name="T0" fmla="*/ 792 w 859"/>
                    <a:gd name="T1" fmla="*/ 2694 h 2694"/>
                    <a:gd name="T2" fmla="*/ 748 w 859"/>
                    <a:gd name="T3" fmla="*/ 2653 h 2694"/>
                    <a:gd name="T4" fmla="*/ 705 w 859"/>
                    <a:gd name="T5" fmla="*/ 2611 h 2694"/>
                    <a:gd name="T6" fmla="*/ 635 w 859"/>
                    <a:gd name="T7" fmla="*/ 2540 h 2694"/>
                    <a:gd name="T8" fmla="*/ 507 w 859"/>
                    <a:gd name="T9" fmla="*/ 2394 h 2694"/>
                    <a:gd name="T10" fmla="*/ 393 w 859"/>
                    <a:gd name="T11" fmla="*/ 2241 h 2694"/>
                    <a:gd name="T12" fmla="*/ 294 w 859"/>
                    <a:gd name="T13" fmla="*/ 2085 h 2694"/>
                    <a:gd name="T14" fmla="*/ 208 w 859"/>
                    <a:gd name="T15" fmla="*/ 1927 h 2694"/>
                    <a:gd name="T16" fmla="*/ 137 w 859"/>
                    <a:gd name="T17" fmla="*/ 1766 h 2694"/>
                    <a:gd name="T18" fmla="*/ 79 w 859"/>
                    <a:gd name="T19" fmla="*/ 1606 h 2694"/>
                    <a:gd name="T20" fmla="*/ 38 w 859"/>
                    <a:gd name="T21" fmla="*/ 1446 h 2694"/>
                    <a:gd name="T22" fmla="*/ 12 w 859"/>
                    <a:gd name="T23" fmla="*/ 1288 h 2694"/>
                    <a:gd name="T24" fmla="*/ 0 w 859"/>
                    <a:gd name="T25" fmla="*/ 1133 h 2694"/>
                    <a:gd name="T26" fmla="*/ 5 w 859"/>
                    <a:gd name="T27" fmla="*/ 982 h 2694"/>
                    <a:gd name="T28" fmla="*/ 25 w 859"/>
                    <a:gd name="T29" fmla="*/ 837 h 2694"/>
                    <a:gd name="T30" fmla="*/ 59 w 859"/>
                    <a:gd name="T31" fmla="*/ 698 h 2694"/>
                    <a:gd name="T32" fmla="*/ 111 w 859"/>
                    <a:gd name="T33" fmla="*/ 569 h 2694"/>
                    <a:gd name="T34" fmla="*/ 179 w 859"/>
                    <a:gd name="T35" fmla="*/ 446 h 2694"/>
                    <a:gd name="T36" fmla="*/ 264 w 859"/>
                    <a:gd name="T37" fmla="*/ 336 h 2694"/>
                    <a:gd name="T38" fmla="*/ 313 w 859"/>
                    <a:gd name="T39" fmla="*/ 284 h 2694"/>
                    <a:gd name="T40" fmla="*/ 369 w 859"/>
                    <a:gd name="T41" fmla="*/ 230 h 2694"/>
                    <a:gd name="T42" fmla="*/ 494 w 859"/>
                    <a:gd name="T43" fmla="*/ 140 h 2694"/>
                    <a:gd name="T44" fmla="*/ 632 w 859"/>
                    <a:gd name="T45" fmla="*/ 69 h 2694"/>
                    <a:gd name="T46" fmla="*/ 781 w 859"/>
                    <a:gd name="T47" fmla="*/ 17 h 2694"/>
                    <a:gd name="T48" fmla="*/ 859 w 859"/>
                    <a:gd name="T49" fmla="*/ 0 h 2694"/>
                    <a:gd name="T50" fmla="*/ 781 w 859"/>
                    <a:gd name="T51" fmla="*/ 17 h 2694"/>
                    <a:gd name="T52" fmla="*/ 632 w 859"/>
                    <a:gd name="T53" fmla="*/ 69 h 2694"/>
                    <a:gd name="T54" fmla="*/ 494 w 859"/>
                    <a:gd name="T55" fmla="*/ 140 h 2694"/>
                    <a:gd name="T56" fmla="*/ 369 w 859"/>
                    <a:gd name="T57" fmla="*/ 230 h 2694"/>
                    <a:gd name="T58" fmla="*/ 313 w 859"/>
                    <a:gd name="T59" fmla="*/ 284 h 2694"/>
                    <a:gd name="T60" fmla="*/ 264 w 859"/>
                    <a:gd name="T61" fmla="*/ 336 h 2694"/>
                    <a:gd name="T62" fmla="*/ 179 w 859"/>
                    <a:gd name="T63" fmla="*/ 446 h 2694"/>
                    <a:gd name="T64" fmla="*/ 111 w 859"/>
                    <a:gd name="T65" fmla="*/ 569 h 2694"/>
                    <a:gd name="T66" fmla="*/ 59 w 859"/>
                    <a:gd name="T67" fmla="*/ 698 h 2694"/>
                    <a:gd name="T68" fmla="*/ 25 w 859"/>
                    <a:gd name="T69" fmla="*/ 837 h 2694"/>
                    <a:gd name="T70" fmla="*/ 5 w 859"/>
                    <a:gd name="T71" fmla="*/ 982 h 2694"/>
                    <a:gd name="T72" fmla="*/ 0 w 859"/>
                    <a:gd name="T73" fmla="*/ 1133 h 2694"/>
                    <a:gd name="T74" fmla="*/ 12 w 859"/>
                    <a:gd name="T75" fmla="*/ 1288 h 2694"/>
                    <a:gd name="T76" fmla="*/ 38 w 859"/>
                    <a:gd name="T77" fmla="*/ 1446 h 2694"/>
                    <a:gd name="T78" fmla="*/ 79 w 859"/>
                    <a:gd name="T79" fmla="*/ 1606 h 2694"/>
                    <a:gd name="T80" fmla="*/ 137 w 859"/>
                    <a:gd name="T81" fmla="*/ 1766 h 2694"/>
                    <a:gd name="T82" fmla="*/ 208 w 859"/>
                    <a:gd name="T83" fmla="*/ 1927 h 2694"/>
                    <a:gd name="T84" fmla="*/ 294 w 859"/>
                    <a:gd name="T85" fmla="*/ 2085 h 2694"/>
                    <a:gd name="T86" fmla="*/ 393 w 859"/>
                    <a:gd name="T87" fmla="*/ 2241 h 2694"/>
                    <a:gd name="T88" fmla="*/ 507 w 859"/>
                    <a:gd name="T89" fmla="*/ 2394 h 2694"/>
                    <a:gd name="T90" fmla="*/ 635 w 859"/>
                    <a:gd name="T91" fmla="*/ 2540 h 2694"/>
                    <a:gd name="T92" fmla="*/ 705 w 859"/>
                    <a:gd name="T93" fmla="*/ 2611 h 2694"/>
                    <a:gd name="T94" fmla="*/ 748 w 859"/>
                    <a:gd name="T95" fmla="*/ 2653 h 2694"/>
                    <a:gd name="T96" fmla="*/ 792 w 859"/>
                    <a:gd name="T97" fmla="*/ 2694 h 2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859" h="2694">
                      <a:moveTo>
                        <a:pt x="792" y="2694"/>
                      </a:moveTo>
                      <a:lnTo>
                        <a:pt x="748" y="2653"/>
                      </a:lnTo>
                      <a:lnTo>
                        <a:pt x="705" y="2611"/>
                      </a:lnTo>
                      <a:lnTo>
                        <a:pt x="635" y="2540"/>
                      </a:lnTo>
                      <a:lnTo>
                        <a:pt x="507" y="2394"/>
                      </a:lnTo>
                      <a:lnTo>
                        <a:pt x="393" y="2241"/>
                      </a:lnTo>
                      <a:lnTo>
                        <a:pt x="294" y="2085"/>
                      </a:lnTo>
                      <a:lnTo>
                        <a:pt x="208" y="1927"/>
                      </a:lnTo>
                      <a:lnTo>
                        <a:pt x="137" y="1766"/>
                      </a:lnTo>
                      <a:lnTo>
                        <a:pt x="79" y="1606"/>
                      </a:lnTo>
                      <a:lnTo>
                        <a:pt x="38" y="1446"/>
                      </a:lnTo>
                      <a:lnTo>
                        <a:pt x="12" y="1288"/>
                      </a:lnTo>
                      <a:lnTo>
                        <a:pt x="0" y="1133"/>
                      </a:lnTo>
                      <a:lnTo>
                        <a:pt x="5" y="982"/>
                      </a:lnTo>
                      <a:lnTo>
                        <a:pt x="25" y="837"/>
                      </a:lnTo>
                      <a:lnTo>
                        <a:pt x="59" y="698"/>
                      </a:lnTo>
                      <a:lnTo>
                        <a:pt x="111" y="569"/>
                      </a:lnTo>
                      <a:lnTo>
                        <a:pt x="179" y="446"/>
                      </a:lnTo>
                      <a:lnTo>
                        <a:pt x="264" y="336"/>
                      </a:lnTo>
                      <a:lnTo>
                        <a:pt x="313" y="284"/>
                      </a:lnTo>
                      <a:lnTo>
                        <a:pt x="369" y="230"/>
                      </a:lnTo>
                      <a:lnTo>
                        <a:pt x="494" y="140"/>
                      </a:lnTo>
                      <a:lnTo>
                        <a:pt x="632" y="69"/>
                      </a:lnTo>
                      <a:lnTo>
                        <a:pt x="781" y="17"/>
                      </a:lnTo>
                      <a:lnTo>
                        <a:pt x="859" y="0"/>
                      </a:lnTo>
                      <a:lnTo>
                        <a:pt x="781" y="17"/>
                      </a:lnTo>
                      <a:lnTo>
                        <a:pt x="632" y="69"/>
                      </a:lnTo>
                      <a:lnTo>
                        <a:pt x="494" y="140"/>
                      </a:lnTo>
                      <a:lnTo>
                        <a:pt x="369" y="230"/>
                      </a:lnTo>
                      <a:lnTo>
                        <a:pt x="313" y="284"/>
                      </a:lnTo>
                      <a:lnTo>
                        <a:pt x="264" y="336"/>
                      </a:lnTo>
                      <a:lnTo>
                        <a:pt x="179" y="446"/>
                      </a:lnTo>
                      <a:lnTo>
                        <a:pt x="111" y="569"/>
                      </a:lnTo>
                      <a:lnTo>
                        <a:pt x="59" y="698"/>
                      </a:lnTo>
                      <a:lnTo>
                        <a:pt x="25" y="837"/>
                      </a:lnTo>
                      <a:lnTo>
                        <a:pt x="5" y="982"/>
                      </a:lnTo>
                      <a:lnTo>
                        <a:pt x="0" y="1133"/>
                      </a:lnTo>
                      <a:lnTo>
                        <a:pt x="12" y="1288"/>
                      </a:lnTo>
                      <a:lnTo>
                        <a:pt x="38" y="1446"/>
                      </a:lnTo>
                      <a:lnTo>
                        <a:pt x="79" y="1606"/>
                      </a:lnTo>
                      <a:lnTo>
                        <a:pt x="137" y="1766"/>
                      </a:lnTo>
                      <a:lnTo>
                        <a:pt x="208" y="1927"/>
                      </a:lnTo>
                      <a:lnTo>
                        <a:pt x="294" y="2085"/>
                      </a:lnTo>
                      <a:lnTo>
                        <a:pt x="393" y="2241"/>
                      </a:lnTo>
                      <a:lnTo>
                        <a:pt x="507" y="2394"/>
                      </a:lnTo>
                      <a:lnTo>
                        <a:pt x="635" y="2540"/>
                      </a:lnTo>
                      <a:lnTo>
                        <a:pt x="705" y="2611"/>
                      </a:lnTo>
                      <a:lnTo>
                        <a:pt x="748" y="2653"/>
                      </a:lnTo>
                      <a:lnTo>
                        <a:pt x="792" y="2694"/>
                      </a:lnTo>
                      <a:close/>
                    </a:path>
                  </a:pathLst>
                </a:custGeom>
                <a:solidFill>
                  <a:srgbClr val="E2DA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4" name="Freeform 7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312863" cy="1765300"/>
                </a:xfrm>
                <a:custGeom>
                  <a:avLst/>
                  <a:gdLst>
                    <a:gd name="T0" fmla="*/ 2140 w 2482"/>
                    <a:gd name="T1" fmla="*/ 3335 h 3337"/>
                    <a:gd name="T2" fmla="*/ 1779 w 2482"/>
                    <a:gd name="T3" fmla="*/ 3276 h 3337"/>
                    <a:gd name="T4" fmla="*/ 1410 w 2482"/>
                    <a:gd name="T5" fmla="*/ 3140 h 3337"/>
                    <a:gd name="T6" fmla="*/ 1049 w 2482"/>
                    <a:gd name="T7" fmla="*/ 2928 h 3337"/>
                    <a:gd name="T8" fmla="*/ 792 w 2482"/>
                    <a:gd name="T9" fmla="*/ 2720 h 3337"/>
                    <a:gd name="T10" fmla="*/ 705 w 2482"/>
                    <a:gd name="T11" fmla="*/ 2637 h 3337"/>
                    <a:gd name="T12" fmla="*/ 507 w 2482"/>
                    <a:gd name="T13" fmla="*/ 2420 h 3337"/>
                    <a:gd name="T14" fmla="*/ 294 w 2482"/>
                    <a:gd name="T15" fmla="*/ 2111 h 3337"/>
                    <a:gd name="T16" fmla="*/ 137 w 2482"/>
                    <a:gd name="T17" fmla="*/ 1792 h 3337"/>
                    <a:gd name="T18" fmla="*/ 38 w 2482"/>
                    <a:gd name="T19" fmla="*/ 1472 h 3337"/>
                    <a:gd name="T20" fmla="*/ 0 w 2482"/>
                    <a:gd name="T21" fmla="*/ 1159 h 3337"/>
                    <a:gd name="T22" fmla="*/ 25 w 2482"/>
                    <a:gd name="T23" fmla="*/ 863 h 3337"/>
                    <a:gd name="T24" fmla="*/ 111 w 2482"/>
                    <a:gd name="T25" fmla="*/ 595 h 3337"/>
                    <a:gd name="T26" fmla="*/ 264 w 2482"/>
                    <a:gd name="T27" fmla="*/ 362 h 3337"/>
                    <a:gd name="T28" fmla="*/ 369 w 2482"/>
                    <a:gd name="T29" fmla="*/ 256 h 3337"/>
                    <a:gd name="T30" fmla="*/ 632 w 2482"/>
                    <a:gd name="T31" fmla="*/ 95 h 3337"/>
                    <a:gd name="T32" fmla="*/ 859 w 2482"/>
                    <a:gd name="T33" fmla="*/ 26 h 3337"/>
                    <a:gd name="T34" fmla="*/ 1060 w 2482"/>
                    <a:gd name="T35" fmla="*/ 2 h 3337"/>
                    <a:gd name="T36" fmla="*/ 1196 w 2482"/>
                    <a:gd name="T37" fmla="*/ 2 h 3337"/>
                    <a:gd name="T38" fmla="*/ 1399 w 2482"/>
                    <a:gd name="T39" fmla="*/ 23 h 3337"/>
                    <a:gd name="T40" fmla="*/ 1164 w 2482"/>
                    <a:gd name="T41" fmla="*/ 91 h 3337"/>
                    <a:gd name="T42" fmla="*/ 892 w 2482"/>
                    <a:gd name="T43" fmla="*/ 255 h 3337"/>
                    <a:gd name="T44" fmla="*/ 785 w 2482"/>
                    <a:gd name="T45" fmla="*/ 362 h 3337"/>
                    <a:gd name="T46" fmla="*/ 632 w 2482"/>
                    <a:gd name="T47" fmla="*/ 595 h 3337"/>
                    <a:gd name="T48" fmla="*/ 546 w 2482"/>
                    <a:gd name="T49" fmla="*/ 863 h 3337"/>
                    <a:gd name="T50" fmla="*/ 522 w 2482"/>
                    <a:gd name="T51" fmla="*/ 1159 h 3337"/>
                    <a:gd name="T52" fmla="*/ 560 w 2482"/>
                    <a:gd name="T53" fmla="*/ 1472 h 3337"/>
                    <a:gd name="T54" fmla="*/ 658 w 2482"/>
                    <a:gd name="T55" fmla="*/ 1792 h 3337"/>
                    <a:gd name="T56" fmla="*/ 815 w 2482"/>
                    <a:gd name="T57" fmla="*/ 2111 h 3337"/>
                    <a:gd name="T58" fmla="*/ 1029 w 2482"/>
                    <a:gd name="T59" fmla="*/ 2420 h 3337"/>
                    <a:gd name="T60" fmla="*/ 1227 w 2482"/>
                    <a:gd name="T61" fmla="*/ 2637 h 3337"/>
                    <a:gd name="T62" fmla="*/ 1446 w 2482"/>
                    <a:gd name="T63" fmla="*/ 2833 h 3337"/>
                    <a:gd name="T64" fmla="*/ 1757 w 2482"/>
                    <a:gd name="T65" fmla="*/ 3046 h 3337"/>
                    <a:gd name="T66" fmla="*/ 2078 w 2482"/>
                    <a:gd name="T67" fmla="*/ 3203 h 3337"/>
                    <a:gd name="T68" fmla="*/ 2401 w 2482"/>
                    <a:gd name="T69" fmla="*/ 3299 h 3337"/>
                    <a:gd name="T70" fmla="*/ 2420 w 2482"/>
                    <a:gd name="T71" fmla="*/ 3325 h 3337"/>
                    <a:gd name="T72" fmla="*/ 2228 w 2482"/>
                    <a:gd name="T73" fmla="*/ 3337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482" h="3337">
                      <a:moveTo>
                        <a:pt x="2228" y="3337"/>
                      </a:moveTo>
                      <a:lnTo>
                        <a:pt x="2140" y="3335"/>
                      </a:lnTo>
                      <a:lnTo>
                        <a:pt x="1962" y="3315"/>
                      </a:lnTo>
                      <a:lnTo>
                        <a:pt x="1779" y="3276"/>
                      </a:lnTo>
                      <a:lnTo>
                        <a:pt x="1595" y="3217"/>
                      </a:lnTo>
                      <a:lnTo>
                        <a:pt x="1410" y="3140"/>
                      </a:lnTo>
                      <a:lnTo>
                        <a:pt x="1227" y="3043"/>
                      </a:lnTo>
                      <a:lnTo>
                        <a:pt x="1049" y="2928"/>
                      </a:lnTo>
                      <a:lnTo>
                        <a:pt x="876" y="2794"/>
                      </a:lnTo>
                      <a:lnTo>
                        <a:pt x="792" y="2720"/>
                      </a:lnTo>
                      <a:lnTo>
                        <a:pt x="748" y="2679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9" y="256"/>
                      </a:lnTo>
                      <a:lnTo>
                        <a:pt x="494" y="166"/>
                      </a:lnTo>
                      <a:lnTo>
                        <a:pt x="632" y="95"/>
                      </a:lnTo>
                      <a:lnTo>
                        <a:pt x="781" y="43"/>
                      </a:lnTo>
                      <a:lnTo>
                        <a:pt x="859" y="26"/>
                      </a:lnTo>
                      <a:lnTo>
                        <a:pt x="925" y="15"/>
                      </a:lnTo>
                      <a:lnTo>
                        <a:pt x="1060" y="2"/>
                      </a:lnTo>
                      <a:lnTo>
                        <a:pt x="1129" y="0"/>
                      </a:lnTo>
                      <a:lnTo>
                        <a:pt x="1196" y="2"/>
                      </a:lnTo>
                      <a:lnTo>
                        <a:pt x="1331" y="13"/>
                      </a:lnTo>
                      <a:lnTo>
                        <a:pt x="1399" y="23"/>
                      </a:lnTo>
                      <a:lnTo>
                        <a:pt x="1318" y="39"/>
                      </a:lnTo>
                      <a:lnTo>
                        <a:pt x="1164" y="91"/>
                      </a:lnTo>
                      <a:lnTo>
                        <a:pt x="1021" y="161"/>
                      </a:lnTo>
                      <a:lnTo>
                        <a:pt x="892" y="255"/>
                      </a:lnTo>
                      <a:lnTo>
                        <a:pt x="834" y="310"/>
                      </a:lnTo>
                      <a:lnTo>
                        <a:pt x="785" y="362"/>
                      </a:lnTo>
                      <a:lnTo>
                        <a:pt x="700" y="472"/>
                      </a:lnTo>
                      <a:lnTo>
                        <a:pt x="632" y="595"/>
                      </a:lnTo>
                      <a:lnTo>
                        <a:pt x="581" y="724"/>
                      </a:lnTo>
                      <a:lnTo>
                        <a:pt x="546" y="863"/>
                      </a:lnTo>
                      <a:lnTo>
                        <a:pt x="526" y="1008"/>
                      </a:lnTo>
                      <a:lnTo>
                        <a:pt x="522" y="1159"/>
                      </a:lnTo>
                      <a:lnTo>
                        <a:pt x="533" y="1314"/>
                      </a:lnTo>
                      <a:lnTo>
                        <a:pt x="560" y="1472"/>
                      </a:lnTo>
                      <a:lnTo>
                        <a:pt x="602" y="1632"/>
                      </a:lnTo>
                      <a:lnTo>
                        <a:pt x="658" y="1792"/>
                      </a:lnTo>
                      <a:lnTo>
                        <a:pt x="729" y="1953"/>
                      </a:lnTo>
                      <a:lnTo>
                        <a:pt x="815" y="2111"/>
                      </a:lnTo>
                      <a:lnTo>
                        <a:pt x="915" y="2267"/>
                      </a:lnTo>
                      <a:lnTo>
                        <a:pt x="1029" y="2420"/>
                      </a:lnTo>
                      <a:lnTo>
                        <a:pt x="1157" y="2566"/>
                      </a:lnTo>
                      <a:lnTo>
                        <a:pt x="1227" y="2637"/>
                      </a:lnTo>
                      <a:lnTo>
                        <a:pt x="1298" y="2706"/>
                      </a:lnTo>
                      <a:lnTo>
                        <a:pt x="1446" y="2833"/>
                      </a:lnTo>
                      <a:lnTo>
                        <a:pt x="1599" y="2947"/>
                      </a:lnTo>
                      <a:lnTo>
                        <a:pt x="1757" y="3046"/>
                      </a:lnTo>
                      <a:lnTo>
                        <a:pt x="1917" y="3132"/>
                      </a:lnTo>
                      <a:lnTo>
                        <a:pt x="2078" y="3203"/>
                      </a:lnTo>
                      <a:lnTo>
                        <a:pt x="2240" y="3259"/>
                      </a:lnTo>
                      <a:lnTo>
                        <a:pt x="2401" y="3299"/>
                      </a:lnTo>
                      <a:lnTo>
                        <a:pt x="2482" y="3314"/>
                      </a:lnTo>
                      <a:lnTo>
                        <a:pt x="2420" y="3325"/>
                      </a:lnTo>
                      <a:lnTo>
                        <a:pt x="2293" y="3335"/>
                      </a:lnTo>
                      <a:lnTo>
                        <a:pt x="2228" y="3337"/>
                      </a:lnTo>
                      <a:close/>
                    </a:path>
                  </a:pathLst>
                </a:custGeom>
                <a:solidFill>
                  <a:srgbClr val="F14F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5" name="Freeform 8"/>
                <p:cNvSpPr>
                  <a:spLocks/>
                </p:cNvSpPr>
                <p:nvPr/>
              </p:nvSpPr>
              <p:spPr bwMode="auto">
                <a:xfrm>
                  <a:off x="9222531" y="1552150"/>
                  <a:ext cx="1617663" cy="1609725"/>
                </a:xfrm>
                <a:custGeom>
                  <a:avLst/>
                  <a:gdLst>
                    <a:gd name="T0" fmla="*/ 2124 w 3058"/>
                    <a:gd name="T1" fmla="*/ 1857 h 3043"/>
                    <a:gd name="T2" fmla="*/ 2124 w 3058"/>
                    <a:gd name="T3" fmla="*/ 763 h 3043"/>
                    <a:gd name="T4" fmla="*/ 2094 w 3058"/>
                    <a:gd name="T5" fmla="*/ 681 h 3043"/>
                    <a:gd name="T6" fmla="*/ 1998 w 3058"/>
                    <a:gd name="T7" fmla="*/ 609 h 3043"/>
                    <a:gd name="T8" fmla="*/ 1944 w 3058"/>
                    <a:gd name="T9" fmla="*/ 602 h 3043"/>
                    <a:gd name="T10" fmla="*/ 1891 w 3058"/>
                    <a:gd name="T11" fmla="*/ 609 h 3043"/>
                    <a:gd name="T12" fmla="*/ 1795 w 3058"/>
                    <a:gd name="T13" fmla="*/ 681 h 3043"/>
                    <a:gd name="T14" fmla="*/ 1764 w 3058"/>
                    <a:gd name="T15" fmla="*/ 763 h 3043"/>
                    <a:gd name="T16" fmla="*/ 1764 w 3058"/>
                    <a:gd name="T17" fmla="*/ 1500 h 3043"/>
                    <a:gd name="T18" fmla="*/ 1079 w 3058"/>
                    <a:gd name="T19" fmla="*/ 259 h 3043"/>
                    <a:gd name="T20" fmla="*/ 1072 w 3058"/>
                    <a:gd name="T21" fmla="*/ 206 h 3043"/>
                    <a:gd name="T22" fmla="*/ 1000 w 3058"/>
                    <a:gd name="T23" fmla="*/ 109 h 3043"/>
                    <a:gd name="T24" fmla="*/ 918 w 3058"/>
                    <a:gd name="T25" fmla="*/ 79 h 3043"/>
                    <a:gd name="T26" fmla="*/ 880 w 3058"/>
                    <a:gd name="T27" fmla="*/ 79 h 3043"/>
                    <a:gd name="T28" fmla="*/ 798 w 3058"/>
                    <a:gd name="T29" fmla="*/ 109 h 3043"/>
                    <a:gd name="T30" fmla="*/ 726 w 3058"/>
                    <a:gd name="T31" fmla="*/ 206 h 3043"/>
                    <a:gd name="T32" fmla="*/ 719 w 3058"/>
                    <a:gd name="T33" fmla="*/ 259 h 3043"/>
                    <a:gd name="T34" fmla="*/ 305 w 3058"/>
                    <a:gd name="T35" fmla="*/ 50 h 3043"/>
                    <a:gd name="T36" fmla="*/ 262 w 3058"/>
                    <a:gd name="T37" fmla="*/ 17 h 3043"/>
                    <a:gd name="T38" fmla="*/ 143 w 3058"/>
                    <a:gd name="T39" fmla="*/ 0 h 3043"/>
                    <a:gd name="T40" fmla="*/ 65 w 3058"/>
                    <a:gd name="T41" fmla="*/ 39 h 3043"/>
                    <a:gd name="T42" fmla="*/ 38 w 3058"/>
                    <a:gd name="T43" fmla="*/ 64 h 3043"/>
                    <a:gd name="T44" fmla="*/ 0 w 3058"/>
                    <a:gd name="T45" fmla="*/ 144 h 3043"/>
                    <a:gd name="T46" fmla="*/ 19 w 3058"/>
                    <a:gd name="T47" fmla="*/ 262 h 3043"/>
                    <a:gd name="T48" fmla="*/ 52 w 3058"/>
                    <a:gd name="T49" fmla="*/ 305 h 3043"/>
                    <a:gd name="T50" fmla="*/ 261 w 3058"/>
                    <a:gd name="T51" fmla="*/ 714 h 3043"/>
                    <a:gd name="T52" fmla="*/ 206 w 3058"/>
                    <a:gd name="T53" fmla="*/ 721 h 3043"/>
                    <a:gd name="T54" fmla="*/ 110 w 3058"/>
                    <a:gd name="T55" fmla="*/ 792 h 3043"/>
                    <a:gd name="T56" fmla="*/ 81 w 3058"/>
                    <a:gd name="T57" fmla="*/ 875 h 3043"/>
                    <a:gd name="T58" fmla="*/ 81 w 3058"/>
                    <a:gd name="T59" fmla="*/ 913 h 3043"/>
                    <a:gd name="T60" fmla="*/ 110 w 3058"/>
                    <a:gd name="T61" fmla="*/ 995 h 3043"/>
                    <a:gd name="T62" fmla="*/ 206 w 3058"/>
                    <a:gd name="T63" fmla="*/ 1065 h 3043"/>
                    <a:gd name="T64" fmla="*/ 261 w 3058"/>
                    <a:gd name="T65" fmla="*/ 1074 h 3043"/>
                    <a:gd name="T66" fmla="*/ 1255 w 3058"/>
                    <a:gd name="T67" fmla="*/ 1500 h 3043"/>
                    <a:gd name="T68" fmla="*/ 481 w 3058"/>
                    <a:gd name="T69" fmla="*/ 1502 h 3043"/>
                    <a:gd name="T70" fmla="*/ 399 w 3058"/>
                    <a:gd name="T71" fmla="*/ 1531 h 3043"/>
                    <a:gd name="T72" fmla="*/ 327 w 3058"/>
                    <a:gd name="T73" fmla="*/ 1627 h 3043"/>
                    <a:gd name="T74" fmla="*/ 320 w 3058"/>
                    <a:gd name="T75" fmla="*/ 1680 h 3043"/>
                    <a:gd name="T76" fmla="*/ 327 w 3058"/>
                    <a:gd name="T77" fmla="*/ 1735 h 3043"/>
                    <a:gd name="T78" fmla="*/ 399 w 3058"/>
                    <a:gd name="T79" fmla="*/ 1832 h 3043"/>
                    <a:gd name="T80" fmla="*/ 481 w 3058"/>
                    <a:gd name="T81" fmla="*/ 1860 h 3043"/>
                    <a:gd name="T82" fmla="*/ 1616 w 3058"/>
                    <a:gd name="T83" fmla="*/ 1860 h 3043"/>
                    <a:gd name="T84" fmla="*/ 2765 w 3058"/>
                    <a:gd name="T85" fmla="*/ 3002 h 3043"/>
                    <a:gd name="T86" fmla="*/ 2845 w 3058"/>
                    <a:gd name="T87" fmla="*/ 3040 h 3043"/>
                    <a:gd name="T88" fmla="*/ 2914 w 3058"/>
                    <a:gd name="T89" fmla="*/ 3040 h 3043"/>
                    <a:gd name="T90" fmla="*/ 2993 w 3058"/>
                    <a:gd name="T91" fmla="*/ 3002 h 3043"/>
                    <a:gd name="T92" fmla="*/ 3020 w 3058"/>
                    <a:gd name="T93" fmla="*/ 2976 h 3043"/>
                    <a:gd name="T94" fmla="*/ 3058 w 3058"/>
                    <a:gd name="T95" fmla="*/ 2896 h 3043"/>
                    <a:gd name="T96" fmla="*/ 3039 w 3058"/>
                    <a:gd name="T97" fmla="*/ 2778 h 3043"/>
                    <a:gd name="T98" fmla="*/ 3006 w 3058"/>
                    <a:gd name="T99" fmla="*/ 2734 h 3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058" h="3043">
                      <a:moveTo>
                        <a:pt x="3006" y="2734"/>
                      </a:moveTo>
                      <a:lnTo>
                        <a:pt x="2124" y="1857"/>
                      </a:lnTo>
                      <a:lnTo>
                        <a:pt x="2124" y="782"/>
                      </a:lnTo>
                      <a:lnTo>
                        <a:pt x="2124" y="763"/>
                      </a:lnTo>
                      <a:lnTo>
                        <a:pt x="2117" y="728"/>
                      </a:lnTo>
                      <a:lnTo>
                        <a:pt x="2094" y="681"/>
                      </a:lnTo>
                      <a:lnTo>
                        <a:pt x="2045" y="632"/>
                      </a:lnTo>
                      <a:lnTo>
                        <a:pt x="1998" y="609"/>
                      </a:lnTo>
                      <a:lnTo>
                        <a:pt x="1963" y="602"/>
                      </a:lnTo>
                      <a:lnTo>
                        <a:pt x="1944" y="602"/>
                      </a:lnTo>
                      <a:lnTo>
                        <a:pt x="1926" y="602"/>
                      </a:lnTo>
                      <a:lnTo>
                        <a:pt x="1891" y="609"/>
                      </a:lnTo>
                      <a:lnTo>
                        <a:pt x="1844" y="632"/>
                      </a:lnTo>
                      <a:lnTo>
                        <a:pt x="1795" y="681"/>
                      </a:lnTo>
                      <a:lnTo>
                        <a:pt x="1772" y="728"/>
                      </a:lnTo>
                      <a:lnTo>
                        <a:pt x="1764" y="763"/>
                      </a:lnTo>
                      <a:lnTo>
                        <a:pt x="1764" y="782"/>
                      </a:lnTo>
                      <a:lnTo>
                        <a:pt x="1764" y="1500"/>
                      </a:lnTo>
                      <a:lnTo>
                        <a:pt x="1079" y="819"/>
                      </a:lnTo>
                      <a:lnTo>
                        <a:pt x="1079" y="259"/>
                      </a:lnTo>
                      <a:lnTo>
                        <a:pt x="1079" y="240"/>
                      </a:lnTo>
                      <a:lnTo>
                        <a:pt x="1072" y="206"/>
                      </a:lnTo>
                      <a:lnTo>
                        <a:pt x="1049" y="158"/>
                      </a:lnTo>
                      <a:lnTo>
                        <a:pt x="1000" y="109"/>
                      </a:lnTo>
                      <a:lnTo>
                        <a:pt x="952" y="86"/>
                      </a:lnTo>
                      <a:lnTo>
                        <a:pt x="918" y="79"/>
                      </a:lnTo>
                      <a:lnTo>
                        <a:pt x="899" y="79"/>
                      </a:lnTo>
                      <a:lnTo>
                        <a:pt x="880" y="79"/>
                      </a:lnTo>
                      <a:lnTo>
                        <a:pt x="846" y="86"/>
                      </a:lnTo>
                      <a:lnTo>
                        <a:pt x="798" y="109"/>
                      </a:lnTo>
                      <a:lnTo>
                        <a:pt x="749" y="158"/>
                      </a:lnTo>
                      <a:lnTo>
                        <a:pt x="726" y="206"/>
                      </a:lnTo>
                      <a:lnTo>
                        <a:pt x="719" y="240"/>
                      </a:lnTo>
                      <a:lnTo>
                        <a:pt x="719" y="259"/>
                      </a:lnTo>
                      <a:lnTo>
                        <a:pt x="719" y="461"/>
                      </a:lnTo>
                      <a:lnTo>
                        <a:pt x="305" y="50"/>
                      </a:lnTo>
                      <a:lnTo>
                        <a:pt x="293" y="37"/>
                      </a:lnTo>
                      <a:lnTo>
                        <a:pt x="262" y="17"/>
                      </a:lnTo>
                      <a:lnTo>
                        <a:pt x="212" y="0"/>
                      </a:lnTo>
                      <a:lnTo>
                        <a:pt x="143" y="0"/>
                      </a:lnTo>
                      <a:lnTo>
                        <a:pt x="94" y="18"/>
                      </a:lnTo>
                      <a:lnTo>
                        <a:pt x="65" y="39"/>
                      </a:lnTo>
                      <a:lnTo>
                        <a:pt x="51" y="50"/>
                      </a:lnTo>
                      <a:lnTo>
                        <a:pt x="38" y="64"/>
                      </a:lnTo>
                      <a:lnTo>
                        <a:pt x="19" y="95"/>
                      </a:lnTo>
                      <a:lnTo>
                        <a:pt x="0" y="144"/>
                      </a:lnTo>
                      <a:lnTo>
                        <a:pt x="0" y="213"/>
                      </a:lnTo>
                      <a:lnTo>
                        <a:pt x="19" y="262"/>
                      </a:lnTo>
                      <a:lnTo>
                        <a:pt x="39" y="292"/>
                      </a:lnTo>
                      <a:lnTo>
                        <a:pt x="52" y="305"/>
                      </a:lnTo>
                      <a:lnTo>
                        <a:pt x="462" y="714"/>
                      </a:lnTo>
                      <a:lnTo>
                        <a:pt x="261" y="714"/>
                      </a:lnTo>
                      <a:lnTo>
                        <a:pt x="242" y="714"/>
                      </a:lnTo>
                      <a:lnTo>
                        <a:pt x="206" y="721"/>
                      </a:lnTo>
                      <a:lnTo>
                        <a:pt x="159" y="743"/>
                      </a:lnTo>
                      <a:lnTo>
                        <a:pt x="110" y="792"/>
                      </a:lnTo>
                      <a:lnTo>
                        <a:pt x="88" y="839"/>
                      </a:lnTo>
                      <a:lnTo>
                        <a:pt x="81" y="875"/>
                      </a:lnTo>
                      <a:lnTo>
                        <a:pt x="81" y="894"/>
                      </a:lnTo>
                      <a:lnTo>
                        <a:pt x="81" y="913"/>
                      </a:lnTo>
                      <a:lnTo>
                        <a:pt x="88" y="947"/>
                      </a:lnTo>
                      <a:lnTo>
                        <a:pt x="110" y="995"/>
                      </a:lnTo>
                      <a:lnTo>
                        <a:pt x="159" y="1044"/>
                      </a:lnTo>
                      <a:lnTo>
                        <a:pt x="206" y="1065"/>
                      </a:lnTo>
                      <a:lnTo>
                        <a:pt x="242" y="1073"/>
                      </a:lnTo>
                      <a:lnTo>
                        <a:pt x="261" y="1074"/>
                      </a:lnTo>
                      <a:lnTo>
                        <a:pt x="824" y="1074"/>
                      </a:lnTo>
                      <a:lnTo>
                        <a:pt x="1255" y="1500"/>
                      </a:lnTo>
                      <a:lnTo>
                        <a:pt x="500" y="1500"/>
                      </a:lnTo>
                      <a:lnTo>
                        <a:pt x="481" y="1502"/>
                      </a:lnTo>
                      <a:lnTo>
                        <a:pt x="447" y="1509"/>
                      </a:lnTo>
                      <a:lnTo>
                        <a:pt x="399" y="1531"/>
                      </a:lnTo>
                      <a:lnTo>
                        <a:pt x="350" y="1579"/>
                      </a:lnTo>
                      <a:lnTo>
                        <a:pt x="327" y="1627"/>
                      </a:lnTo>
                      <a:lnTo>
                        <a:pt x="320" y="1662"/>
                      </a:lnTo>
                      <a:lnTo>
                        <a:pt x="320" y="1680"/>
                      </a:lnTo>
                      <a:lnTo>
                        <a:pt x="320" y="1699"/>
                      </a:lnTo>
                      <a:lnTo>
                        <a:pt x="327" y="1735"/>
                      </a:lnTo>
                      <a:lnTo>
                        <a:pt x="350" y="1783"/>
                      </a:lnTo>
                      <a:lnTo>
                        <a:pt x="399" y="1832"/>
                      </a:lnTo>
                      <a:lnTo>
                        <a:pt x="447" y="1853"/>
                      </a:lnTo>
                      <a:lnTo>
                        <a:pt x="481" y="1860"/>
                      </a:lnTo>
                      <a:lnTo>
                        <a:pt x="500" y="1860"/>
                      </a:lnTo>
                      <a:lnTo>
                        <a:pt x="1616" y="1860"/>
                      </a:lnTo>
                      <a:lnTo>
                        <a:pt x="2752" y="2989"/>
                      </a:lnTo>
                      <a:lnTo>
                        <a:pt x="2765" y="3002"/>
                      </a:lnTo>
                      <a:lnTo>
                        <a:pt x="2796" y="3022"/>
                      </a:lnTo>
                      <a:lnTo>
                        <a:pt x="2845" y="3040"/>
                      </a:lnTo>
                      <a:lnTo>
                        <a:pt x="2879" y="3043"/>
                      </a:lnTo>
                      <a:lnTo>
                        <a:pt x="2914" y="3040"/>
                      </a:lnTo>
                      <a:lnTo>
                        <a:pt x="2964" y="3022"/>
                      </a:lnTo>
                      <a:lnTo>
                        <a:pt x="2993" y="3002"/>
                      </a:lnTo>
                      <a:lnTo>
                        <a:pt x="3007" y="2989"/>
                      </a:lnTo>
                      <a:lnTo>
                        <a:pt x="3020" y="2976"/>
                      </a:lnTo>
                      <a:lnTo>
                        <a:pt x="3039" y="2946"/>
                      </a:lnTo>
                      <a:lnTo>
                        <a:pt x="3058" y="2896"/>
                      </a:lnTo>
                      <a:lnTo>
                        <a:pt x="3058" y="2827"/>
                      </a:lnTo>
                      <a:lnTo>
                        <a:pt x="3039" y="2778"/>
                      </a:lnTo>
                      <a:lnTo>
                        <a:pt x="3019" y="2749"/>
                      </a:lnTo>
                      <a:lnTo>
                        <a:pt x="3006" y="2734"/>
                      </a:lnTo>
                      <a:close/>
                    </a:path>
                  </a:pathLst>
                </a:custGeom>
                <a:solidFill>
                  <a:srgbClr val="B72F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89" name="직사각형 88"/>
          <p:cNvSpPr/>
          <p:nvPr/>
        </p:nvSpPr>
        <p:spPr>
          <a:xfrm>
            <a:off x="4939595" y="5688367"/>
            <a:ext cx="23102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100" kern="0" dirty="0">
                <a:solidFill>
                  <a:prstClr val="white"/>
                </a:solidFill>
              </a:rPr>
              <a:t>데이터베이스 프로그래밍 </a:t>
            </a:r>
            <a:r>
              <a:rPr lang="en-US" altLang="ko-KR" sz="1100" kern="0" dirty="0">
                <a:solidFill>
                  <a:prstClr val="white"/>
                </a:solidFill>
              </a:rPr>
              <a:t>Team 5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8051850" y="2943330"/>
            <a:ext cx="348645" cy="345145"/>
            <a:chOff x="2844800" y="241300"/>
            <a:chExt cx="4111625" cy="4070351"/>
          </a:xfrm>
        </p:grpSpPr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2844800" y="241300"/>
              <a:ext cx="4111625" cy="4070350"/>
            </a:xfrm>
            <a:custGeom>
              <a:avLst/>
              <a:gdLst>
                <a:gd name="T0" fmla="*/ 3724 w 7771"/>
                <a:gd name="T1" fmla="*/ 7676 h 7693"/>
                <a:gd name="T2" fmla="*/ 3277 w 7771"/>
                <a:gd name="T3" fmla="*/ 7284 h 7693"/>
                <a:gd name="T4" fmla="*/ 2842 w 7771"/>
                <a:gd name="T5" fmla="*/ 6589 h 7693"/>
                <a:gd name="T6" fmla="*/ 2630 w 7771"/>
                <a:gd name="T7" fmla="*/ 6015 h 7693"/>
                <a:gd name="T8" fmla="*/ 2561 w 7771"/>
                <a:gd name="T9" fmla="*/ 5337 h 7693"/>
                <a:gd name="T10" fmla="*/ 2326 w 7771"/>
                <a:gd name="T11" fmla="*/ 5150 h 7693"/>
                <a:gd name="T12" fmla="*/ 1933 w 7771"/>
                <a:gd name="T13" fmla="*/ 5128 h 7693"/>
                <a:gd name="T14" fmla="*/ 1213 w 7771"/>
                <a:gd name="T15" fmla="*/ 4914 h 7693"/>
                <a:gd name="T16" fmla="*/ 565 w 7771"/>
                <a:gd name="T17" fmla="*/ 4554 h 7693"/>
                <a:gd name="T18" fmla="*/ 59 w 7771"/>
                <a:gd name="T19" fmla="*/ 4057 h 7693"/>
                <a:gd name="T20" fmla="*/ 0 w 7771"/>
                <a:gd name="T21" fmla="*/ 3921 h 7693"/>
                <a:gd name="T22" fmla="*/ 35 w 7771"/>
                <a:gd name="T23" fmla="*/ 3842 h 7693"/>
                <a:gd name="T24" fmla="*/ 176 w 7771"/>
                <a:gd name="T25" fmla="*/ 3790 h 7693"/>
                <a:gd name="T26" fmla="*/ 771 w 7771"/>
                <a:gd name="T27" fmla="*/ 3798 h 7693"/>
                <a:gd name="T28" fmla="*/ 1266 w 7771"/>
                <a:gd name="T29" fmla="*/ 3822 h 7693"/>
                <a:gd name="T30" fmla="*/ 801 w 7771"/>
                <a:gd name="T31" fmla="*/ 3093 h 7693"/>
                <a:gd name="T32" fmla="*/ 520 w 7771"/>
                <a:gd name="T33" fmla="*/ 2185 h 7693"/>
                <a:gd name="T34" fmla="*/ 546 w 7771"/>
                <a:gd name="T35" fmla="*/ 1787 h 7693"/>
                <a:gd name="T36" fmla="*/ 639 w 7771"/>
                <a:gd name="T37" fmla="*/ 1747 h 7693"/>
                <a:gd name="T38" fmla="*/ 974 w 7771"/>
                <a:gd name="T39" fmla="*/ 1856 h 7693"/>
                <a:gd name="T40" fmla="*/ 1747 w 7771"/>
                <a:gd name="T41" fmla="*/ 2401 h 7693"/>
                <a:gd name="T42" fmla="*/ 2198 w 7771"/>
                <a:gd name="T43" fmla="*/ 2838 h 7693"/>
                <a:gd name="T44" fmla="*/ 2270 w 7771"/>
                <a:gd name="T45" fmla="*/ 1745 h 7693"/>
                <a:gd name="T46" fmla="*/ 2559 w 7771"/>
                <a:gd name="T47" fmla="*/ 611 h 7693"/>
                <a:gd name="T48" fmla="*/ 2824 w 7771"/>
                <a:gd name="T49" fmla="*/ 99 h 7693"/>
                <a:gd name="T50" fmla="*/ 2961 w 7771"/>
                <a:gd name="T51" fmla="*/ 0 h 7693"/>
                <a:gd name="T52" fmla="*/ 3096 w 7771"/>
                <a:gd name="T53" fmla="*/ 99 h 7693"/>
                <a:gd name="T54" fmla="*/ 3361 w 7771"/>
                <a:gd name="T55" fmla="*/ 611 h 7693"/>
                <a:gd name="T56" fmla="*/ 3651 w 7771"/>
                <a:gd name="T57" fmla="*/ 1745 h 7693"/>
                <a:gd name="T58" fmla="*/ 3724 w 7771"/>
                <a:gd name="T59" fmla="*/ 2779 h 7693"/>
                <a:gd name="T60" fmla="*/ 4171 w 7771"/>
                <a:gd name="T61" fmla="*/ 2319 h 7693"/>
                <a:gd name="T62" fmla="*/ 4894 w 7771"/>
                <a:gd name="T63" fmla="*/ 1734 h 7693"/>
                <a:gd name="T64" fmla="*/ 5541 w 7771"/>
                <a:gd name="T65" fmla="*/ 1355 h 7693"/>
                <a:gd name="T66" fmla="*/ 6167 w 7771"/>
                <a:gd name="T67" fmla="*/ 1123 h 7693"/>
                <a:gd name="T68" fmla="*/ 6544 w 7771"/>
                <a:gd name="T69" fmla="*/ 1058 h 7693"/>
                <a:gd name="T70" fmla="*/ 6637 w 7771"/>
                <a:gd name="T71" fmla="*/ 1094 h 7693"/>
                <a:gd name="T72" fmla="*/ 6665 w 7771"/>
                <a:gd name="T73" fmla="*/ 1266 h 7693"/>
                <a:gd name="T74" fmla="*/ 6511 w 7771"/>
                <a:gd name="T75" fmla="*/ 1871 h 7693"/>
                <a:gd name="T76" fmla="*/ 6203 w 7771"/>
                <a:gd name="T77" fmla="*/ 2504 h 7693"/>
                <a:gd name="T78" fmla="*/ 5752 w 7771"/>
                <a:gd name="T79" fmla="*/ 3150 h 7693"/>
                <a:gd name="T80" fmla="*/ 5119 w 7771"/>
                <a:gd name="T81" fmla="*/ 3832 h 7693"/>
                <a:gd name="T82" fmla="*/ 6029 w 7771"/>
                <a:gd name="T83" fmla="*/ 4038 h 7693"/>
                <a:gd name="T84" fmla="*/ 7116 w 7771"/>
                <a:gd name="T85" fmla="*/ 4306 h 7693"/>
                <a:gd name="T86" fmla="*/ 7675 w 7771"/>
                <a:gd name="T87" fmla="*/ 4581 h 7693"/>
                <a:gd name="T88" fmla="*/ 7771 w 7771"/>
                <a:gd name="T89" fmla="*/ 4715 h 7693"/>
                <a:gd name="T90" fmla="*/ 7666 w 7771"/>
                <a:gd name="T91" fmla="*/ 4855 h 7693"/>
                <a:gd name="T92" fmla="*/ 7093 w 7771"/>
                <a:gd name="T93" fmla="*/ 5130 h 7693"/>
                <a:gd name="T94" fmla="*/ 5882 w 7771"/>
                <a:gd name="T95" fmla="*/ 5409 h 7693"/>
                <a:gd name="T96" fmla="*/ 4843 w 7771"/>
                <a:gd name="T97" fmla="*/ 5472 h 7693"/>
                <a:gd name="T98" fmla="*/ 4773 w 7771"/>
                <a:gd name="T99" fmla="*/ 5494 h 7693"/>
                <a:gd name="T100" fmla="*/ 5489 w 7771"/>
                <a:gd name="T101" fmla="*/ 6135 h 7693"/>
                <a:gd name="T102" fmla="*/ 5948 w 7771"/>
                <a:gd name="T103" fmla="*/ 6923 h 7693"/>
                <a:gd name="T104" fmla="*/ 5958 w 7771"/>
                <a:gd name="T105" fmla="*/ 7129 h 7693"/>
                <a:gd name="T106" fmla="*/ 5803 w 7771"/>
                <a:gd name="T107" fmla="*/ 7183 h 7693"/>
                <a:gd name="T108" fmla="*/ 5228 w 7771"/>
                <a:gd name="T109" fmla="*/ 7120 h 7693"/>
                <a:gd name="T110" fmla="*/ 4362 w 7771"/>
                <a:gd name="T111" fmla="*/ 6751 h 7693"/>
                <a:gd name="T112" fmla="*/ 3762 w 7771"/>
                <a:gd name="T113" fmla="*/ 6328 h 7693"/>
                <a:gd name="T114" fmla="*/ 3919 w 7771"/>
                <a:gd name="T115" fmla="*/ 6931 h 7693"/>
                <a:gd name="T116" fmla="*/ 3922 w 7771"/>
                <a:gd name="T117" fmla="*/ 7530 h 7693"/>
                <a:gd name="T118" fmla="*/ 3873 w 7771"/>
                <a:gd name="T119" fmla="*/ 7659 h 7693"/>
                <a:gd name="T120" fmla="*/ 3786 w 7771"/>
                <a:gd name="T121" fmla="*/ 7693 h 7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771" h="7693">
                  <a:moveTo>
                    <a:pt x="3786" y="7693"/>
                  </a:moveTo>
                  <a:lnTo>
                    <a:pt x="3771" y="7692"/>
                  </a:lnTo>
                  <a:lnTo>
                    <a:pt x="3739" y="7683"/>
                  </a:lnTo>
                  <a:lnTo>
                    <a:pt x="3724" y="7676"/>
                  </a:lnTo>
                  <a:lnTo>
                    <a:pt x="3658" y="7635"/>
                  </a:lnTo>
                  <a:lnTo>
                    <a:pt x="3529" y="7538"/>
                  </a:lnTo>
                  <a:lnTo>
                    <a:pt x="3400" y="7419"/>
                  </a:lnTo>
                  <a:lnTo>
                    <a:pt x="3277" y="7284"/>
                  </a:lnTo>
                  <a:lnTo>
                    <a:pt x="3158" y="7133"/>
                  </a:lnTo>
                  <a:lnTo>
                    <a:pt x="3046" y="6964"/>
                  </a:lnTo>
                  <a:lnTo>
                    <a:pt x="2939" y="6783"/>
                  </a:lnTo>
                  <a:lnTo>
                    <a:pt x="2842" y="6589"/>
                  </a:lnTo>
                  <a:lnTo>
                    <a:pt x="2795" y="6488"/>
                  </a:lnTo>
                  <a:lnTo>
                    <a:pt x="2755" y="6390"/>
                  </a:lnTo>
                  <a:lnTo>
                    <a:pt x="2685" y="6200"/>
                  </a:lnTo>
                  <a:lnTo>
                    <a:pt x="2630" y="6015"/>
                  </a:lnTo>
                  <a:lnTo>
                    <a:pt x="2590" y="5837"/>
                  </a:lnTo>
                  <a:lnTo>
                    <a:pt x="2565" y="5664"/>
                  </a:lnTo>
                  <a:lnTo>
                    <a:pt x="2555" y="5498"/>
                  </a:lnTo>
                  <a:lnTo>
                    <a:pt x="2561" y="5337"/>
                  </a:lnTo>
                  <a:lnTo>
                    <a:pt x="2581" y="5184"/>
                  </a:lnTo>
                  <a:lnTo>
                    <a:pt x="2597" y="5110"/>
                  </a:lnTo>
                  <a:lnTo>
                    <a:pt x="2510" y="5130"/>
                  </a:lnTo>
                  <a:lnTo>
                    <a:pt x="2326" y="5150"/>
                  </a:lnTo>
                  <a:lnTo>
                    <a:pt x="2231" y="5151"/>
                  </a:lnTo>
                  <a:lnTo>
                    <a:pt x="2173" y="5151"/>
                  </a:lnTo>
                  <a:lnTo>
                    <a:pt x="2055" y="5144"/>
                  </a:lnTo>
                  <a:lnTo>
                    <a:pt x="1933" y="5128"/>
                  </a:lnTo>
                  <a:lnTo>
                    <a:pt x="1809" y="5107"/>
                  </a:lnTo>
                  <a:lnTo>
                    <a:pt x="1616" y="5059"/>
                  </a:lnTo>
                  <a:lnTo>
                    <a:pt x="1349" y="4970"/>
                  </a:lnTo>
                  <a:lnTo>
                    <a:pt x="1213" y="4914"/>
                  </a:lnTo>
                  <a:lnTo>
                    <a:pt x="1110" y="4868"/>
                  </a:lnTo>
                  <a:lnTo>
                    <a:pt x="915" y="4771"/>
                  </a:lnTo>
                  <a:lnTo>
                    <a:pt x="732" y="4666"/>
                  </a:lnTo>
                  <a:lnTo>
                    <a:pt x="565" y="4554"/>
                  </a:lnTo>
                  <a:lnTo>
                    <a:pt x="412" y="4436"/>
                  </a:lnTo>
                  <a:lnTo>
                    <a:pt x="275" y="4313"/>
                  </a:lnTo>
                  <a:lnTo>
                    <a:pt x="157" y="4186"/>
                  </a:lnTo>
                  <a:lnTo>
                    <a:pt x="59" y="4057"/>
                  </a:lnTo>
                  <a:lnTo>
                    <a:pt x="17" y="3992"/>
                  </a:lnTo>
                  <a:lnTo>
                    <a:pt x="10" y="3979"/>
                  </a:lnTo>
                  <a:lnTo>
                    <a:pt x="1" y="3952"/>
                  </a:lnTo>
                  <a:lnTo>
                    <a:pt x="0" y="3921"/>
                  </a:lnTo>
                  <a:lnTo>
                    <a:pt x="4" y="3893"/>
                  </a:lnTo>
                  <a:lnTo>
                    <a:pt x="10" y="3880"/>
                  </a:lnTo>
                  <a:lnTo>
                    <a:pt x="16" y="3865"/>
                  </a:lnTo>
                  <a:lnTo>
                    <a:pt x="35" y="3842"/>
                  </a:lnTo>
                  <a:lnTo>
                    <a:pt x="56" y="3824"/>
                  </a:lnTo>
                  <a:lnTo>
                    <a:pt x="82" y="3811"/>
                  </a:lnTo>
                  <a:lnTo>
                    <a:pt x="96" y="3808"/>
                  </a:lnTo>
                  <a:lnTo>
                    <a:pt x="176" y="3790"/>
                  </a:lnTo>
                  <a:lnTo>
                    <a:pt x="347" y="3773"/>
                  </a:lnTo>
                  <a:lnTo>
                    <a:pt x="439" y="3772"/>
                  </a:lnTo>
                  <a:lnTo>
                    <a:pt x="546" y="3775"/>
                  </a:lnTo>
                  <a:lnTo>
                    <a:pt x="771" y="3798"/>
                  </a:lnTo>
                  <a:lnTo>
                    <a:pt x="1005" y="3842"/>
                  </a:lnTo>
                  <a:lnTo>
                    <a:pt x="1249" y="3910"/>
                  </a:lnTo>
                  <a:lnTo>
                    <a:pt x="1371" y="3952"/>
                  </a:lnTo>
                  <a:lnTo>
                    <a:pt x="1266" y="3822"/>
                  </a:lnTo>
                  <a:lnTo>
                    <a:pt x="1171" y="3692"/>
                  </a:lnTo>
                  <a:lnTo>
                    <a:pt x="1083" y="3571"/>
                  </a:lnTo>
                  <a:lnTo>
                    <a:pt x="930" y="3330"/>
                  </a:lnTo>
                  <a:lnTo>
                    <a:pt x="801" y="3093"/>
                  </a:lnTo>
                  <a:lnTo>
                    <a:pt x="694" y="2860"/>
                  </a:lnTo>
                  <a:lnTo>
                    <a:pt x="612" y="2630"/>
                  </a:lnTo>
                  <a:lnTo>
                    <a:pt x="554" y="2405"/>
                  </a:lnTo>
                  <a:lnTo>
                    <a:pt x="520" y="2185"/>
                  </a:lnTo>
                  <a:lnTo>
                    <a:pt x="510" y="1969"/>
                  </a:lnTo>
                  <a:lnTo>
                    <a:pt x="516" y="1862"/>
                  </a:lnTo>
                  <a:lnTo>
                    <a:pt x="520" y="1835"/>
                  </a:lnTo>
                  <a:lnTo>
                    <a:pt x="546" y="1787"/>
                  </a:lnTo>
                  <a:lnTo>
                    <a:pt x="566" y="1770"/>
                  </a:lnTo>
                  <a:lnTo>
                    <a:pt x="583" y="1760"/>
                  </a:lnTo>
                  <a:lnTo>
                    <a:pt x="619" y="1747"/>
                  </a:lnTo>
                  <a:lnTo>
                    <a:pt x="639" y="1747"/>
                  </a:lnTo>
                  <a:lnTo>
                    <a:pt x="655" y="1747"/>
                  </a:lnTo>
                  <a:lnTo>
                    <a:pt x="671" y="1750"/>
                  </a:lnTo>
                  <a:lnTo>
                    <a:pt x="772" y="1779"/>
                  </a:lnTo>
                  <a:lnTo>
                    <a:pt x="974" y="1856"/>
                  </a:lnTo>
                  <a:lnTo>
                    <a:pt x="1172" y="1957"/>
                  </a:lnTo>
                  <a:lnTo>
                    <a:pt x="1367" y="2081"/>
                  </a:lnTo>
                  <a:lnTo>
                    <a:pt x="1558" y="2229"/>
                  </a:lnTo>
                  <a:lnTo>
                    <a:pt x="1747" y="2401"/>
                  </a:lnTo>
                  <a:lnTo>
                    <a:pt x="1931" y="2597"/>
                  </a:lnTo>
                  <a:lnTo>
                    <a:pt x="2111" y="2814"/>
                  </a:lnTo>
                  <a:lnTo>
                    <a:pt x="2199" y="2934"/>
                  </a:lnTo>
                  <a:lnTo>
                    <a:pt x="2198" y="2838"/>
                  </a:lnTo>
                  <a:lnTo>
                    <a:pt x="2196" y="2752"/>
                  </a:lnTo>
                  <a:lnTo>
                    <a:pt x="2199" y="2548"/>
                  </a:lnTo>
                  <a:lnTo>
                    <a:pt x="2224" y="2141"/>
                  </a:lnTo>
                  <a:lnTo>
                    <a:pt x="2270" y="1745"/>
                  </a:lnTo>
                  <a:lnTo>
                    <a:pt x="2337" y="1367"/>
                  </a:lnTo>
                  <a:lnTo>
                    <a:pt x="2425" y="1011"/>
                  </a:lnTo>
                  <a:lnTo>
                    <a:pt x="2503" y="765"/>
                  </a:lnTo>
                  <a:lnTo>
                    <a:pt x="2559" y="611"/>
                  </a:lnTo>
                  <a:lnTo>
                    <a:pt x="2621" y="467"/>
                  </a:lnTo>
                  <a:lnTo>
                    <a:pt x="2685" y="333"/>
                  </a:lnTo>
                  <a:lnTo>
                    <a:pt x="2754" y="210"/>
                  </a:lnTo>
                  <a:lnTo>
                    <a:pt x="2824" y="99"/>
                  </a:lnTo>
                  <a:lnTo>
                    <a:pt x="2862" y="49"/>
                  </a:lnTo>
                  <a:lnTo>
                    <a:pt x="2880" y="27"/>
                  </a:lnTo>
                  <a:lnTo>
                    <a:pt x="2932" y="3"/>
                  </a:lnTo>
                  <a:lnTo>
                    <a:pt x="2961" y="0"/>
                  </a:lnTo>
                  <a:lnTo>
                    <a:pt x="2990" y="3"/>
                  </a:lnTo>
                  <a:lnTo>
                    <a:pt x="3040" y="27"/>
                  </a:lnTo>
                  <a:lnTo>
                    <a:pt x="3059" y="49"/>
                  </a:lnTo>
                  <a:lnTo>
                    <a:pt x="3096" y="99"/>
                  </a:lnTo>
                  <a:lnTo>
                    <a:pt x="3168" y="210"/>
                  </a:lnTo>
                  <a:lnTo>
                    <a:pt x="3236" y="333"/>
                  </a:lnTo>
                  <a:lnTo>
                    <a:pt x="3301" y="467"/>
                  </a:lnTo>
                  <a:lnTo>
                    <a:pt x="3361" y="611"/>
                  </a:lnTo>
                  <a:lnTo>
                    <a:pt x="3418" y="765"/>
                  </a:lnTo>
                  <a:lnTo>
                    <a:pt x="3495" y="1011"/>
                  </a:lnTo>
                  <a:lnTo>
                    <a:pt x="3583" y="1367"/>
                  </a:lnTo>
                  <a:lnTo>
                    <a:pt x="3651" y="1745"/>
                  </a:lnTo>
                  <a:lnTo>
                    <a:pt x="3698" y="2141"/>
                  </a:lnTo>
                  <a:lnTo>
                    <a:pt x="3723" y="2548"/>
                  </a:lnTo>
                  <a:lnTo>
                    <a:pt x="3724" y="2752"/>
                  </a:lnTo>
                  <a:lnTo>
                    <a:pt x="3724" y="2779"/>
                  </a:lnTo>
                  <a:lnTo>
                    <a:pt x="3794" y="2702"/>
                  </a:lnTo>
                  <a:lnTo>
                    <a:pt x="3939" y="2548"/>
                  </a:lnTo>
                  <a:lnTo>
                    <a:pt x="4014" y="2473"/>
                  </a:lnTo>
                  <a:lnTo>
                    <a:pt x="4171" y="2319"/>
                  </a:lnTo>
                  <a:lnTo>
                    <a:pt x="4410" y="2107"/>
                  </a:lnTo>
                  <a:lnTo>
                    <a:pt x="4571" y="1974"/>
                  </a:lnTo>
                  <a:lnTo>
                    <a:pt x="4733" y="1851"/>
                  </a:lnTo>
                  <a:lnTo>
                    <a:pt x="4894" y="1734"/>
                  </a:lnTo>
                  <a:lnTo>
                    <a:pt x="5057" y="1626"/>
                  </a:lnTo>
                  <a:lnTo>
                    <a:pt x="5219" y="1527"/>
                  </a:lnTo>
                  <a:lnTo>
                    <a:pt x="5381" y="1436"/>
                  </a:lnTo>
                  <a:lnTo>
                    <a:pt x="5541" y="1355"/>
                  </a:lnTo>
                  <a:lnTo>
                    <a:pt x="5700" y="1283"/>
                  </a:lnTo>
                  <a:lnTo>
                    <a:pt x="5857" y="1220"/>
                  </a:lnTo>
                  <a:lnTo>
                    <a:pt x="6014" y="1166"/>
                  </a:lnTo>
                  <a:lnTo>
                    <a:pt x="6167" y="1123"/>
                  </a:lnTo>
                  <a:lnTo>
                    <a:pt x="6318" y="1090"/>
                  </a:lnTo>
                  <a:lnTo>
                    <a:pt x="6465" y="1066"/>
                  </a:lnTo>
                  <a:lnTo>
                    <a:pt x="6539" y="1058"/>
                  </a:lnTo>
                  <a:lnTo>
                    <a:pt x="6544" y="1058"/>
                  </a:lnTo>
                  <a:lnTo>
                    <a:pt x="6549" y="1058"/>
                  </a:lnTo>
                  <a:lnTo>
                    <a:pt x="6573" y="1060"/>
                  </a:lnTo>
                  <a:lnTo>
                    <a:pt x="6619" y="1079"/>
                  </a:lnTo>
                  <a:lnTo>
                    <a:pt x="6637" y="1094"/>
                  </a:lnTo>
                  <a:lnTo>
                    <a:pt x="6655" y="1116"/>
                  </a:lnTo>
                  <a:lnTo>
                    <a:pt x="6674" y="1166"/>
                  </a:lnTo>
                  <a:lnTo>
                    <a:pt x="6673" y="1194"/>
                  </a:lnTo>
                  <a:lnTo>
                    <a:pt x="6665" y="1266"/>
                  </a:lnTo>
                  <a:lnTo>
                    <a:pt x="6642" y="1413"/>
                  </a:lnTo>
                  <a:lnTo>
                    <a:pt x="6608" y="1563"/>
                  </a:lnTo>
                  <a:lnTo>
                    <a:pt x="6565" y="1715"/>
                  </a:lnTo>
                  <a:lnTo>
                    <a:pt x="6511" y="1871"/>
                  </a:lnTo>
                  <a:lnTo>
                    <a:pt x="6448" y="2026"/>
                  </a:lnTo>
                  <a:lnTo>
                    <a:pt x="6376" y="2185"/>
                  </a:lnTo>
                  <a:lnTo>
                    <a:pt x="6294" y="2345"/>
                  </a:lnTo>
                  <a:lnTo>
                    <a:pt x="6203" y="2504"/>
                  </a:lnTo>
                  <a:lnTo>
                    <a:pt x="6102" y="2666"/>
                  </a:lnTo>
                  <a:lnTo>
                    <a:pt x="5994" y="2827"/>
                  </a:lnTo>
                  <a:lnTo>
                    <a:pt x="5878" y="2988"/>
                  </a:lnTo>
                  <a:lnTo>
                    <a:pt x="5752" y="3150"/>
                  </a:lnTo>
                  <a:lnTo>
                    <a:pt x="5618" y="3309"/>
                  </a:lnTo>
                  <a:lnTo>
                    <a:pt x="5405" y="3547"/>
                  </a:lnTo>
                  <a:lnTo>
                    <a:pt x="5251" y="3703"/>
                  </a:lnTo>
                  <a:lnTo>
                    <a:pt x="5119" y="3832"/>
                  </a:lnTo>
                  <a:lnTo>
                    <a:pt x="4983" y="3956"/>
                  </a:lnTo>
                  <a:lnTo>
                    <a:pt x="5191" y="3959"/>
                  </a:lnTo>
                  <a:lnTo>
                    <a:pt x="5611" y="3988"/>
                  </a:lnTo>
                  <a:lnTo>
                    <a:pt x="6029" y="4038"/>
                  </a:lnTo>
                  <a:lnTo>
                    <a:pt x="6433" y="4113"/>
                  </a:lnTo>
                  <a:lnTo>
                    <a:pt x="6626" y="4159"/>
                  </a:lnTo>
                  <a:lnTo>
                    <a:pt x="6801" y="4204"/>
                  </a:lnTo>
                  <a:lnTo>
                    <a:pt x="7116" y="4306"/>
                  </a:lnTo>
                  <a:lnTo>
                    <a:pt x="7326" y="4391"/>
                  </a:lnTo>
                  <a:lnTo>
                    <a:pt x="7453" y="4451"/>
                  </a:lnTo>
                  <a:lnTo>
                    <a:pt x="7570" y="4515"/>
                  </a:lnTo>
                  <a:lnTo>
                    <a:pt x="7675" y="4581"/>
                  </a:lnTo>
                  <a:lnTo>
                    <a:pt x="7721" y="4614"/>
                  </a:lnTo>
                  <a:lnTo>
                    <a:pt x="7744" y="4634"/>
                  </a:lnTo>
                  <a:lnTo>
                    <a:pt x="7770" y="4685"/>
                  </a:lnTo>
                  <a:lnTo>
                    <a:pt x="7771" y="4715"/>
                  </a:lnTo>
                  <a:lnTo>
                    <a:pt x="7770" y="4744"/>
                  </a:lnTo>
                  <a:lnTo>
                    <a:pt x="7744" y="4796"/>
                  </a:lnTo>
                  <a:lnTo>
                    <a:pt x="7721" y="4814"/>
                  </a:lnTo>
                  <a:lnTo>
                    <a:pt x="7666" y="4855"/>
                  </a:lnTo>
                  <a:lnTo>
                    <a:pt x="7541" y="4931"/>
                  </a:lnTo>
                  <a:lnTo>
                    <a:pt x="7404" y="5003"/>
                  </a:lnTo>
                  <a:lnTo>
                    <a:pt x="7253" y="5069"/>
                  </a:lnTo>
                  <a:lnTo>
                    <a:pt x="7093" y="5130"/>
                  </a:lnTo>
                  <a:lnTo>
                    <a:pt x="6922" y="5187"/>
                  </a:lnTo>
                  <a:lnTo>
                    <a:pt x="6652" y="5264"/>
                  </a:lnTo>
                  <a:lnTo>
                    <a:pt x="6274" y="5346"/>
                  </a:lnTo>
                  <a:lnTo>
                    <a:pt x="5882" y="5409"/>
                  </a:lnTo>
                  <a:lnTo>
                    <a:pt x="5492" y="5451"/>
                  </a:lnTo>
                  <a:lnTo>
                    <a:pt x="5114" y="5472"/>
                  </a:lnTo>
                  <a:lnTo>
                    <a:pt x="4934" y="5474"/>
                  </a:lnTo>
                  <a:lnTo>
                    <a:pt x="4843" y="5472"/>
                  </a:lnTo>
                  <a:lnTo>
                    <a:pt x="4738" y="5470"/>
                  </a:lnTo>
                  <a:lnTo>
                    <a:pt x="4756" y="5483"/>
                  </a:lnTo>
                  <a:lnTo>
                    <a:pt x="4764" y="5488"/>
                  </a:lnTo>
                  <a:lnTo>
                    <a:pt x="4773" y="5494"/>
                  </a:lnTo>
                  <a:lnTo>
                    <a:pt x="4894" y="5583"/>
                  </a:lnTo>
                  <a:lnTo>
                    <a:pt x="5116" y="5763"/>
                  </a:lnTo>
                  <a:lnTo>
                    <a:pt x="5314" y="5948"/>
                  </a:lnTo>
                  <a:lnTo>
                    <a:pt x="5489" y="6135"/>
                  </a:lnTo>
                  <a:lnTo>
                    <a:pt x="5640" y="6326"/>
                  </a:lnTo>
                  <a:lnTo>
                    <a:pt x="5767" y="6522"/>
                  </a:lnTo>
                  <a:lnTo>
                    <a:pt x="5870" y="6721"/>
                  </a:lnTo>
                  <a:lnTo>
                    <a:pt x="5948" y="6923"/>
                  </a:lnTo>
                  <a:lnTo>
                    <a:pt x="5977" y="7023"/>
                  </a:lnTo>
                  <a:lnTo>
                    <a:pt x="5983" y="7051"/>
                  </a:lnTo>
                  <a:lnTo>
                    <a:pt x="5973" y="7104"/>
                  </a:lnTo>
                  <a:lnTo>
                    <a:pt x="5958" y="7129"/>
                  </a:lnTo>
                  <a:lnTo>
                    <a:pt x="5939" y="7149"/>
                  </a:lnTo>
                  <a:lnTo>
                    <a:pt x="5892" y="7176"/>
                  </a:lnTo>
                  <a:lnTo>
                    <a:pt x="5865" y="7179"/>
                  </a:lnTo>
                  <a:lnTo>
                    <a:pt x="5803" y="7183"/>
                  </a:lnTo>
                  <a:lnTo>
                    <a:pt x="5739" y="7183"/>
                  </a:lnTo>
                  <a:lnTo>
                    <a:pt x="5640" y="7182"/>
                  </a:lnTo>
                  <a:lnTo>
                    <a:pt x="5437" y="7162"/>
                  </a:lnTo>
                  <a:lnTo>
                    <a:pt x="5228" y="7120"/>
                  </a:lnTo>
                  <a:lnTo>
                    <a:pt x="5018" y="7058"/>
                  </a:lnTo>
                  <a:lnTo>
                    <a:pt x="4802" y="6976"/>
                  </a:lnTo>
                  <a:lnTo>
                    <a:pt x="4583" y="6874"/>
                  </a:lnTo>
                  <a:lnTo>
                    <a:pt x="4362" y="6751"/>
                  </a:lnTo>
                  <a:lnTo>
                    <a:pt x="4136" y="6609"/>
                  </a:lnTo>
                  <a:lnTo>
                    <a:pt x="4024" y="6529"/>
                  </a:lnTo>
                  <a:lnTo>
                    <a:pt x="3893" y="6433"/>
                  </a:lnTo>
                  <a:lnTo>
                    <a:pt x="3762" y="6328"/>
                  </a:lnTo>
                  <a:lnTo>
                    <a:pt x="3794" y="6417"/>
                  </a:lnTo>
                  <a:lnTo>
                    <a:pt x="3847" y="6593"/>
                  </a:lnTo>
                  <a:lnTo>
                    <a:pt x="3889" y="6764"/>
                  </a:lnTo>
                  <a:lnTo>
                    <a:pt x="3919" y="6931"/>
                  </a:lnTo>
                  <a:lnTo>
                    <a:pt x="3938" y="7091"/>
                  </a:lnTo>
                  <a:lnTo>
                    <a:pt x="3943" y="7247"/>
                  </a:lnTo>
                  <a:lnTo>
                    <a:pt x="3939" y="7394"/>
                  </a:lnTo>
                  <a:lnTo>
                    <a:pt x="3922" y="7530"/>
                  </a:lnTo>
                  <a:lnTo>
                    <a:pt x="3909" y="7597"/>
                  </a:lnTo>
                  <a:lnTo>
                    <a:pt x="3904" y="7611"/>
                  </a:lnTo>
                  <a:lnTo>
                    <a:pt x="3891" y="7637"/>
                  </a:lnTo>
                  <a:lnTo>
                    <a:pt x="3873" y="7659"/>
                  </a:lnTo>
                  <a:lnTo>
                    <a:pt x="3850" y="7676"/>
                  </a:lnTo>
                  <a:lnTo>
                    <a:pt x="3837" y="7683"/>
                  </a:lnTo>
                  <a:lnTo>
                    <a:pt x="3812" y="7692"/>
                  </a:lnTo>
                  <a:lnTo>
                    <a:pt x="3786" y="7693"/>
                  </a:lnTo>
                  <a:close/>
                </a:path>
              </a:pathLst>
            </a:custGeom>
            <a:solidFill>
              <a:srgbClr val="F57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4710113" y="4170363"/>
              <a:ext cx="217488" cy="141288"/>
            </a:xfrm>
            <a:custGeom>
              <a:avLst/>
              <a:gdLst>
                <a:gd name="T0" fmla="*/ 264 w 411"/>
                <a:gd name="T1" fmla="*/ 268 h 268"/>
                <a:gd name="T2" fmla="*/ 247 w 411"/>
                <a:gd name="T3" fmla="*/ 267 h 268"/>
                <a:gd name="T4" fmla="*/ 215 w 411"/>
                <a:gd name="T5" fmla="*/ 258 h 268"/>
                <a:gd name="T6" fmla="*/ 200 w 411"/>
                <a:gd name="T7" fmla="*/ 251 h 268"/>
                <a:gd name="T8" fmla="*/ 150 w 411"/>
                <a:gd name="T9" fmla="*/ 221 h 268"/>
                <a:gd name="T10" fmla="*/ 49 w 411"/>
                <a:gd name="T11" fmla="*/ 149 h 268"/>
                <a:gd name="T12" fmla="*/ 0 w 411"/>
                <a:gd name="T13" fmla="*/ 108 h 268"/>
                <a:gd name="T14" fmla="*/ 49 w 411"/>
                <a:gd name="T15" fmla="*/ 149 h 268"/>
                <a:gd name="T16" fmla="*/ 150 w 411"/>
                <a:gd name="T17" fmla="*/ 221 h 268"/>
                <a:gd name="T18" fmla="*/ 200 w 411"/>
                <a:gd name="T19" fmla="*/ 251 h 268"/>
                <a:gd name="T20" fmla="*/ 215 w 411"/>
                <a:gd name="T21" fmla="*/ 258 h 268"/>
                <a:gd name="T22" fmla="*/ 247 w 411"/>
                <a:gd name="T23" fmla="*/ 267 h 268"/>
                <a:gd name="T24" fmla="*/ 262 w 411"/>
                <a:gd name="T25" fmla="*/ 268 h 268"/>
                <a:gd name="T26" fmla="*/ 288 w 411"/>
                <a:gd name="T27" fmla="*/ 267 h 268"/>
                <a:gd name="T28" fmla="*/ 313 w 411"/>
                <a:gd name="T29" fmla="*/ 258 h 268"/>
                <a:gd name="T30" fmla="*/ 326 w 411"/>
                <a:gd name="T31" fmla="*/ 251 h 268"/>
                <a:gd name="T32" fmla="*/ 349 w 411"/>
                <a:gd name="T33" fmla="*/ 234 h 268"/>
                <a:gd name="T34" fmla="*/ 367 w 411"/>
                <a:gd name="T35" fmla="*/ 212 h 268"/>
                <a:gd name="T36" fmla="*/ 380 w 411"/>
                <a:gd name="T37" fmla="*/ 186 h 268"/>
                <a:gd name="T38" fmla="*/ 385 w 411"/>
                <a:gd name="T39" fmla="*/ 172 h 268"/>
                <a:gd name="T40" fmla="*/ 401 w 411"/>
                <a:gd name="T41" fmla="*/ 88 h 268"/>
                <a:gd name="T42" fmla="*/ 411 w 411"/>
                <a:gd name="T43" fmla="*/ 0 h 268"/>
                <a:gd name="T44" fmla="*/ 401 w 411"/>
                <a:gd name="T45" fmla="*/ 88 h 268"/>
                <a:gd name="T46" fmla="*/ 385 w 411"/>
                <a:gd name="T47" fmla="*/ 172 h 268"/>
                <a:gd name="T48" fmla="*/ 380 w 411"/>
                <a:gd name="T49" fmla="*/ 186 h 268"/>
                <a:gd name="T50" fmla="*/ 367 w 411"/>
                <a:gd name="T51" fmla="*/ 212 h 268"/>
                <a:gd name="T52" fmla="*/ 349 w 411"/>
                <a:gd name="T53" fmla="*/ 234 h 268"/>
                <a:gd name="T54" fmla="*/ 326 w 411"/>
                <a:gd name="T55" fmla="*/ 251 h 268"/>
                <a:gd name="T56" fmla="*/ 313 w 411"/>
                <a:gd name="T57" fmla="*/ 258 h 268"/>
                <a:gd name="T58" fmla="*/ 288 w 411"/>
                <a:gd name="T59" fmla="*/ 267 h 268"/>
                <a:gd name="T60" fmla="*/ 264 w 411"/>
                <a:gd name="T61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11" h="268">
                  <a:moveTo>
                    <a:pt x="264" y="268"/>
                  </a:moveTo>
                  <a:lnTo>
                    <a:pt x="247" y="267"/>
                  </a:lnTo>
                  <a:lnTo>
                    <a:pt x="215" y="258"/>
                  </a:lnTo>
                  <a:lnTo>
                    <a:pt x="200" y="251"/>
                  </a:lnTo>
                  <a:lnTo>
                    <a:pt x="150" y="221"/>
                  </a:lnTo>
                  <a:lnTo>
                    <a:pt x="49" y="149"/>
                  </a:lnTo>
                  <a:lnTo>
                    <a:pt x="0" y="108"/>
                  </a:lnTo>
                  <a:lnTo>
                    <a:pt x="49" y="149"/>
                  </a:lnTo>
                  <a:lnTo>
                    <a:pt x="150" y="221"/>
                  </a:lnTo>
                  <a:lnTo>
                    <a:pt x="200" y="251"/>
                  </a:lnTo>
                  <a:lnTo>
                    <a:pt x="215" y="258"/>
                  </a:lnTo>
                  <a:lnTo>
                    <a:pt x="247" y="267"/>
                  </a:lnTo>
                  <a:lnTo>
                    <a:pt x="262" y="268"/>
                  </a:lnTo>
                  <a:lnTo>
                    <a:pt x="288" y="267"/>
                  </a:lnTo>
                  <a:lnTo>
                    <a:pt x="313" y="258"/>
                  </a:lnTo>
                  <a:lnTo>
                    <a:pt x="326" y="251"/>
                  </a:lnTo>
                  <a:lnTo>
                    <a:pt x="349" y="234"/>
                  </a:lnTo>
                  <a:lnTo>
                    <a:pt x="367" y="212"/>
                  </a:lnTo>
                  <a:lnTo>
                    <a:pt x="380" y="186"/>
                  </a:lnTo>
                  <a:lnTo>
                    <a:pt x="385" y="172"/>
                  </a:lnTo>
                  <a:lnTo>
                    <a:pt x="401" y="88"/>
                  </a:lnTo>
                  <a:lnTo>
                    <a:pt x="411" y="0"/>
                  </a:lnTo>
                  <a:lnTo>
                    <a:pt x="401" y="88"/>
                  </a:lnTo>
                  <a:lnTo>
                    <a:pt x="385" y="172"/>
                  </a:lnTo>
                  <a:lnTo>
                    <a:pt x="380" y="186"/>
                  </a:lnTo>
                  <a:lnTo>
                    <a:pt x="367" y="212"/>
                  </a:lnTo>
                  <a:lnTo>
                    <a:pt x="349" y="234"/>
                  </a:lnTo>
                  <a:lnTo>
                    <a:pt x="326" y="251"/>
                  </a:lnTo>
                  <a:lnTo>
                    <a:pt x="313" y="258"/>
                  </a:lnTo>
                  <a:lnTo>
                    <a:pt x="288" y="267"/>
                  </a:lnTo>
                  <a:lnTo>
                    <a:pt x="264" y="268"/>
                  </a:lnTo>
                  <a:close/>
                </a:path>
              </a:pathLst>
            </a:custGeom>
            <a:solidFill>
              <a:srgbClr val="E2D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15"/>
            <p:cNvSpPr>
              <a:spLocks/>
            </p:cNvSpPr>
            <p:nvPr/>
          </p:nvSpPr>
          <p:spPr bwMode="auto">
            <a:xfrm>
              <a:off x="3041650" y="2570163"/>
              <a:ext cx="1177925" cy="396875"/>
            </a:xfrm>
            <a:custGeom>
              <a:avLst/>
              <a:gdLst>
                <a:gd name="T0" fmla="*/ 1858 w 2224"/>
                <a:gd name="T1" fmla="*/ 749 h 749"/>
                <a:gd name="T2" fmla="*/ 1800 w 2224"/>
                <a:gd name="T3" fmla="*/ 749 h 749"/>
                <a:gd name="T4" fmla="*/ 1682 w 2224"/>
                <a:gd name="T5" fmla="*/ 742 h 749"/>
                <a:gd name="T6" fmla="*/ 1560 w 2224"/>
                <a:gd name="T7" fmla="*/ 726 h 749"/>
                <a:gd name="T8" fmla="*/ 1436 w 2224"/>
                <a:gd name="T9" fmla="*/ 705 h 749"/>
                <a:gd name="T10" fmla="*/ 1243 w 2224"/>
                <a:gd name="T11" fmla="*/ 657 h 749"/>
                <a:gd name="T12" fmla="*/ 976 w 2224"/>
                <a:gd name="T13" fmla="*/ 568 h 749"/>
                <a:gd name="T14" fmla="*/ 840 w 2224"/>
                <a:gd name="T15" fmla="*/ 512 h 749"/>
                <a:gd name="T16" fmla="*/ 717 w 2224"/>
                <a:gd name="T17" fmla="*/ 457 h 749"/>
                <a:gd name="T18" fmla="*/ 487 w 2224"/>
                <a:gd name="T19" fmla="*/ 339 h 749"/>
                <a:gd name="T20" fmla="*/ 277 w 2224"/>
                <a:gd name="T21" fmla="*/ 211 h 749"/>
                <a:gd name="T22" fmla="*/ 85 w 2224"/>
                <a:gd name="T23" fmla="*/ 72 h 749"/>
                <a:gd name="T24" fmla="*/ 0 w 2224"/>
                <a:gd name="T25" fmla="*/ 0 h 749"/>
                <a:gd name="T26" fmla="*/ 85 w 2224"/>
                <a:gd name="T27" fmla="*/ 72 h 749"/>
                <a:gd name="T28" fmla="*/ 277 w 2224"/>
                <a:gd name="T29" fmla="*/ 211 h 749"/>
                <a:gd name="T30" fmla="*/ 487 w 2224"/>
                <a:gd name="T31" fmla="*/ 339 h 749"/>
                <a:gd name="T32" fmla="*/ 717 w 2224"/>
                <a:gd name="T33" fmla="*/ 457 h 749"/>
                <a:gd name="T34" fmla="*/ 840 w 2224"/>
                <a:gd name="T35" fmla="*/ 512 h 749"/>
                <a:gd name="T36" fmla="*/ 976 w 2224"/>
                <a:gd name="T37" fmla="*/ 568 h 749"/>
                <a:gd name="T38" fmla="*/ 1243 w 2224"/>
                <a:gd name="T39" fmla="*/ 657 h 749"/>
                <a:gd name="T40" fmla="*/ 1436 w 2224"/>
                <a:gd name="T41" fmla="*/ 705 h 749"/>
                <a:gd name="T42" fmla="*/ 1560 w 2224"/>
                <a:gd name="T43" fmla="*/ 726 h 749"/>
                <a:gd name="T44" fmla="*/ 1682 w 2224"/>
                <a:gd name="T45" fmla="*/ 742 h 749"/>
                <a:gd name="T46" fmla="*/ 1800 w 2224"/>
                <a:gd name="T47" fmla="*/ 749 h 749"/>
                <a:gd name="T48" fmla="*/ 1858 w 2224"/>
                <a:gd name="T49" fmla="*/ 749 h 749"/>
                <a:gd name="T50" fmla="*/ 1953 w 2224"/>
                <a:gd name="T51" fmla="*/ 748 h 749"/>
                <a:gd name="T52" fmla="*/ 2137 w 2224"/>
                <a:gd name="T53" fmla="*/ 728 h 749"/>
                <a:gd name="T54" fmla="*/ 2224 w 2224"/>
                <a:gd name="T55" fmla="*/ 708 h 749"/>
                <a:gd name="T56" fmla="*/ 2224 w 2224"/>
                <a:gd name="T57" fmla="*/ 708 h 749"/>
                <a:gd name="T58" fmla="*/ 2137 w 2224"/>
                <a:gd name="T59" fmla="*/ 728 h 749"/>
                <a:gd name="T60" fmla="*/ 1953 w 2224"/>
                <a:gd name="T61" fmla="*/ 748 h 749"/>
                <a:gd name="T62" fmla="*/ 1858 w 2224"/>
                <a:gd name="T63" fmla="*/ 74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24" h="749">
                  <a:moveTo>
                    <a:pt x="1858" y="749"/>
                  </a:moveTo>
                  <a:lnTo>
                    <a:pt x="1800" y="749"/>
                  </a:lnTo>
                  <a:lnTo>
                    <a:pt x="1682" y="742"/>
                  </a:lnTo>
                  <a:lnTo>
                    <a:pt x="1560" y="726"/>
                  </a:lnTo>
                  <a:lnTo>
                    <a:pt x="1436" y="705"/>
                  </a:lnTo>
                  <a:lnTo>
                    <a:pt x="1243" y="657"/>
                  </a:lnTo>
                  <a:lnTo>
                    <a:pt x="976" y="568"/>
                  </a:lnTo>
                  <a:lnTo>
                    <a:pt x="840" y="512"/>
                  </a:lnTo>
                  <a:lnTo>
                    <a:pt x="717" y="457"/>
                  </a:lnTo>
                  <a:lnTo>
                    <a:pt x="487" y="339"/>
                  </a:lnTo>
                  <a:lnTo>
                    <a:pt x="277" y="211"/>
                  </a:lnTo>
                  <a:lnTo>
                    <a:pt x="85" y="72"/>
                  </a:lnTo>
                  <a:lnTo>
                    <a:pt x="0" y="0"/>
                  </a:lnTo>
                  <a:lnTo>
                    <a:pt x="85" y="72"/>
                  </a:lnTo>
                  <a:lnTo>
                    <a:pt x="277" y="211"/>
                  </a:lnTo>
                  <a:lnTo>
                    <a:pt x="487" y="339"/>
                  </a:lnTo>
                  <a:lnTo>
                    <a:pt x="717" y="457"/>
                  </a:lnTo>
                  <a:lnTo>
                    <a:pt x="840" y="512"/>
                  </a:lnTo>
                  <a:lnTo>
                    <a:pt x="976" y="568"/>
                  </a:lnTo>
                  <a:lnTo>
                    <a:pt x="1243" y="657"/>
                  </a:lnTo>
                  <a:lnTo>
                    <a:pt x="1436" y="705"/>
                  </a:lnTo>
                  <a:lnTo>
                    <a:pt x="1560" y="726"/>
                  </a:lnTo>
                  <a:lnTo>
                    <a:pt x="1682" y="742"/>
                  </a:lnTo>
                  <a:lnTo>
                    <a:pt x="1800" y="749"/>
                  </a:lnTo>
                  <a:lnTo>
                    <a:pt x="1858" y="749"/>
                  </a:lnTo>
                  <a:lnTo>
                    <a:pt x="1953" y="748"/>
                  </a:lnTo>
                  <a:lnTo>
                    <a:pt x="2137" y="728"/>
                  </a:lnTo>
                  <a:lnTo>
                    <a:pt x="2224" y="708"/>
                  </a:lnTo>
                  <a:lnTo>
                    <a:pt x="2224" y="708"/>
                  </a:lnTo>
                  <a:lnTo>
                    <a:pt x="2137" y="728"/>
                  </a:lnTo>
                  <a:lnTo>
                    <a:pt x="1953" y="748"/>
                  </a:lnTo>
                  <a:lnTo>
                    <a:pt x="1858" y="7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16"/>
            <p:cNvSpPr>
              <a:spLocks/>
            </p:cNvSpPr>
            <p:nvPr/>
          </p:nvSpPr>
          <p:spPr bwMode="auto">
            <a:xfrm>
              <a:off x="2844800" y="2236788"/>
              <a:ext cx="2085975" cy="2074863"/>
            </a:xfrm>
            <a:custGeom>
              <a:avLst/>
              <a:gdLst>
                <a:gd name="T0" fmla="*/ 3771 w 3943"/>
                <a:gd name="T1" fmla="*/ 3920 h 3921"/>
                <a:gd name="T2" fmla="*/ 3724 w 3943"/>
                <a:gd name="T3" fmla="*/ 3904 h 3921"/>
                <a:gd name="T4" fmla="*/ 3573 w 3943"/>
                <a:gd name="T5" fmla="*/ 3802 h 3921"/>
                <a:gd name="T6" fmla="*/ 3472 w 3943"/>
                <a:gd name="T7" fmla="*/ 3715 h 3921"/>
                <a:gd name="T8" fmla="*/ 3271 w 3943"/>
                <a:gd name="T9" fmla="*/ 3505 h 3921"/>
                <a:gd name="T10" fmla="*/ 3082 w 3943"/>
                <a:gd name="T11" fmla="*/ 3250 h 3921"/>
                <a:gd name="T12" fmla="*/ 2911 w 3943"/>
                <a:gd name="T13" fmla="*/ 2956 h 3921"/>
                <a:gd name="T14" fmla="*/ 2795 w 3943"/>
                <a:gd name="T15" fmla="*/ 2716 h 3921"/>
                <a:gd name="T16" fmla="*/ 2685 w 3943"/>
                <a:gd name="T17" fmla="*/ 2428 h 3921"/>
                <a:gd name="T18" fmla="*/ 2590 w 3943"/>
                <a:gd name="T19" fmla="*/ 2065 h 3921"/>
                <a:gd name="T20" fmla="*/ 2555 w 3943"/>
                <a:gd name="T21" fmla="*/ 1726 h 3921"/>
                <a:gd name="T22" fmla="*/ 2581 w 3943"/>
                <a:gd name="T23" fmla="*/ 1412 h 3921"/>
                <a:gd name="T24" fmla="*/ 2597 w 3943"/>
                <a:gd name="T25" fmla="*/ 1338 h 3921"/>
                <a:gd name="T26" fmla="*/ 2510 w 3943"/>
                <a:gd name="T27" fmla="*/ 1358 h 3921"/>
                <a:gd name="T28" fmla="*/ 2231 w 3943"/>
                <a:gd name="T29" fmla="*/ 1379 h 3921"/>
                <a:gd name="T30" fmla="*/ 2055 w 3943"/>
                <a:gd name="T31" fmla="*/ 1372 h 3921"/>
                <a:gd name="T32" fmla="*/ 1809 w 3943"/>
                <a:gd name="T33" fmla="*/ 1335 h 3921"/>
                <a:gd name="T34" fmla="*/ 1349 w 3943"/>
                <a:gd name="T35" fmla="*/ 1198 h 3921"/>
                <a:gd name="T36" fmla="*/ 1090 w 3943"/>
                <a:gd name="T37" fmla="*/ 1087 h 3921"/>
                <a:gd name="T38" fmla="*/ 650 w 3943"/>
                <a:gd name="T39" fmla="*/ 841 h 3921"/>
                <a:gd name="T40" fmla="*/ 373 w 3943"/>
                <a:gd name="T41" fmla="*/ 630 h 3921"/>
                <a:gd name="T42" fmla="*/ 216 w 3943"/>
                <a:gd name="T43" fmla="*/ 481 h 3921"/>
                <a:gd name="T44" fmla="*/ 50 w 3943"/>
                <a:gd name="T45" fmla="*/ 273 h 3921"/>
                <a:gd name="T46" fmla="*/ 10 w 3943"/>
                <a:gd name="T47" fmla="*/ 207 h 3921"/>
                <a:gd name="T48" fmla="*/ 0 w 3943"/>
                <a:gd name="T49" fmla="*/ 149 h 3921"/>
                <a:gd name="T50" fmla="*/ 10 w 3943"/>
                <a:gd name="T51" fmla="*/ 108 h 3921"/>
                <a:gd name="T52" fmla="*/ 35 w 3943"/>
                <a:gd name="T53" fmla="*/ 70 h 3921"/>
                <a:gd name="T54" fmla="*/ 82 w 3943"/>
                <a:gd name="T55" fmla="*/ 39 h 3921"/>
                <a:gd name="T56" fmla="*/ 176 w 3943"/>
                <a:gd name="T57" fmla="*/ 20 h 3921"/>
                <a:gd name="T58" fmla="*/ 439 w 3943"/>
                <a:gd name="T59" fmla="*/ 0 h 3921"/>
                <a:gd name="T60" fmla="*/ 691 w 3943"/>
                <a:gd name="T61" fmla="*/ 16 h 3921"/>
                <a:gd name="T62" fmla="*/ 824 w 3943"/>
                <a:gd name="T63" fmla="*/ 70 h 3921"/>
                <a:gd name="T64" fmla="*/ 1077 w 3943"/>
                <a:gd name="T65" fmla="*/ 278 h 3921"/>
                <a:gd name="T66" fmla="*/ 1578 w 3943"/>
                <a:gd name="T67" fmla="*/ 569 h 3921"/>
                <a:gd name="T68" fmla="*/ 1856 w 3943"/>
                <a:gd name="T69" fmla="*/ 688 h 3921"/>
                <a:gd name="T70" fmla="*/ 2316 w 3943"/>
                <a:gd name="T71" fmla="*/ 825 h 3921"/>
                <a:gd name="T72" fmla="*/ 2562 w 3943"/>
                <a:gd name="T73" fmla="*/ 862 h 3921"/>
                <a:gd name="T74" fmla="*/ 2738 w 3943"/>
                <a:gd name="T75" fmla="*/ 871 h 3921"/>
                <a:gd name="T76" fmla="*/ 3017 w 3943"/>
                <a:gd name="T77" fmla="*/ 848 h 3921"/>
                <a:gd name="T78" fmla="*/ 3088 w 3943"/>
                <a:gd name="T79" fmla="*/ 903 h 3921"/>
                <a:gd name="T80" fmla="*/ 3062 w 3943"/>
                <a:gd name="T81" fmla="*/ 1217 h 3921"/>
                <a:gd name="T82" fmla="*/ 3096 w 3943"/>
                <a:gd name="T83" fmla="*/ 1555 h 3921"/>
                <a:gd name="T84" fmla="*/ 3192 w 3943"/>
                <a:gd name="T85" fmla="*/ 1918 h 3921"/>
                <a:gd name="T86" fmla="*/ 3302 w 3943"/>
                <a:gd name="T87" fmla="*/ 2206 h 3921"/>
                <a:gd name="T88" fmla="*/ 3507 w 3943"/>
                <a:gd name="T89" fmla="*/ 2611 h 3921"/>
                <a:gd name="T90" fmla="*/ 3786 w 3943"/>
                <a:gd name="T91" fmla="*/ 3005 h 3921"/>
                <a:gd name="T92" fmla="*/ 3916 w 3943"/>
                <a:gd name="T93" fmla="*/ 3145 h 3921"/>
                <a:gd name="T94" fmla="*/ 3939 w 3943"/>
                <a:gd name="T95" fmla="*/ 3345 h 3921"/>
                <a:gd name="T96" fmla="*/ 3940 w 3943"/>
                <a:gd name="T97" fmla="*/ 3596 h 3921"/>
                <a:gd name="T98" fmla="*/ 3925 w 3943"/>
                <a:gd name="T99" fmla="*/ 3741 h 3921"/>
                <a:gd name="T100" fmla="*/ 3904 w 3943"/>
                <a:gd name="T101" fmla="*/ 3839 h 3921"/>
                <a:gd name="T102" fmla="*/ 3873 w 3943"/>
                <a:gd name="T103" fmla="*/ 3887 h 3921"/>
                <a:gd name="T104" fmla="*/ 3837 w 3943"/>
                <a:gd name="T105" fmla="*/ 3911 h 3921"/>
                <a:gd name="T106" fmla="*/ 3786 w 3943"/>
                <a:gd name="T107" fmla="*/ 3921 h 3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943" h="3921">
                  <a:moveTo>
                    <a:pt x="3786" y="3921"/>
                  </a:moveTo>
                  <a:lnTo>
                    <a:pt x="3771" y="3920"/>
                  </a:lnTo>
                  <a:lnTo>
                    <a:pt x="3739" y="3911"/>
                  </a:lnTo>
                  <a:lnTo>
                    <a:pt x="3724" y="3904"/>
                  </a:lnTo>
                  <a:lnTo>
                    <a:pt x="3674" y="3874"/>
                  </a:lnTo>
                  <a:lnTo>
                    <a:pt x="3573" y="3802"/>
                  </a:lnTo>
                  <a:lnTo>
                    <a:pt x="3524" y="3761"/>
                  </a:lnTo>
                  <a:lnTo>
                    <a:pt x="3472" y="3715"/>
                  </a:lnTo>
                  <a:lnTo>
                    <a:pt x="3370" y="3616"/>
                  </a:lnTo>
                  <a:lnTo>
                    <a:pt x="3271" y="3505"/>
                  </a:lnTo>
                  <a:lnTo>
                    <a:pt x="3174" y="3382"/>
                  </a:lnTo>
                  <a:lnTo>
                    <a:pt x="3082" y="3250"/>
                  </a:lnTo>
                  <a:lnTo>
                    <a:pt x="2994" y="3107"/>
                  </a:lnTo>
                  <a:lnTo>
                    <a:pt x="2911" y="2956"/>
                  </a:lnTo>
                  <a:lnTo>
                    <a:pt x="2833" y="2798"/>
                  </a:lnTo>
                  <a:lnTo>
                    <a:pt x="2795" y="2716"/>
                  </a:lnTo>
                  <a:lnTo>
                    <a:pt x="2755" y="2618"/>
                  </a:lnTo>
                  <a:lnTo>
                    <a:pt x="2685" y="2428"/>
                  </a:lnTo>
                  <a:lnTo>
                    <a:pt x="2630" y="2243"/>
                  </a:lnTo>
                  <a:lnTo>
                    <a:pt x="2590" y="2065"/>
                  </a:lnTo>
                  <a:lnTo>
                    <a:pt x="2565" y="1892"/>
                  </a:lnTo>
                  <a:lnTo>
                    <a:pt x="2555" y="1726"/>
                  </a:lnTo>
                  <a:lnTo>
                    <a:pt x="2561" y="1565"/>
                  </a:lnTo>
                  <a:lnTo>
                    <a:pt x="2581" y="1412"/>
                  </a:lnTo>
                  <a:lnTo>
                    <a:pt x="2597" y="1338"/>
                  </a:lnTo>
                  <a:lnTo>
                    <a:pt x="2597" y="1338"/>
                  </a:lnTo>
                  <a:lnTo>
                    <a:pt x="2597" y="1338"/>
                  </a:lnTo>
                  <a:lnTo>
                    <a:pt x="2510" y="1358"/>
                  </a:lnTo>
                  <a:lnTo>
                    <a:pt x="2326" y="1378"/>
                  </a:lnTo>
                  <a:lnTo>
                    <a:pt x="2231" y="1379"/>
                  </a:lnTo>
                  <a:lnTo>
                    <a:pt x="2173" y="1379"/>
                  </a:lnTo>
                  <a:lnTo>
                    <a:pt x="2055" y="1372"/>
                  </a:lnTo>
                  <a:lnTo>
                    <a:pt x="1933" y="1356"/>
                  </a:lnTo>
                  <a:lnTo>
                    <a:pt x="1809" y="1335"/>
                  </a:lnTo>
                  <a:lnTo>
                    <a:pt x="1616" y="1287"/>
                  </a:lnTo>
                  <a:lnTo>
                    <a:pt x="1349" y="1198"/>
                  </a:lnTo>
                  <a:lnTo>
                    <a:pt x="1213" y="1142"/>
                  </a:lnTo>
                  <a:lnTo>
                    <a:pt x="1090" y="1087"/>
                  </a:lnTo>
                  <a:lnTo>
                    <a:pt x="860" y="969"/>
                  </a:lnTo>
                  <a:lnTo>
                    <a:pt x="650" y="841"/>
                  </a:lnTo>
                  <a:lnTo>
                    <a:pt x="458" y="702"/>
                  </a:lnTo>
                  <a:lnTo>
                    <a:pt x="373" y="630"/>
                  </a:lnTo>
                  <a:lnTo>
                    <a:pt x="317" y="581"/>
                  </a:lnTo>
                  <a:lnTo>
                    <a:pt x="216" y="481"/>
                  </a:lnTo>
                  <a:lnTo>
                    <a:pt x="127" y="377"/>
                  </a:lnTo>
                  <a:lnTo>
                    <a:pt x="50" y="273"/>
                  </a:lnTo>
                  <a:lnTo>
                    <a:pt x="17" y="220"/>
                  </a:lnTo>
                  <a:lnTo>
                    <a:pt x="10" y="207"/>
                  </a:lnTo>
                  <a:lnTo>
                    <a:pt x="1" y="180"/>
                  </a:lnTo>
                  <a:lnTo>
                    <a:pt x="0" y="149"/>
                  </a:lnTo>
                  <a:lnTo>
                    <a:pt x="4" y="121"/>
                  </a:lnTo>
                  <a:lnTo>
                    <a:pt x="10" y="108"/>
                  </a:lnTo>
                  <a:lnTo>
                    <a:pt x="16" y="93"/>
                  </a:lnTo>
                  <a:lnTo>
                    <a:pt x="35" y="70"/>
                  </a:lnTo>
                  <a:lnTo>
                    <a:pt x="56" y="52"/>
                  </a:lnTo>
                  <a:lnTo>
                    <a:pt x="82" y="39"/>
                  </a:lnTo>
                  <a:lnTo>
                    <a:pt x="96" y="36"/>
                  </a:lnTo>
                  <a:lnTo>
                    <a:pt x="176" y="20"/>
                  </a:lnTo>
                  <a:lnTo>
                    <a:pt x="347" y="1"/>
                  </a:lnTo>
                  <a:lnTo>
                    <a:pt x="439" y="0"/>
                  </a:lnTo>
                  <a:lnTo>
                    <a:pt x="520" y="1"/>
                  </a:lnTo>
                  <a:lnTo>
                    <a:pt x="691" y="16"/>
                  </a:lnTo>
                  <a:lnTo>
                    <a:pt x="779" y="27"/>
                  </a:lnTo>
                  <a:lnTo>
                    <a:pt x="824" y="70"/>
                  </a:lnTo>
                  <a:lnTo>
                    <a:pt x="919" y="155"/>
                  </a:lnTo>
                  <a:lnTo>
                    <a:pt x="1077" y="278"/>
                  </a:lnTo>
                  <a:lnTo>
                    <a:pt x="1315" y="430"/>
                  </a:lnTo>
                  <a:lnTo>
                    <a:pt x="1578" y="569"/>
                  </a:lnTo>
                  <a:lnTo>
                    <a:pt x="1720" y="632"/>
                  </a:lnTo>
                  <a:lnTo>
                    <a:pt x="1856" y="688"/>
                  </a:lnTo>
                  <a:lnTo>
                    <a:pt x="2124" y="779"/>
                  </a:lnTo>
                  <a:lnTo>
                    <a:pt x="2316" y="825"/>
                  </a:lnTo>
                  <a:lnTo>
                    <a:pt x="2440" y="848"/>
                  </a:lnTo>
                  <a:lnTo>
                    <a:pt x="2562" y="862"/>
                  </a:lnTo>
                  <a:lnTo>
                    <a:pt x="2680" y="869"/>
                  </a:lnTo>
                  <a:lnTo>
                    <a:pt x="2738" y="871"/>
                  </a:lnTo>
                  <a:lnTo>
                    <a:pt x="2833" y="868"/>
                  </a:lnTo>
                  <a:lnTo>
                    <a:pt x="3017" y="848"/>
                  </a:lnTo>
                  <a:lnTo>
                    <a:pt x="3105" y="829"/>
                  </a:lnTo>
                  <a:lnTo>
                    <a:pt x="3088" y="903"/>
                  </a:lnTo>
                  <a:lnTo>
                    <a:pt x="3068" y="1057"/>
                  </a:lnTo>
                  <a:lnTo>
                    <a:pt x="3062" y="1217"/>
                  </a:lnTo>
                  <a:lnTo>
                    <a:pt x="3072" y="1382"/>
                  </a:lnTo>
                  <a:lnTo>
                    <a:pt x="3096" y="1555"/>
                  </a:lnTo>
                  <a:lnTo>
                    <a:pt x="3137" y="1734"/>
                  </a:lnTo>
                  <a:lnTo>
                    <a:pt x="3192" y="1918"/>
                  </a:lnTo>
                  <a:lnTo>
                    <a:pt x="3262" y="2108"/>
                  </a:lnTo>
                  <a:lnTo>
                    <a:pt x="3302" y="2206"/>
                  </a:lnTo>
                  <a:lnTo>
                    <a:pt x="3366" y="2347"/>
                  </a:lnTo>
                  <a:lnTo>
                    <a:pt x="3507" y="2611"/>
                  </a:lnTo>
                  <a:lnTo>
                    <a:pt x="3662" y="2848"/>
                  </a:lnTo>
                  <a:lnTo>
                    <a:pt x="3786" y="3005"/>
                  </a:lnTo>
                  <a:lnTo>
                    <a:pt x="3873" y="3102"/>
                  </a:lnTo>
                  <a:lnTo>
                    <a:pt x="3916" y="3145"/>
                  </a:lnTo>
                  <a:lnTo>
                    <a:pt x="3926" y="3214"/>
                  </a:lnTo>
                  <a:lnTo>
                    <a:pt x="3939" y="3345"/>
                  </a:lnTo>
                  <a:lnTo>
                    <a:pt x="3943" y="3473"/>
                  </a:lnTo>
                  <a:lnTo>
                    <a:pt x="3940" y="3596"/>
                  </a:lnTo>
                  <a:lnTo>
                    <a:pt x="3935" y="3653"/>
                  </a:lnTo>
                  <a:lnTo>
                    <a:pt x="3925" y="3741"/>
                  </a:lnTo>
                  <a:lnTo>
                    <a:pt x="3909" y="3825"/>
                  </a:lnTo>
                  <a:lnTo>
                    <a:pt x="3904" y="3839"/>
                  </a:lnTo>
                  <a:lnTo>
                    <a:pt x="3891" y="3865"/>
                  </a:lnTo>
                  <a:lnTo>
                    <a:pt x="3873" y="3887"/>
                  </a:lnTo>
                  <a:lnTo>
                    <a:pt x="3850" y="3904"/>
                  </a:lnTo>
                  <a:lnTo>
                    <a:pt x="3837" y="3911"/>
                  </a:lnTo>
                  <a:lnTo>
                    <a:pt x="3812" y="3920"/>
                  </a:lnTo>
                  <a:lnTo>
                    <a:pt x="3786" y="3921"/>
                  </a:lnTo>
                  <a:close/>
                </a:path>
              </a:pathLst>
            </a:custGeom>
            <a:solidFill>
              <a:srgbClr val="F36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17"/>
            <p:cNvSpPr>
              <a:spLocks/>
            </p:cNvSpPr>
            <p:nvPr/>
          </p:nvSpPr>
          <p:spPr bwMode="auto">
            <a:xfrm>
              <a:off x="3540125" y="1323975"/>
              <a:ext cx="2230438" cy="2298700"/>
            </a:xfrm>
            <a:custGeom>
              <a:avLst/>
              <a:gdLst>
                <a:gd name="T0" fmla="*/ 4213 w 4216"/>
                <a:gd name="T1" fmla="*/ 2627 h 4344"/>
                <a:gd name="T2" fmla="*/ 4179 w 4216"/>
                <a:gd name="T3" fmla="*/ 2547 h 4344"/>
                <a:gd name="T4" fmla="*/ 4078 w 4216"/>
                <a:gd name="T5" fmla="*/ 2482 h 4344"/>
                <a:gd name="T6" fmla="*/ 4023 w 4216"/>
                <a:gd name="T7" fmla="*/ 2479 h 4344"/>
                <a:gd name="T8" fmla="*/ 3994 w 4216"/>
                <a:gd name="T9" fmla="*/ 624 h 4344"/>
                <a:gd name="T10" fmla="*/ 4027 w 4216"/>
                <a:gd name="T11" fmla="*/ 581 h 4344"/>
                <a:gd name="T12" fmla="*/ 4046 w 4216"/>
                <a:gd name="T13" fmla="*/ 463 h 4344"/>
                <a:gd name="T14" fmla="*/ 4009 w 4216"/>
                <a:gd name="T15" fmla="*/ 383 h 4344"/>
                <a:gd name="T16" fmla="*/ 3983 w 4216"/>
                <a:gd name="T17" fmla="*/ 356 h 4344"/>
                <a:gd name="T18" fmla="*/ 3903 w 4216"/>
                <a:gd name="T19" fmla="*/ 319 h 4344"/>
                <a:gd name="T20" fmla="*/ 3784 w 4216"/>
                <a:gd name="T21" fmla="*/ 336 h 4344"/>
                <a:gd name="T22" fmla="*/ 3741 w 4216"/>
                <a:gd name="T23" fmla="*/ 369 h 4344"/>
                <a:gd name="T24" fmla="*/ 1785 w 4216"/>
                <a:gd name="T25" fmla="*/ 185 h 4344"/>
                <a:gd name="T26" fmla="*/ 1778 w 4216"/>
                <a:gd name="T27" fmla="*/ 131 h 4344"/>
                <a:gd name="T28" fmla="*/ 1710 w 4216"/>
                <a:gd name="T29" fmla="*/ 32 h 4344"/>
                <a:gd name="T30" fmla="*/ 1629 w 4216"/>
                <a:gd name="T31" fmla="*/ 0 h 4344"/>
                <a:gd name="T32" fmla="*/ 1592 w 4216"/>
                <a:gd name="T33" fmla="*/ 0 h 4344"/>
                <a:gd name="T34" fmla="*/ 1508 w 4216"/>
                <a:gd name="T35" fmla="*/ 26 h 4344"/>
                <a:gd name="T36" fmla="*/ 1434 w 4216"/>
                <a:gd name="T37" fmla="*/ 120 h 4344"/>
                <a:gd name="T38" fmla="*/ 1425 w 4216"/>
                <a:gd name="T39" fmla="*/ 173 h 4344"/>
                <a:gd name="T40" fmla="*/ 670 w 4216"/>
                <a:gd name="T41" fmla="*/ 1369 h 4344"/>
                <a:gd name="T42" fmla="*/ 636 w 4216"/>
                <a:gd name="T43" fmla="*/ 1328 h 4344"/>
                <a:gd name="T44" fmla="*/ 523 w 4216"/>
                <a:gd name="T45" fmla="*/ 1284 h 4344"/>
                <a:gd name="T46" fmla="*/ 438 w 4216"/>
                <a:gd name="T47" fmla="*/ 1304 h 4344"/>
                <a:gd name="T48" fmla="*/ 407 w 4216"/>
                <a:gd name="T49" fmla="*/ 1324 h 4344"/>
                <a:gd name="T50" fmla="*/ 353 w 4216"/>
                <a:gd name="T51" fmla="*/ 1393 h 4344"/>
                <a:gd name="T52" fmla="*/ 345 w 4216"/>
                <a:gd name="T53" fmla="*/ 1513 h 4344"/>
                <a:gd name="T54" fmla="*/ 366 w 4216"/>
                <a:gd name="T55" fmla="*/ 1561 h 4344"/>
                <a:gd name="T56" fmla="*/ 51 w 4216"/>
                <a:gd name="T57" fmla="*/ 4036 h 4344"/>
                <a:gd name="T58" fmla="*/ 19 w 4216"/>
                <a:gd name="T59" fmla="*/ 4079 h 4344"/>
                <a:gd name="T60" fmla="*/ 0 w 4216"/>
                <a:gd name="T61" fmla="*/ 4198 h 4344"/>
                <a:gd name="T62" fmla="*/ 38 w 4216"/>
                <a:gd name="T63" fmla="*/ 4278 h 4344"/>
                <a:gd name="T64" fmla="*/ 64 w 4216"/>
                <a:gd name="T65" fmla="*/ 4303 h 4344"/>
                <a:gd name="T66" fmla="*/ 143 w 4216"/>
                <a:gd name="T67" fmla="*/ 4341 h 4344"/>
                <a:gd name="T68" fmla="*/ 212 w 4216"/>
                <a:gd name="T69" fmla="*/ 4341 h 4344"/>
                <a:gd name="T70" fmla="*/ 291 w 4216"/>
                <a:gd name="T71" fmla="*/ 4303 h 4344"/>
                <a:gd name="T72" fmla="*/ 1462 w 4216"/>
                <a:gd name="T73" fmla="*/ 3141 h 4344"/>
                <a:gd name="T74" fmla="*/ 2969 w 4216"/>
                <a:gd name="T75" fmla="*/ 4098 h 4344"/>
                <a:gd name="T76" fmla="*/ 3042 w 4216"/>
                <a:gd name="T77" fmla="*/ 4113 h 4344"/>
                <a:gd name="T78" fmla="*/ 3108 w 4216"/>
                <a:gd name="T79" fmla="*/ 4100 h 4344"/>
                <a:gd name="T80" fmla="*/ 3181 w 4216"/>
                <a:gd name="T81" fmla="*/ 4049 h 4344"/>
                <a:gd name="T82" fmla="*/ 3204 w 4216"/>
                <a:gd name="T83" fmla="*/ 4014 h 4344"/>
                <a:gd name="T84" fmla="*/ 3224 w 4216"/>
                <a:gd name="T85" fmla="*/ 3928 h 4344"/>
                <a:gd name="T86" fmla="*/ 3181 w 4216"/>
                <a:gd name="T87" fmla="*/ 3817 h 4344"/>
                <a:gd name="T88" fmla="*/ 3139 w 4216"/>
                <a:gd name="T89" fmla="*/ 3781 h 4344"/>
                <a:gd name="T90" fmla="*/ 4048 w 4216"/>
                <a:gd name="T91" fmla="*/ 2837 h 4344"/>
                <a:gd name="T92" fmla="*/ 4101 w 4216"/>
                <a:gd name="T93" fmla="*/ 2826 h 4344"/>
                <a:gd name="T94" fmla="*/ 4193 w 4216"/>
                <a:gd name="T95" fmla="*/ 2748 h 4344"/>
                <a:gd name="T96" fmla="*/ 4216 w 4216"/>
                <a:gd name="T97" fmla="*/ 2665 h 4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16" h="4344">
                  <a:moveTo>
                    <a:pt x="4216" y="2646"/>
                  </a:moveTo>
                  <a:lnTo>
                    <a:pt x="4213" y="2627"/>
                  </a:lnTo>
                  <a:lnTo>
                    <a:pt x="4205" y="2593"/>
                  </a:lnTo>
                  <a:lnTo>
                    <a:pt x="4179" y="2547"/>
                  </a:lnTo>
                  <a:lnTo>
                    <a:pt x="4127" y="2500"/>
                  </a:lnTo>
                  <a:lnTo>
                    <a:pt x="4078" y="2482"/>
                  </a:lnTo>
                  <a:lnTo>
                    <a:pt x="4042" y="2477"/>
                  </a:lnTo>
                  <a:lnTo>
                    <a:pt x="4023" y="2479"/>
                  </a:lnTo>
                  <a:lnTo>
                    <a:pt x="1989" y="2617"/>
                  </a:lnTo>
                  <a:lnTo>
                    <a:pt x="3994" y="624"/>
                  </a:lnTo>
                  <a:lnTo>
                    <a:pt x="4007" y="611"/>
                  </a:lnTo>
                  <a:lnTo>
                    <a:pt x="4027" y="581"/>
                  </a:lnTo>
                  <a:lnTo>
                    <a:pt x="4046" y="532"/>
                  </a:lnTo>
                  <a:lnTo>
                    <a:pt x="4046" y="463"/>
                  </a:lnTo>
                  <a:lnTo>
                    <a:pt x="4027" y="412"/>
                  </a:lnTo>
                  <a:lnTo>
                    <a:pt x="4009" y="383"/>
                  </a:lnTo>
                  <a:lnTo>
                    <a:pt x="3996" y="369"/>
                  </a:lnTo>
                  <a:lnTo>
                    <a:pt x="3983" y="356"/>
                  </a:lnTo>
                  <a:lnTo>
                    <a:pt x="3952" y="337"/>
                  </a:lnTo>
                  <a:lnTo>
                    <a:pt x="3903" y="319"/>
                  </a:lnTo>
                  <a:lnTo>
                    <a:pt x="3834" y="319"/>
                  </a:lnTo>
                  <a:lnTo>
                    <a:pt x="3784" y="336"/>
                  </a:lnTo>
                  <a:lnTo>
                    <a:pt x="3755" y="356"/>
                  </a:lnTo>
                  <a:lnTo>
                    <a:pt x="3741" y="369"/>
                  </a:lnTo>
                  <a:lnTo>
                    <a:pt x="1714" y="2384"/>
                  </a:lnTo>
                  <a:lnTo>
                    <a:pt x="1785" y="185"/>
                  </a:lnTo>
                  <a:lnTo>
                    <a:pt x="1785" y="167"/>
                  </a:lnTo>
                  <a:lnTo>
                    <a:pt x="1778" y="131"/>
                  </a:lnTo>
                  <a:lnTo>
                    <a:pt x="1758" y="82"/>
                  </a:lnTo>
                  <a:lnTo>
                    <a:pt x="1710" y="32"/>
                  </a:lnTo>
                  <a:lnTo>
                    <a:pt x="1664" y="9"/>
                  </a:lnTo>
                  <a:lnTo>
                    <a:pt x="1629" y="0"/>
                  </a:lnTo>
                  <a:lnTo>
                    <a:pt x="1611" y="0"/>
                  </a:lnTo>
                  <a:lnTo>
                    <a:pt x="1592" y="0"/>
                  </a:lnTo>
                  <a:lnTo>
                    <a:pt x="1556" y="6"/>
                  </a:lnTo>
                  <a:lnTo>
                    <a:pt x="1508" y="26"/>
                  </a:lnTo>
                  <a:lnTo>
                    <a:pt x="1458" y="74"/>
                  </a:lnTo>
                  <a:lnTo>
                    <a:pt x="1434" y="120"/>
                  </a:lnTo>
                  <a:lnTo>
                    <a:pt x="1426" y="156"/>
                  </a:lnTo>
                  <a:lnTo>
                    <a:pt x="1425" y="173"/>
                  </a:lnTo>
                  <a:lnTo>
                    <a:pt x="1351" y="2443"/>
                  </a:lnTo>
                  <a:lnTo>
                    <a:pt x="670" y="1369"/>
                  </a:lnTo>
                  <a:lnTo>
                    <a:pt x="660" y="1354"/>
                  </a:lnTo>
                  <a:lnTo>
                    <a:pt x="636" y="1328"/>
                  </a:lnTo>
                  <a:lnTo>
                    <a:pt x="591" y="1299"/>
                  </a:lnTo>
                  <a:lnTo>
                    <a:pt x="523" y="1284"/>
                  </a:lnTo>
                  <a:lnTo>
                    <a:pt x="471" y="1291"/>
                  </a:lnTo>
                  <a:lnTo>
                    <a:pt x="438" y="1304"/>
                  </a:lnTo>
                  <a:lnTo>
                    <a:pt x="422" y="1314"/>
                  </a:lnTo>
                  <a:lnTo>
                    <a:pt x="407" y="1324"/>
                  </a:lnTo>
                  <a:lnTo>
                    <a:pt x="381" y="1348"/>
                  </a:lnTo>
                  <a:lnTo>
                    <a:pt x="353" y="1393"/>
                  </a:lnTo>
                  <a:lnTo>
                    <a:pt x="337" y="1461"/>
                  </a:lnTo>
                  <a:lnTo>
                    <a:pt x="345" y="1513"/>
                  </a:lnTo>
                  <a:lnTo>
                    <a:pt x="358" y="1546"/>
                  </a:lnTo>
                  <a:lnTo>
                    <a:pt x="366" y="1561"/>
                  </a:lnTo>
                  <a:lnTo>
                    <a:pt x="1207" y="2886"/>
                  </a:lnTo>
                  <a:lnTo>
                    <a:pt x="51" y="4036"/>
                  </a:lnTo>
                  <a:lnTo>
                    <a:pt x="39" y="4050"/>
                  </a:lnTo>
                  <a:lnTo>
                    <a:pt x="19" y="4079"/>
                  </a:lnTo>
                  <a:lnTo>
                    <a:pt x="0" y="4129"/>
                  </a:lnTo>
                  <a:lnTo>
                    <a:pt x="0" y="4198"/>
                  </a:lnTo>
                  <a:lnTo>
                    <a:pt x="18" y="4247"/>
                  </a:lnTo>
                  <a:lnTo>
                    <a:pt x="38" y="4278"/>
                  </a:lnTo>
                  <a:lnTo>
                    <a:pt x="51" y="4291"/>
                  </a:lnTo>
                  <a:lnTo>
                    <a:pt x="64" y="4303"/>
                  </a:lnTo>
                  <a:lnTo>
                    <a:pt x="94" y="4324"/>
                  </a:lnTo>
                  <a:lnTo>
                    <a:pt x="143" y="4341"/>
                  </a:lnTo>
                  <a:lnTo>
                    <a:pt x="179" y="4344"/>
                  </a:lnTo>
                  <a:lnTo>
                    <a:pt x="212" y="4341"/>
                  </a:lnTo>
                  <a:lnTo>
                    <a:pt x="263" y="4324"/>
                  </a:lnTo>
                  <a:lnTo>
                    <a:pt x="291" y="4303"/>
                  </a:lnTo>
                  <a:lnTo>
                    <a:pt x="306" y="4292"/>
                  </a:lnTo>
                  <a:lnTo>
                    <a:pt x="1462" y="3141"/>
                  </a:lnTo>
                  <a:lnTo>
                    <a:pt x="2946" y="4085"/>
                  </a:lnTo>
                  <a:lnTo>
                    <a:pt x="2969" y="4098"/>
                  </a:lnTo>
                  <a:lnTo>
                    <a:pt x="3018" y="4112"/>
                  </a:lnTo>
                  <a:lnTo>
                    <a:pt x="3042" y="4113"/>
                  </a:lnTo>
                  <a:lnTo>
                    <a:pt x="3065" y="4112"/>
                  </a:lnTo>
                  <a:lnTo>
                    <a:pt x="3108" y="4100"/>
                  </a:lnTo>
                  <a:lnTo>
                    <a:pt x="3147" y="4080"/>
                  </a:lnTo>
                  <a:lnTo>
                    <a:pt x="3181" y="4049"/>
                  </a:lnTo>
                  <a:lnTo>
                    <a:pt x="3195" y="4030"/>
                  </a:lnTo>
                  <a:lnTo>
                    <a:pt x="3204" y="4014"/>
                  </a:lnTo>
                  <a:lnTo>
                    <a:pt x="3217" y="3979"/>
                  </a:lnTo>
                  <a:lnTo>
                    <a:pt x="3224" y="3928"/>
                  </a:lnTo>
                  <a:lnTo>
                    <a:pt x="3209" y="3860"/>
                  </a:lnTo>
                  <a:lnTo>
                    <a:pt x="3181" y="3817"/>
                  </a:lnTo>
                  <a:lnTo>
                    <a:pt x="3155" y="3791"/>
                  </a:lnTo>
                  <a:lnTo>
                    <a:pt x="3139" y="3781"/>
                  </a:lnTo>
                  <a:lnTo>
                    <a:pt x="1887" y="2986"/>
                  </a:lnTo>
                  <a:lnTo>
                    <a:pt x="4048" y="2837"/>
                  </a:lnTo>
                  <a:lnTo>
                    <a:pt x="4066" y="2836"/>
                  </a:lnTo>
                  <a:lnTo>
                    <a:pt x="4101" y="2826"/>
                  </a:lnTo>
                  <a:lnTo>
                    <a:pt x="4147" y="2801"/>
                  </a:lnTo>
                  <a:lnTo>
                    <a:pt x="4193" y="2748"/>
                  </a:lnTo>
                  <a:lnTo>
                    <a:pt x="4212" y="2699"/>
                  </a:lnTo>
                  <a:lnTo>
                    <a:pt x="4216" y="2665"/>
                  </a:lnTo>
                  <a:lnTo>
                    <a:pt x="4216" y="2646"/>
                  </a:lnTo>
                  <a:close/>
                </a:path>
              </a:pathLst>
            </a:custGeom>
            <a:solidFill>
              <a:srgbClr val="B72F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0730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899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896360"/>
                </a:solidFill>
              </a:rPr>
              <a:t>협업 과정</a:t>
            </a:r>
            <a:endParaRPr lang="en-US" altLang="ko-KR" sz="2800" b="1" i="1" kern="0" dirty="0">
              <a:solidFill>
                <a:srgbClr val="896360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800" kern="0" dirty="0">
                <a:solidFill>
                  <a:srgbClr val="896360"/>
                </a:solidFill>
              </a:rPr>
              <a:t>주요 일정 단위로 보는 프로젝트 협업 과정</a:t>
            </a:r>
            <a:endParaRPr lang="en-US" altLang="ko-KR" sz="800" kern="0" dirty="0">
              <a:solidFill>
                <a:srgbClr val="89636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6B21782-01CB-4C37-97C3-12274BC0488F}"/>
              </a:ext>
            </a:extLst>
          </p:cNvPr>
          <p:cNvCxnSpPr>
            <a:cxnSpLocks/>
          </p:cNvCxnSpPr>
          <p:nvPr/>
        </p:nvCxnSpPr>
        <p:spPr>
          <a:xfrm>
            <a:off x="132202" y="3940629"/>
            <a:ext cx="11964318" cy="0"/>
          </a:xfrm>
          <a:prstGeom prst="line">
            <a:avLst/>
          </a:prstGeom>
          <a:ln>
            <a:solidFill>
              <a:srgbClr val="272B2E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C1A94CCB-8B80-4036-ADD1-8474467284E9}"/>
              </a:ext>
            </a:extLst>
          </p:cNvPr>
          <p:cNvSpPr/>
          <p:nvPr/>
        </p:nvSpPr>
        <p:spPr>
          <a:xfrm>
            <a:off x="1587499" y="3762829"/>
            <a:ext cx="355600" cy="355600"/>
          </a:xfrm>
          <a:prstGeom prst="ellipse">
            <a:avLst/>
          </a:prstGeom>
          <a:solidFill>
            <a:srgbClr val="EAE5E2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C3EA502-2CAF-408C-8A5A-6D55FFAF92BC}"/>
              </a:ext>
            </a:extLst>
          </p:cNvPr>
          <p:cNvGrpSpPr/>
          <p:nvPr/>
        </p:nvGrpSpPr>
        <p:grpSpPr>
          <a:xfrm>
            <a:off x="1048102" y="1715823"/>
            <a:ext cx="1570384" cy="1958106"/>
            <a:chOff x="895703" y="890122"/>
            <a:chExt cx="1570384" cy="1958106"/>
          </a:xfrm>
        </p:grpSpPr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C6315430-D443-45BB-8141-C188D4D84D44}"/>
                </a:ext>
              </a:extLst>
            </p:cNvPr>
            <p:cNvSpPr/>
            <p:nvPr/>
          </p:nvSpPr>
          <p:spPr>
            <a:xfrm rot="10800000">
              <a:off x="1221487" y="1128119"/>
              <a:ext cx="1244600" cy="1258746"/>
            </a:xfrm>
            <a:prstGeom prst="trapezoid">
              <a:avLst/>
            </a:prstGeom>
            <a:solidFill>
              <a:srgbClr val="16A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151AAF6-1B94-4780-906A-9DA5E397C8F1}"/>
                </a:ext>
              </a:extLst>
            </p:cNvPr>
            <p:cNvSpPr/>
            <p:nvPr/>
          </p:nvSpPr>
          <p:spPr>
            <a:xfrm>
              <a:off x="895703" y="890122"/>
              <a:ext cx="718134" cy="635000"/>
            </a:xfrm>
            <a:prstGeom prst="ellipse">
              <a:avLst/>
            </a:prstGeom>
            <a:solidFill>
              <a:srgbClr val="16A7C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>
                  <a:solidFill>
                    <a:prstClr val="white"/>
                  </a:solidFill>
                </a:rPr>
                <a:t>11.18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>
              <a:extLst>
                <a:ext uri="{FF2B5EF4-FFF2-40B4-BE49-F238E27FC236}">
                  <a16:creationId xmlns:a16="http://schemas.microsoft.com/office/drawing/2014/main" id="{103F3D0D-4953-4BE5-AB3D-AB9E2ABCB738}"/>
                </a:ext>
              </a:extLst>
            </p:cNvPr>
            <p:cNvSpPr/>
            <p:nvPr/>
          </p:nvSpPr>
          <p:spPr>
            <a:xfrm rot="20700000">
              <a:off x="1636085" y="2379356"/>
              <a:ext cx="383381" cy="67589"/>
            </a:xfrm>
            <a:prstGeom prst="trapezoid">
              <a:avLst>
                <a:gd name="adj" fmla="val 54440"/>
              </a:avLst>
            </a:prstGeom>
            <a:solidFill>
              <a:srgbClr val="0D677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400" b="1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24F1AE56-F947-4D7D-8D88-70D4933199F0}"/>
                </a:ext>
              </a:extLst>
            </p:cNvPr>
            <p:cNvSpPr/>
            <p:nvPr/>
          </p:nvSpPr>
          <p:spPr>
            <a:xfrm rot="10460710" flipH="1">
              <a:off x="1516695" y="2360821"/>
              <a:ext cx="468630" cy="487407"/>
            </a:xfrm>
            <a:prstGeom prst="triangle">
              <a:avLst>
                <a:gd name="adj" fmla="val 16723"/>
              </a:avLst>
            </a:prstGeom>
            <a:solidFill>
              <a:srgbClr val="18BA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1A6CAC0-ABE9-4C73-81EC-505639A1B305}"/>
              </a:ext>
            </a:extLst>
          </p:cNvPr>
          <p:cNvGrpSpPr/>
          <p:nvPr/>
        </p:nvGrpSpPr>
        <p:grpSpPr>
          <a:xfrm>
            <a:off x="4789673" y="1741650"/>
            <a:ext cx="1572053" cy="1932279"/>
            <a:chOff x="5312188" y="1280821"/>
            <a:chExt cx="1572053" cy="1932279"/>
          </a:xfrm>
        </p:grpSpPr>
        <p:sp>
          <p:nvSpPr>
            <p:cNvPr id="14" name="사다리꼴 13">
              <a:extLst>
                <a:ext uri="{FF2B5EF4-FFF2-40B4-BE49-F238E27FC236}">
                  <a16:creationId xmlns:a16="http://schemas.microsoft.com/office/drawing/2014/main" id="{6112CDCC-46EC-40D5-A611-28D23CCD5BE4}"/>
                </a:ext>
              </a:extLst>
            </p:cNvPr>
            <p:cNvSpPr/>
            <p:nvPr/>
          </p:nvSpPr>
          <p:spPr>
            <a:xfrm rot="10800000">
              <a:off x="5639641" y="1501494"/>
              <a:ext cx="1244600" cy="1258746"/>
            </a:xfrm>
            <a:prstGeom prst="trapezoid">
              <a:avLst>
                <a:gd name="adj" fmla="val 30831"/>
              </a:avLst>
            </a:prstGeom>
            <a:solidFill>
              <a:srgbClr val="7E5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DA96ECA-48D5-452D-A9FE-3255729D1249}"/>
                </a:ext>
              </a:extLst>
            </p:cNvPr>
            <p:cNvSpPr/>
            <p:nvPr/>
          </p:nvSpPr>
          <p:spPr>
            <a:xfrm>
              <a:off x="5312188" y="1280821"/>
              <a:ext cx="635000" cy="635000"/>
            </a:xfrm>
            <a:prstGeom prst="ellipse">
              <a:avLst/>
            </a:prstGeom>
            <a:solidFill>
              <a:srgbClr val="7E547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>
                  <a:solidFill>
                    <a:prstClr val="white"/>
                  </a:solidFill>
                </a:rPr>
                <a:t>~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6" name="사다리꼴 15">
              <a:extLst>
                <a:ext uri="{FF2B5EF4-FFF2-40B4-BE49-F238E27FC236}">
                  <a16:creationId xmlns:a16="http://schemas.microsoft.com/office/drawing/2014/main" id="{CEAE8A6B-128F-48C0-8C55-223204B2DFC4}"/>
                </a:ext>
              </a:extLst>
            </p:cNvPr>
            <p:cNvSpPr/>
            <p:nvPr/>
          </p:nvSpPr>
          <p:spPr>
            <a:xfrm rot="20700000">
              <a:off x="6109998" y="2744228"/>
              <a:ext cx="383381" cy="67589"/>
            </a:xfrm>
            <a:prstGeom prst="trapezoid">
              <a:avLst>
                <a:gd name="adj" fmla="val 54440"/>
              </a:avLst>
            </a:prstGeom>
            <a:solidFill>
              <a:srgbClr val="4C324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400" b="1">
                <a:solidFill>
                  <a:prstClr val="white"/>
                </a:solidFill>
              </a:endParaRPr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2F001DE1-2F1A-4A7F-8040-B122B978EA0B}"/>
                </a:ext>
              </a:extLst>
            </p:cNvPr>
            <p:cNvSpPr/>
            <p:nvPr/>
          </p:nvSpPr>
          <p:spPr>
            <a:xfrm rot="10460710" flipH="1">
              <a:off x="5990608" y="2725693"/>
              <a:ext cx="468630" cy="487407"/>
            </a:xfrm>
            <a:prstGeom prst="triangle">
              <a:avLst>
                <a:gd name="adj" fmla="val 16723"/>
              </a:avLst>
            </a:prstGeom>
            <a:solidFill>
              <a:srgbClr val="9462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4F5ED82F-5B5D-4611-A443-174BB989499A}"/>
              </a:ext>
            </a:extLst>
          </p:cNvPr>
          <p:cNvSpPr/>
          <p:nvPr/>
        </p:nvSpPr>
        <p:spPr>
          <a:xfrm>
            <a:off x="9095889" y="3695832"/>
            <a:ext cx="355600" cy="355600"/>
          </a:xfrm>
          <a:prstGeom prst="ellipse">
            <a:avLst/>
          </a:prstGeom>
          <a:solidFill>
            <a:srgbClr val="EAE5E2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0754666-BD7F-42B2-BB37-6B5A6A6DDE12}"/>
              </a:ext>
            </a:extLst>
          </p:cNvPr>
          <p:cNvGrpSpPr/>
          <p:nvPr/>
        </p:nvGrpSpPr>
        <p:grpSpPr>
          <a:xfrm>
            <a:off x="8448110" y="1667543"/>
            <a:ext cx="1653885" cy="1939389"/>
            <a:chOff x="8738397" y="1206714"/>
            <a:chExt cx="1653885" cy="1939389"/>
          </a:xfrm>
        </p:grpSpPr>
        <p:sp>
          <p:nvSpPr>
            <p:cNvPr id="20" name="사다리꼴 19">
              <a:extLst>
                <a:ext uri="{FF2B5EF4-FFF2-40B4-BE49-F238E27FC236}">
                  <a16:creationId xmlns:a16="http://schemas.microsoft.com/office/drawing/2014/main" id="{6E496817-3222-4A06-BF98-77AB64061156}"/>
                </a:ext>
              </a:extLst>
            </p:cNvPr>
            <p:cNvSpPr/>
            <p:nvPr/>
          </p:nvSpPr>
          <p:spPr>
            <a:xfrm rot="10800000">
              <a:off x="9147682" y="1435908"/>
              <a:ext cx="1244600" cy="1258746"/>
            </a:xfrm>
            <a:prstGeom prst="trapezoid">
              <a:avLst>
                <a:gd name="adj" fmla="val 29337"/>
              </a:avLst>
            </a:prstGeom>
            <a:solidFill>
              <a:srgbClr val="B0D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B2E7938-6FB3-403A-9051-0F650A7C0E99}"/>
                </a:ext>
              </a:extLst>
            </p:cNvPr>
            <p:cNvSpPr/>
            <p:nvPr/>
          </p:nvSpPr>
          <p:spPr>
            <a:xfrm>
              <a:off x="8738397" y="1206714"/>
              <a:ext cx="635000" cy="635000"/>
            </a:xfrm>
            <a:prstGeom prst="ellipse">
              <a:avLst/>
            </a:prstGeom>
            <a:solidFill>
              <a:srgbClr val="B0D03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>
                  <a:solidFill>
                    <a:prstClr val="white"/>
                  </a:solidFill>
                </a:rPr>
                <a:t>~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E432B59C-4E7F-46EC-B028-B268AF8C58F4}"/>
                </a:ext>
              </a:extLst>
            </p:cNvPr>
            <p:cNvSpPr/>
            <p:nvPr/>
          </p:nvSpPr>
          <p:spPr>
            <a:xfrm rot="20700000">
              <a:off x="9587161" y="2677231"/>
              <a:ext cx="383381" cy="67589"/>
            </a:xfrm>
            <a:prstGeom prst="trapezoid">
              <a:avLst>
                <a:gd name="adj" fmla="val 54440"/>
              </a:avLst>
            </a:prstGeom>
            <a:solidFill>
              <a:srgbClr val="859F2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400" b="1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4734E10F-C51E-4100-882B-5D09C88A92E3}"/>
                </a:ext>
              </a:extLst>
            </p:cNvPr>
            <p:cNvSpPr/>
            <p:nvPr/>
          </p:nvSpPr>
          <p:spPr>
            <a:xfrm rot="10460710" flipH="1">
              <a:off x="9467771" y="2658696"/>
              <a:ext cx="468630" cy="487407"/>
            </a:xfrm>
            <a:prstGeom prst="triangle">
              <a:avLst>
                <a:gd name="adj" fmla="val 16723"/>
              </a:avLst>
            </a:prstGeom>
            <a:solidFill>
              <a:srgbClr val="BCD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E39468F-0BD4-44BB-93F9-776C7991EA01}"/>
              </a:ext>
            </a:extLst>
          </p:cNvPr>
          <p:cNvGrpSpPr/>
          <p:nvPr/>
        </p:nvGrpSpPr>
        <p:grpSpPr>
          <a:xfrm>
            <a:off x="5983032" y="1759977"/>
            <a:ext cx="537813" cy="1533525"/>
            <a:chOff x="6479731" y="1278742"/>
            <a:chExt cx="537813" cy="153352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10DE5C7-C9E7-4DC4-A80C-241616548296}"/>
                </a:ext>
              </a:extLst>
            </p:cNvPr>
            <p:cNvSpPr/>
            <p:nvPr/>
          </p:nvSpPr>
          <p:spPr>
            <a:xfrm>
              <a:off x="6482112" y="1440936"/>
              <a:ext cx="271113" cy="1293348"/>
            </a:xfrm>
            <a:prstGeom prst="rect">
              <a:avLst/>
            </a:prstGeom>
            <a:solidFill>
              <a:srgbClr val="EAE5E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4432C53-E045-4E21-B2E9-9CF6C785A9D8}"/>
                </a:ext>
              </a:extLst>
            </p:cNvPr>
            <p:cNvSpPr/>
            <p:nvPr/>
          </p:nvSpPr>
          <p:spPr>
            <a:xfrm>
              <a:off x="6479731" y="1278742"/>
              <a:ext cx="537813" cy="1533525"/>
            </a:xfrm>
            <a:prstGeom prst="rect">
              <a:avLst/>
            </a:prstGeom>
            <a:solidFill>
              <a:srgbClr val="EA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D83D9D0-0142-4122-B26E-A23A5D6154B6}"/>
              </a:ext>
            </a:extLst>
          </p:cNvPr>
          <p:cNvGrpSpPr/>
          <p:nvPr/>
        </p:nvGrpSpPr>
        <p:grpSpPr>
          <a:xfrm>
            <a:off x="2164328" y="1752295"/>
            <a:ext cx="537813" cy="1533525"/>
            <a:chOff x="6479731" y="1278742"/>
            <a:chExt cx="537813" cy="153352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99701B9-09DC-46C3-A871-4710A23A65CE}"/>
                </a:ext>
              </a:extLst>
            </p:cNvPr>
            <p:cNvSpPr/>
            <p:nvPr/>
          </p:nvSpPr>
          <p:spPr>
            <a:xfrm>
              <a:off x="6482112" y="1440936"/>
              <a:ext cx="271113" cy="1293348"/>
            </a:xfrm>
            <a:prstGeom prst="rect">
              <a:avLst/>
            </a:prstGeom>
            <a:solidFill>
              <a:srgbClr val="EAE5E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ECCF302-D72D-4FE8-B168-C7EBE25E8723}"/>
                </a:ext>
              </a:extLst>
            </p:cNvPr>
            <p:cNvSpPr/>
            <p:nvPr/>
          </p:nvSpPr>
          <p:spPr>
            <a:xfrm>
              <a:off x="6479731" y="1278742"/>
              <a:ext cx="537813" cy="1533525"/>
            </a:xfrm>
            <a:prstGeom prst="rect">
              <a:avLst/>
            </a:prstGeom>
            <a:solidFill>
              <a:srgbClr val="EA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DC9B79A-76EF-46A5-960C-F8E8C375AAF2}"/>
              </a:ext>
            </a:extLst>
          </p:cNvPr>
          <p:cNvGrpSpPr/>
          <p:nvPr/>
        </p:nvGrpSpPr>
        <p:grpSpPr>
          <a:xfrm>
            <a:off x="9690042" y="1715823"/>
            <a:ext cx="537813" cy="1533525"/>
            <a:chOff x="6479731" y="1278742"/>
            <a:chExt cx="537813" cy="1533525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D61CB12-C171-4FAC-9146-321E4D46BD0D}"/>
                </a:ext>
              </a:extLst>
            </p:cNvPr>
            <p:cNvSpPr/>
            <p:nvPr/>
          </p:nvSpPr>
          <p:spPr>
            <a:xfrm>
              <a:off x="6482112" y="1440936"/>
              <a:ext cx="271113" cy="1293348"/>
            </a:xfrm>
            <a:prstGeom prst="rect">
              <a:avLst/>
            </a:prstGeom>
            <a:solidFill>
              <a:srgbClr val="EAE5E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B68929C-6CDE-488C-AB69-BC04DD8F3E5E}"/>
                </a:ext>
              </a:extLst>
            </p:cNvPr>
            <p:cNvSpPr/>
            <p:nvPr/>
          </p:nvSpPr>
          <p:spPr>
            <a:xfrm>
              <a:off x="6479731" y="1278742"/>
              <a:ext cx="537813" cy="1533525"/>
            </a:xfrm>
            <a:prstGeom prst="rect">
              <a:avLst/>
            </a:prstGeom>
            <a:solidFill>
              <a:srgbClr val="EA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DE25EB7-6048-4A52-BEF1-05B6EEF52ADC}"/>
              </a:ext>
            </a:extLst>
          </p:cNvPr>
          <p:cNvGrpSpPr/>
          <p:nvPr/>
        </p:nvGrpSpPr>
        <p:grpSpPr>
          <a:xfrm>
            <a:off x="2570858" y="4258583"/>
            <a:ext cx="1433623" cy="1710057"/>
            <a:chOff x="3049829" y="3797754"/>
            <a:chExt cx="1433623" cy="1710057"/>
          </a:xfrm>
        </p:grpSpPr>
        <p:sp>
          <p:nvSpPr>
            <p:cNvPr id="34" name="오각형 45">
              <a:extLst>
                <a:ext uri="{FF2B5EF4-FFF2-40B4-BE49-F238E27FC236}">
                  <a16:creationId xmlns:a16="http://schemas.microsoft.com/office/drawing/2014/main" id="{8AC69E70-5F97-4D43-B828-902E5B7AA59E}"/>
                </a:ext>
              </a:extLst>
            </p:cNvPr>
            <p:cNvSpPr/>
            <p:nvPr/>
          </p:nvSpPr>
          <p:spPr>
            <a:xfrm flipH="1">
              <a:off x="3238852" y="4249065"/>
              <a:ext cx="1244600" cy="1258746"/>
            </a:xfrm>
            <a:prstGeom prst="homePlate">
              <a:avLst>
                <a:gd name="adj" fmla="val 67013"/>
              </a:avLst>
            </a:prstGeom>
            <a:solidFill>
              <a:srgbClr val="E55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62A0CC2B-BB5F-4A30-A769-8D6BAEBFCF7E}"/>
                </a:ext>
              </a:extLst>
            </p:cNvPr>
            <p:cNvSpPr/>
            <p:nvPr/>
          </p:nvSpPr>
          <p:spPr>
            <a:xfrm flipH="1">
              <a:off x="3049829" y="4597155"/>
              <a:ext cx="635000" cy="635000"/>
            </a:xfrm>
            <a:prstGeom prst="ellipse">
              <a:avLst/>
            </a:prstGeom>
            <a:solidFill>
              <a:srgbClr val="E55F6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>
                  <a:solidFill>
                    <a:prstClr val="white"/>
                  </a:solidFill>
                </a:rPr>
                <a:t>12.6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36" name="사다리꼴 35">
              <a:extLst>
                <a:ext uri="{FF2B5EF4-FFF2-40B4-BE49-F238E27FC236}">
                  <a16:creationId xmlns:a16="http://schemas.microsoft.com/office/drawing/2014/main" id="{6F7E5066-75B4-4363-B0E0-F065D4AD08B2}"/>
                </a:ext>
              </a:extLst>
            </p:cNvPr>
            <p:cNvSpPr/>
            <p:nvPr/>
          </p:nvSpPr>
          <p:spPr>
            <a:xfrm rot="11700000" flipH="1">
              <a:off x="4097102" y="4199037"/>
              <a:ext cx="383381" cy="67589"/>
            </a:xfrm>
            <a:prstGeom prst="trapezoid">
              <a:avLst>
                <a:gd name="adj" fmla="val 54440"/>
              </a:avLst>
            </a:prstGeom>
            <a:solidFill>
              <a:srgbClr val="A51B2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400" b="1">
                <a:solidFill>
                  <a:prstClr val="white"/>
                </a:solidFill>
              </a:endParaRPr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41B8C534-C891-4B6A-9D31-BECCAF4890D1}"/>
                </a:ext>
              </a:extLst>
            </p:cNvPr>
            <p:cNvSpPr/>
            <p:nvPr/>
          </p:nvSpPr>
          <p:spPr>
            <a:xfrm rot="339290">
              <a:off x="3977712" y="3797754"/>
              <a:ext cx="468630" cy="487407"/>
            </a:xfrm>
            <a:prstGeom prst="triangle">
              <a:avLst>
                <a:gd name="adj" fmla="val 16723"/>
              </a:avLst>
            </a:prstGeom>
            <a:solidFill>
              <a:srgbClr val="EC88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>
            <a:extLst>
              <a:ext uri="{FF2B5EF4-FFF2-40B4-BE49-F238E27FC236}">
                <a16:creationId xmlns:a16="http://schemas.microsoft.com/office/drawing/2014/main" id="{AEDFD518-BE6F-4AB9-B5A6-805A0F10A046}"/>
              </a:ext>
            </a:extLst>
          </p:cNvPr>
          <p:cNvSpPr/>
          <p:nvPr/>
        </p:nvSpPr>
        <p:spPr>
          <a:xfrm>
            <a:off x="3462948" y="3762829"/>
            <a:ext cx="355600" cy="355600"/>
          </a:xfrm>
          <a:prstGeom prst="ellipse">
            <a:avLst/>
          </a:prstGeom>
          <a:solidFill>
            <a:srgbClr val="EAE5E2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B98805D-D89B-42A9-B503-CC071D374756}"/>
              </a:ext>
            </a:extLst>
          </p:cNvPr>
          <p:cNvGrpSpPr/>
          <p:nvPr/>
        </p:nvGrpSpPr>
        <p:grpSpPr>
          <a:xfrm>
            <a:off x="6909158" y="4258583"/>
            <a:ext cx="1522292" cy="1697703"/>
            <a:chOff x="7126873" y="3797754"/>
            <a:chExt cx="1522292" cy="1697703"/>
          </a:xfrm>
        </p:grpSpPr>
        <p:sp>
          <p:nvSpPr>
            <p:cNvPr id="40" name="오각형 51">
              <a:extLst>
                <a:ext uri="{FF2B5EF4-FFF2-40B4-BE49-F238E27FC236}">
                  <a16:creationId xmlns:a16="http://schemas.microsoft.com/office/drawing/2014/main" id="{6194B23C-E707-4C1C-A7F9-C92995393DFE}"/>
                </a:ext>
              </a:extLst>
            </p:cNvPr>
            <p:cNvSpPr/>
            <p:nvPr/>
          </p:nvSpPr>
          <p:spPr>
            <a:xfrm flipH="1">
              <a:off x="7404565" y="4236711"/>
              <a:ext cx="1244600" cy="1258746"/>
            </a:xfrm>
            <a:prstGeom prst="homePlate">
              <a:avLst>
                <a:gd name="adj" fmla="val 4668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B950C389-3483-49CB-B108-91BB7BF7F567}"/>
                </a:ext>
              </a:extLst>
            </p:cNvPr>
            <p:cNvSpPr/>
            <p:nvPr/>
          </p:nvSpPr>
          <p:spPr>
            <a:xfrm flipH="1">
              <a:off x="7126873" y="4560938"/>
              <a:ext cx="720497" cy="635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>
                  <a:solidFill>
                    <a:prstClr val="white"/>
                  </a:solidFill>
                </a:rPr>
                <a:t>12.11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42" name="사다리꼴 41">
              <a:extLst>
                <a:ext uri="{FF2B5EF4-FFF2-40B4-BE49-F238E27FC236}">
                  <a16:creationId xmlns:a16="http://schemas.microsoft.com/office/drawing/2014/main" id="{EE59C4A6-E9C7-4CFC-9E68-B42421C07031}"/>
                </a:ext>
              </a:extLst>
            </p:cNvPr>
            <p:cNvSpPr/>
            <p:nvPr/>
          </p:nvSpPr>
          <p:spPr>
            <a:xfrm rot="11700000" flipH="1">
              <a:off x="8005828" y="4199037"/>
              <a:ext cx="383381" cy="67589"/>
            </a:xfrm>
            <a:prstGeom prst="trapezoid">
              <a:avLst>
                <a:gd name="adj" fmla="val 54440"/>
              </a:avLst>
            </a:prstGeom>
            <a:solidFill>
              <a:srgbClr val="C898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400" b="1">
                <a:solidFill>
                  <a:prstClr val="white"/>
                </a:solidFill>
              </a:endParaRPr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15621939-1D5B-425D-BFD9-897730A7F795}"/>
                </a:ext>
              </a:extLst>
            </p:cNvPr>
            <p:cNvSpPr/>
            <p:nvPr/>
          </p:nvSpPr>
          <p:spPr>
            <a:xfrm rot="339290">
              <a:off x="7886438" y="3797754"/>
              <a:ext cx="468630" cy="487407"/>
            </a:xfrm>
            <a:prstGeom prst="triangle">
              <a:avLst>
                <a:gd name="adj" fmla="val 16723"/>
              </a:avLst>
            </a:prstGeom>
            <a:solidFill>
              <a:srgbClr val="FFC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F0D0AE9C-3F31-4CD3-B296-8ED451C8BF77}"/>
              </a:ext>
            </a:extLst>
          </p:cNvPr>
          <p:cNvSpPr/>
          <p:nvPr/>
        </p:nvSpPr>
        <p:spPr>
          <a:xfrm>
            <a:off x="7299102" y="3762829"/>
            <a:ext cx="355600" cy="355600"/>
          </a:xfrm>
          <a:prstGeom prst="ellipse">
            <a:avLst/>
          </a:prstGeom>
          <a:solidFill>
            <a:srgbClr val="EAE5E2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3708CFC-6E95-4AF3-8FC9-2665E24B24CE}"/>
              </a:ext>
            </a:extLst>
          </p:cNvPr>
          <p:cNvGrpSpPr/>
          <p:nvPr/>
        </p:nvGrpSpPr>
        <p:grpSpPr>
          <a:xfrm>
            <a:off x="4008340" y="4560151"/>
            <a:ext cx="537813" cy="1533525"/>
            <a:chOff x="6479731" y="1278742"/>
            <a:chExt cx="537813" cy="153352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453D72F-28A7-4675-AEF4-78A66326A13E}"/>
                </a:ext>
              </a:extLst>
            </p:cNvPr>
            <p:cNvSpPr/>
            <p:nvPr/>
          </p:nvSpPr>
          <p:spPr>
            <a:xfrm>
              <a:off x="6482112" y="1440936"/>
              <a:ext cx="271113" cy="1293348"/>
            </a:xfrm>
            <a:prstGeom prst="rect">
              <a:avLst/>
            </a:prstGeom>
            <a:solidFill>
              <a:srgbClr val="EAE5E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B07FD75-97DC-49C3-ABC7-0B1705BCF5FD}"/>
                </a:ext>
              </a:extLst>
            </p:cNvPr>
            <p:cNvSpPr/>
            <p:nvPr/>
          </p:nvSpPr>
          <p:spPr>
            <a:xfrm>
              <a:off x="6479731" y="1278742"/>
              <a:ext cx="537813" cy="1533525"/>
            </a:xfrm>
            <a:prstGeom prst="rect">
              <a:avLst/>
            </a:prstGeom>
            <a:solidFill>
              <a:srgbClr val="EA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EA79F6C-1304-4FD3-8F42-AD286AE4CA29}"/>
              </a:ext>
            </a:extLst>
          </p:cNvPr>
          <p:cNvGrpSpPr/>
          <p:nvPr/>
        </p:nvGrpSpPr>
        <p:grpSpPr>
          <a:xfrm>
            <a:off x="8171328" y="4560151"/>
            <a:ext cx="537813" cy="1533525"/>
            <a:chOff x="6479731" y="1278742"/>
            <a:chExt cx="537813" cy="153352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39259D4-0E29-40D9-9F59-24281F3FCAFC}"/>
                </a:ext>
              </a:extLst>
            </p:cNvPr>
            <p:cNvSpPr/>
            <p:nvPr/>
          </p:nvSpPr>
          <p:spPr>
            <a:xfrm>
              <a:off x="6482112" y="1440936"/>
              <a:ext cx="271113" cy="1293348"/>
            </a:xfrm>
            <a:prstGeom prst="rect">
              <a:avLst/>
            </a:prstGeom>
            <a:solidFill>
              <a:srgbClr val="EAE5E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D185958-054B-46EA-8AE6-644DDDCAA766}"/>
                </a:ext>
              </a:extLst>
            </p:cNvPr>
            <p:cNvSpPr/>
            <p:nvPr/>
          </p:nvSpPr>
          <p:spPr>
            <a:xfrm>
              <a:off x="6479731" y="1278742"/>
              <a:ext cx="537813" cy="1533525"/>
            </a:xfrm>
            <a:prstGeom prst="rect">
              <a:avLst/>
            </a:prstGeom>
            <a:solidFill>
              <a:srgbClr val="EA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A22124D-9FB7-4EEF-92D3-AD92339926C0}"/>
              </a:ext>
            </a:extLst>
          </p:cNvPr>
          <p:cNvSpPr/>
          <p:nvPr/>
        </p:nvSpPr>
        <p:spPr>
          <a:xfrm>
            <a:off x="2322624" y="2393935"/>
            <a:ext cx="2138589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카카오톡 방 개설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슬랙에서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카카오톡 방을 개설하여 일주일 이내로 모든 팀원이 들어와서 인사를 나눔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535A97A-4D18-4705-ACF1-DD6680810D4D}"/>
              </a:ext>
            </a:extLst>
          </p:cNvPr>
          <p:cNvSpPr/>
          <p:nvPr/>
        </p:nvSpPr>
        <p:spPr>
          <a:xfrm>
            <a:off x="4173698" y="4632019"/>
            <a:ext cx="2138589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화상미팅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어떤 데이터를 어떻게 사용할지 각자 의견을 내 투표를 하여 주제 선정 후 각자 구현할 기능 분담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734927-A55E-4EB8-8807-77F1B89D908E}"/>
              </a:ext>
            </a:extLst>
          </p:cNvPr>
          <p:cNvSpPr/>
          <p:nvPr/>
        </p:nvSpPr>
        <p:spPr>
          <a:xfrm>
            <a:off x="6107304" y="2324485"/>
            <a:ext cx="2138589" cy="121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개인 별 구현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지정된 날짜까지 개인별로 기능을 구현해 </a:t>
            </a:r>
            <a:r>
              <a:rPr lang="ko-KR" altLang="en-US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깃허브에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올리고 </a:t>
            </a:r>
            <a:r>
              <a:rPr lang="ko-KR" altLang="en-US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슬랙에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링크를 올림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 동안에도 카톡 단체방을 통해 많은 소통을 꾸준히 함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D189369-098B-493B-99B6-F40C413035EE}"/>
              </a:ext>
            </a:extLst>
          </p:cNvPr>
          <p:cNvSpPr/>
          <p:nvPr/>
        </p:nvSpPr>
        <p:spPr>
          <a:xfrm>
            <a:off x="9797114" y="2331783"/>
            <a:ext cx="2138589" cy="121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최종 정리 및 보완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이후 다시 개인별 구현을 통해 프로젝트를 완성시키고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 동안에도 꾸준한 소통을 통해 서로 협력하며 프로젝트를 정리하고 완성시킴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731FE83-5F4A-423A-9D24-3467B98C23BF}"/>
              </a:ext>
            </a:extLst>
          </p:cNvPr>
          <p:cNvSpPr/>
          <p:nvPr/>
        </p:nvSpPr>
        <p:spPr>
          <a:xfrm>
            <a:off x="8330721" y="4686548"/>
            <a:ext cx="3553509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화상미팅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개인 별 구현한 파일들을 토대로 화상미팅을 함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제출하기 전에 남은 할 일들을 공정하게 분담하여 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제출 전까지의 일정 계획을 마무리 함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2DDEEED-D50B-4BCF-B868-F1C5C169C196}"/>
              </a:ext>
            </a:extLst>
          </p:cNvPr>
          <p:cNvSpPr/>
          <p:nvPr/>
        </p:nvSpPr>
        <p:spPr>
          <a:xfrm>
            <a:off x="5423921" y="3793566"/>
            <a:ext cx="355600" cy="355600"/>
          </a:xfrm>
          <a:prstGeom prst="ellipse">
            <a:avLst/>
          </a:prstGeom>
          <a:solidFill>
            <a:srgbClr val="EAE5E2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41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1084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896360"/>
                </a:solidFill>
              </a:rPr>
              <a:t>역할 분담</a:t>
            </a:r>
            <a:endParaRPr lang="en-US" altLang="ko-KR" sz="2800" b="1" i="1" kern="0" dirty="0">
              <a:solidFill>
                <a:srgbClr val="896360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800" kern="0" dirty="0">
                <a:solidFill>
                  <a:srgbClr val="896360"/>
                </a:solidFill>
              </a:rPr>
              <a:t>우선 구현할 기능을 분할하고</a:t>
            </a:r>
            <a:r>
              <a:rPr lang="en-US" altLang="ko-KR" sz="800" kern="0" dirty="0">
                <a:solidFill>
                  <a:srgbClr val="896360"/>
                </a:solidFill>
              </a:rPr>
              <a:t>, </a:t>
            </a:r>
            <a:r>
              <a:rPr lang="ko-KR" altLang="en-US" sz="800" kern="0" dirty="0">
                <a:solidFill>
                  <a:srgbClr val="896360"/>
                </a:solidFill>
              </a:rPr>
              <a:t>계속 회의 때 역할 분담을 하여 지정된 날짜까지 완성해 오는 형식으로 진행하였습니다</a:t>
            </a:r>
            <a:r>
              <a:rPr lang="en-US" altLang="ko-KR" sz="800" kern="0" dirty="0">
                <a:solidFill>
                  <a:srgbClr val="896360"/>
                </a:solidFill>
              </a:rPr>
              <a:t>.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13001"/>
              </p:ext>
            </p:extLst>
          </p:nvPr>
        </p:nvGraphicFramePr>
        <p:xfrm>
          <a:off x="1159915" y="1718709"/>
          <a:ext cx="9872168" cy="4377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7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팀원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9F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역할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9F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각자 작업한 파일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9F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백민지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행정동 분류 기능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웹 호스팅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hlinkClick r:id="rId2"/>
                        </a:rPr>
                        <a:t>https://github.com/Baek-minji/DBprogramming-mj/tree/master/Final</a:t>
                      </a: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최정원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지정년도 기능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소개자료 작성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hlinkClick r:id="rId3"/>
                        </a:rPr>
                        <a:t>https://github.com/choi-jeongwon/dbp-ss2020/tree/master/final</a:t>
                      </a: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김민지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취소사유 기능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소개자료 작성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hlinkClick r:id="rId4"/>
                        </a:rPr>
                        <a:t>https://github.com/minji0426/DBP2020/tree/master/Team05</a:t>
                      </a: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박설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업태명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분류 기능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소개자료 작성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hlinkClick r:id="rId5"/>
                        </a:rPr>
                        <a:t>https://github.com/bak-seol/DatabaseProgrammingReview/tree/master/FinalProject</a:t>
                      </a: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박성연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9F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기능 통합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통합된 파일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HTML/CSS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다듬기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9F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hlinkClick r:id="rId6"/>
                        </a:rPr>
                        <a:t>https://github.com/SungYeonPark/2020_DBP/tree/master/final</a:t>
                      </a: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9F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377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77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63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93999" y="1346625"/>
            <a:ext cx="7404002" cy="4164751"/>
          </a:xfrm>
          <a:prstGeom prst="rect">
            <a:avLst/>
          </a:prstGeom>
          <a:solidFill>
            <a:srgbClr val="FDF4EF"/>
          </a:solidFill>
          <a:ln>
            <a:noFill/>
          </a:ln>
          <a:effectLst>
            <a:outerShdw blurRad="368300" sx="101000" sy="101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i="1" kern="0" dirty="0">
                <a:solidFill>
                  <a:srgbClr val="896360"/>
                </a:solidFill>
                <a:latin typeface="맑은 고딕" panose="020F0502020204030204"/>
                <a:ea typeface="맑은 고딕" panose="020B0503020000020004" pitchFamily="50" charset="-127"/>
              </a:rPr>
              <a:t>감사합니다</a:t>
            </a:r>
            <a:endParaRPr kumimoji="0" lang="en-US" altLang="ko-KR" sz="3200" b="1" i="1" u="none" strike="noStrike" kern="0" cap="none" spc="0" normalizeH="0" baseline="0" noProof="0" dirty="0">
              <a:ln>
                <a:noFill/>
              </a:ln>
              <a:solidFill>
                <a:srgbClr val="89636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5210306" y="4971829"/>
            <a:ext cx="1779844" cy="568196"/>
            <a:chOff x="5286506" y="4971829"/>
            <a:chExt cx="1779844" cy="568196"/>
          </a:xfrm>
        </p:grpSpPr>
        <p:grpSp>
          <p:nvGrpSpPr>
            <p:cNvPr id="65" name="그룹 64"/>
            <p:cNvGrpSpPr/>
            <p:nvPr/>
          </p:nvGrpSpPr>
          <p:grpSpPr>
            <a:xfrm rot="2700000">
              <a:off x="5286304" y="5139550"/>
              <a:ext cx="346008" cy="345603"/>
              <a:chOff x="6634163" y="3600450"/>
              <a:chExt cx="2714625" cy="2711450"/>
            </a:xfrm>
          </p:grpSpPr>
          <p:sp>
            <p:nvSpPr>
              <p:cNvPr id="57" name="Freeform 18"/>
              <p:cNvSpPr>
                <a:spLocks/>
              </p:cNvSpPr>
              <p:nvPr/>
            </p:nvSpPr>
            <p:spPr bwMode="auto">
              <a:xfrm>
                <a:off x="6635750" y="3600450"/>
                <a:ext cx="2713038" cy="2711450"/>
              </a:xfrm>
              <a:custGeom>
                <a:avLst/>
                <a:gdLst>
                  <a:gd name="T0" fmla="*/ 4078 w 5127"/>
                  <a:gd name="T1" fmla="*/ 4276 h 5123"/>
                  <a:gd name="T2" fmla="*/ 3651 w 5127"/>
                  <a:gd name="T3" fmla="*/ 4613 h 5123"/>
                  <a:gd name="T4" fmla="*/ 3196 w 5127"/>
                  <a:gd name="T5" fmla="*/ 4866 h 5123"/>
                  <a:gd name="T6" fmla="*/ 2729 w 5127"/>
                  <a:gd name="T7" fmla="*/ 5035 h 5123"/>
                  <a:gd name="T8" fmla="*/ 2262 w 5127"/>
                  <a:gd name="T9" fmla="*/ 5115 h 5123"/>
                  <a:gd name="T10" fmla="*/ 1810 w 5127"/>
                  <a:gd name="T11" fmla="*/ 5107 h 5123"/>
                  <a:gd name="T12" fmla="*/ 1387 w 5127"/>
                  <a:gd name="T13" fmla="*/ 5009 h 5123"/>
                  <a:gd name="T14" fmla="*/ 1050 w 5127"/>
                  <a:gd name="T15" fmla="*/ 4846 h 5123"/>
                  <a:gd name="T16" fmla="*/ 877 w 5127"/>
                  <a:gd name="T17" fmla="*/ 4721 h 5123"/>
                  <a:gd name="T18" fmla="*/ 756 w 5127"/>
                  <a:gd name="T19" fmla="*/ 4611 h 5123"/>
                  <a:gd name="T20" fmla="*/ 643 w 5127"/>
                  <a:gd name="T21" fmla="*/ 4487 h 5123"/>
                  <a:gd name="T22" fmla="*/ 514 w 5127"/>
                  <a:gd name="T23" fmla="*/ 4305 h 5123"/>
                  <a:gd name="T24" fmla="*/ 410 w 5127"/>
                  <a:gd name="T25" fmla="*/ 4106 h 5123"/>
                  <a:gd name="T26" fmla="*/ 329 w 5127"/>
                  <a:gd name="T27" fmla="*/ 3891 h 5123"/>
                  <a:gd name="T28" fmla="*/ 276 w 5127"/>
                  <a:gd name="T29" fmla="*/ 3665 h 5123"/>
                  <a:gd name="T30" fmla="*/ 247 w 5127"/>
                  <a:gd name="T31" fmla="*/ 3427 h 5123"/>
                  <a:gd name="T32" fmla="*/ 262 w 5127"/>
                  <a:gd name="T33" fmla="*/ 2991 h 5123"/>
                  <a:gd name="T34" fmla="*/ 293 w 5127"/>
                  <a:gd name="T35" fmla="*/ 2798 h 5123"/>
                  <a:gd name="T36" fmla="*/ 370 w 5127"/>
                  <a:gd name="T37" fmla="*/ 2033 h 5123"/>
                  <a:gd name="T38" fmla="*/ 373 w 5127"/>
                  <a:gd name="T39" fmla="*/ 1496 h 5123"/>
                  <a:gd name="T40" fmla="*/ 331 w 5127"/>
                  <a:gd name="T41" fmla="*/ 1050 h 5123"/>
                  <a:gd name="T42" fmla="*/ 236 w 5127"/>
                  <a:gd name="T43" fmla="*/ 622 h 5123"/>
                  <a:gd name="T44" fmla="*/ 96 w 5127"/>
                  <a:gd name="T45" fmla="*/ 288 h 5123"/>
                  <a:gd name="T46" fmla="*/ 18 w 5127"/>
                  <a:gd name="T47" fmla="*/ 163 h 5123"/>
                  <a:gd name="T48" fmla="*/ 0 w 5127"/>
                  <a:gd name="T49" fmla="*/ 117 h 5123"/>
                  <a:gd name="T50" fmla="*/ 13 w 5127"/>
                  <a:gd name="T51" fmla="*/ 53 h 5123"/>
                  <a:gd name="T52" fmla="*/ 26 w 5127"/>
                  <a:gd name="T53" fmla="*/ 35 h 5123"/>
                  <a:gd name="T54" fmla="*/ 41 w 5127"/>
                  <a:gd name="T55" fmla="*/ 20 h 5123"/>
                  <a:gd name="T56" fmla="*/ 96 w 5127"/>
                  <a:gd name="T57" fmla="*/ 0 h 5123"/>
                  <a:gd name="T58" fmla="*/ 141 w 5127"/>
                  <a:gd name="T59" fmla="*/ 7 h 5123"/>
                  <a:gd name="T60" fmla="*/ 407 w 5127"/>
                  <a:gd name="T61" fmla="*/ 81 h 5123"/>
                  <a:gd name="T62" fmla="*/ 1024 w 5127"/>
                  <a:gd name="T63" fmla="*/ 180 h 5123"/>
                  <a:gd name="T64" fmla="*/ 1881 w 5127"/>
                  <a:gd name="T65" fmla="*/ 233 h 5123"/>
                  <a:gd name="T66" fmla="*/ 2509 w 5127"/>
                  <a:gd name="T67" fmla="*/ 229 h 5123"/>
                  <a:gd name="T68" fmla="*/ 3050 w 5127"/>
                  <a:gd name="T69" fmla="*/ 203 h 5123"/>
                  <a:gd name="T70" fmla="*/ 3328 w 5127"/>
                  <a:gd name="T71" fmla="*/ 183 h 5123"/>
                  <a:gd name="T72" fmla="*/ 3642 w 5127"/>
                  <a:gd name="T73" fmla="*/ 202 h 5123"/>
                  <a:gd name="T74" fmla="*/ 3881 w 5127"/>
                  <a:gd name="T75" fmla="*/ 243 h 5123"/>
                  <a:gd name="T76" fmla="*/ 4169 w 5127"/>
                  <a:gd name="T77" fmla="*/ 340 h 5123"/>
                  <a:gd name="T78" fmla="*/ 4418 w 5127"/>
                  <a:gd name="T79" fmla="*/ 478 h 5123"/>
                  <a:gd name="T80" fmla="*/ 4626 w 5127"/>
                  <a:gd name="T81" fmla="*/ 658 h 5123"/>
                  <a:gd name="T82" fmla="*/ 4738 w 5127"/>
                  <a:gd name="T83" fmla="*/ 794 h 5123"/>
                  <a:gd name="T84" fmla="*/ 4951 w 5127"/>
                  <a:gd name="T85" fmla="*/ 1164 h 5123"/>
                  <a:gd name="T86" fmla="*/ 5082 w 5127"/>
                  <a:gd name="T87" fmla="*/ 1581 h 5123"/>
                  <a:gd name="T88" fmla="*/ 5127 w 5127"/>
                  <a:gd name="T89" fmla="*/ 2033 h 5123"/>
                  <a:gd name="T90" fmla="*/ 5101 w 5127"/>
                  <a:gd name="T91" fmla="*/ 2391 h 5123"/>
                  <a:gd name="T92" fmla="*/ 5028 w 5127"/>
                  <a:gd name="T93" fmla="*/ 2752 h 5123"/>
                  <a:gd name="T94" fmla="*/ 4853 w 5127"/>
                  <a:gd name="T95" fmla="*/ 3223 h 5123"/>
                  <a:gd name="T96" fmla="*/ 4600 w 5127"/>
                  <a:gd name="T97" fmla="*/ 3669 h 5123"/>
                  <a:gd name="T98" fmla="*/ 4273 w 5127"/>
                  <a:gd name="T99" fmla="*/ 4083 h 5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27" h="5123">
                    <a:moveTo>
                      <a:pt x="4179" y="4178"/>
                    </a:moveTo>
                    <a:lnTo>
                      <a:pt x="4078" y="4276"/>
                    </a:lnTo>
                    <a:lnTo>
                      <a:pt x="3868" y="4456"/>
                    </a:lnTo>
                    <a:lnTo>
                      <a:pt x="3651" y="4613"/>
                    </a:lnTo>
                    <a:lnTo>
                      <a:pt x="3426" y="4751"/>
                    </a:lnTo>
                    <a:lnTo>
                      <a:pt x="3196" y="4866"/>
                    </a:lnTo>
                    <a:lnTo>
                      <a:pt x="2964" y="4961"/>
                    </a:lnTo>
                    <a:lnTo>
                      <a:pt x="2729" y="5035"/>
                    </a:lnTo>
                    <a:lnTo>
                      <a:pt x="2494" y="5087"/>
                    </a:lnTo>
                    <a:lnTo>
                      <a:pt x="2262" y="5115"/>
                    </a:lnTo>
                    <a:lnTo>
                      <a:pt x="2033" y="5123"/>
                    </a:lnTo>
                    <a:lnTo>
                      <a:pt x="1810" y="5107"/>
                    </a:lnTo>
                    <a:lnTo>
                      <a:pt x="1594" y="5069"/>
                    </a:lnTo>
                    <a:lnTo>
                      <a:pt x="1387" y="5009"/>
                    </a:lnTo>
                    <a:lnTo>
                      <a:pt x="1189" y="4925"/>
                    </a:lnTo>
                    <a:lnTo>
                      <a:pt x="1050" y="4846"/>
                    </a:lnTo>
                    <a:lnTo>
                      <a:pt x="962" y="4786"/>
                    </a:lnTo>
                    <a:lnTo>
                      <a:pt x="877" y="4721"/>
                    </a:lnTo>
                    <a:lnTo>
                      <a:pt x="795" y="4649"/>
                    </a:lnTo>
                    <a:lnTo>
                      <a:pt x="756" y="4611"/>
                    </a:lnTo>
                    <a:lnTo>
                      <a:pt x="717" y="4571"/>
                    </a:lnTo>
                    <a:lnTo>
                      <a:pt x="643" y="4487"/>
                    </a:lnTo>
                    <a:lnTo>
                      <a:pt x="576" y="4398"/>
                    </a:lnTo>
                    <a:lnTo>
                      <a:pt x="514" y="4305"/>
                    </a:lnTo>
                    <a:lnTo>
                      <a:pt x="459" y="4207"/>
                    </a:lnTo>
                    <a:lnTo>
                      <a:pt x="410" y="4106"/>
                    </a:lnTo>
                    <a:lnTo>
                      <a:pt x="367" y="4001"/>
                    </a:lnTo>
                    <a:lnTo>
                      <a:pt x="329" y="3891"/>
                    </a:lnTo>
                    <a:lnTo>
                      <a:pt x="299" y="3780"/>
                    </a:lnTo>
                    <a:lnTo>
                      <a:pt x="276" y="3665"/>
                    </a:lnTo>
                    <a:lnTo>
                      <a:pt x="259" y="3547"/>
                    </a:lnTo>
                    <a:lnTo>
                      <a:pt x="247" y="3427"/>
                    </a:lnTo>
                    <a:lnTo>
                      <a:pt x="243" y="3243"/>
                    </a:lnTo>
                    <a:lnTo>
                      <a:pt x="262" y="2991"/>
                    </a:lnTo>
                    <a:lnTo>
                      <a:pt x="282" y="2862"/>
                    </a:lnTo>
                    <a:lnTo>
                      <a:pt x="293" y="2798"/>
                    </a:lnTo>
                    <a:lnTo>
                      <a:pt x="344" y="2402"/>
                    </a:lnTo>
                    <a:lnTo>
                      <a:pt x="370" y="2033"/>
                    </a:lnTo>
                    <a:lnTo>
                      <a:pt x="377" y="1717"/>
                    </a:lnTo>
                    <a:lnTo>
                      <a:pt x="373" y="1496"/>
                    </a:lnTo>
                    <a:lnTo>
                      <a:pt x="358" y="1273"/>
                    </a:lnTo>
                    <a:lnTo>
                      <a:pt x="331" y="1050"/>
                    </a:lnTo>
                    <a:lnTo>
                      <a:pt x="292" y="831"/>
                    </a:lnTo>
                    <a:lnTo>
                      <a:pt x="236" y="622"/>
                    </a:lnTo>
                    <a:lnTo>
                      <a:pt x="164" y="425"/>
                    </a:lnTo>
                    <a:lnTo>
                      <a:pt x="96" y="288"/>
                    </a:lnTo>
                    <a:lnTo>
                      <a:pt x="46" y="203"/>
                    </a:lnTo>
                    <a:lnTo>
                      <a:pt x="18" y="163"/>
                    </a:lnTo>
                    <a:lnTo>
                      <a:pt x="10" y="148"/>
                    </a:lnTo>
                    <a:lnTo>
                      <a:pt x="0" y="117"/>
                    </a:lnTo>
                    <a:lnTo>
                      <a:pt x="1" y="84"/>
                    </a:lnTo>
                    <a:lnTo>
                      <a:pt x="13" y="53"/>
                    </a:lnTo>
                    <a:lnTo>
                      <a:pt x="21" y="39"/>
                    </a:lnTo>
                    <a:lnTo>
                      <a:pt x="26" y="35"/>
                    </a:lnTo>
                    <a:lnTo>
                      <a:pt x="30" y="30"/>
                    </a:lnTo>
                    <a:lnTo>
                      <a:pt x="41" y="20"/>
                    </a:lnTo>
                    <a:lnTo>
                      <a:pt x="67" y="6"/>
                    </a:lnTo>
                    <a:lnTo>
                      <a:pt x="96" y="0"/>
                    </a:lnTo>
                    <a:lnTo>
                      <a:pt x="126" y="1"/>
                    </a:lnTo>
                    <a:lnTo>
                      <a:pt x="141" y="7"/>
                    </a:lnTo>
                    <a:lnTo>
                      <a:pt x="171" y="17"/>
                    </a:lnTo>
                    <a:lnTo>
                      <a:pt x="407" y="81"/>
                    </a:lnTo>
                    <a:lnTo>
                      <a:pt x="669" y="131"/>
                    </a:lnTo>
                    <a:lnTo>
                      <a:pt x="1024" y="180"/>
                    </a:lnTo>
                    <a:lnTo>
                      <a:pt x="1474" y="217"/>
                    </a:lnTo>
                    <a:lnTo>
                      <a:pt x="1881" y="233"/>
                    </a:lnTo>
                    <a:lnTo>
                      <a:pt x="2182" y="235"/>
                    </a:lnTo>
                    <a:lnTo>
                      <a:pt x="2509" y="229"/>
                    </a:lnTo>
                    <a:lnTo>
                      <a:pt x="2861" y="215"/>
                    </a:lnTo>
                    <a:lnTo>
                      <a:pt x="3050" y="203"/>
                    </a:lnTo>
                    <a:lnTo>
                      <a:pt x="3105" y="194"/>
                    </a:lnTo>
                    <a:lnTo>
                      <a:pt x="3328" y="183"/>
                    </a:lnTo>
                    <a:lnTo>
                      <a:pt x="3528" y="189"/>
                    </a:lnTo>
                    <a:lnTo>
                      <a:pt x="3642" y="202"/>
                    </a:lnTo>
                    <a:lnTo>
                      <a:pt x="3724" y="212"/>
                    </a:lnTo>
                    <a:lnTo>
                      <a:pt x="3881" y="243"/>
                    </a:lnTo>
                    <a:lnTo>
                      <a:pt x="4029" y="287"/>
                    </a:lnTo>
                    <a:lnTo>
                      <a:pt x="4169" y="340"/>
                    </a:lnTo>
                    <a:lnTo>
                      <a:pt x="4299" y="403"/>
                    </a:lnTo>
                    <a:lnTo>
                      <a:pt x="4418" y="478"/>
                    </a:lnTo>
                    <a:lnTo>
                      <a:pt x="4528" y="563"/>
                    </a:lnTo>
                    <a:lnTo>
                      <a:pt x="4626" y="658"/>
                    </a:lnTo>
                    <a:lnTo>
                      <a:pt x="4670" y="710"/>
                    </a:lnTo>
                    <a:lnTo>
                      <a:pt x="4738" y="794"/>
                    </a:lnTo>
                    <a:lnTo>
                      <a:pt x="4855" y="972"/>
                    </a:lnTo>
                    <a:lnTo>
                      <a:pt x="4951" y="1164"/>
                    </a:lnTo>
                    <a:lnTo>
                      <a:pt x="5028" y="1368"/>
                    </a:lnTo>
                    <a:lnTo>
                      <a:pt x="5082" y="1581"/>
                    </a:lnTo>
                    <a:lnTo>
                      <a:pt x="5115" y="1803"/>
                    </a:lnTo>
                    <a:lnTo>
                      <a:pt x="5127" y="2033"/>
                    </a:lnTo>
                    <a:lnTo>
                      <a:pt x="5117" y="2270"/>
                    </a:lnTo>
                    <a:lnTo>
                      <a:pt x="5101" y="2391"/>
                    </a:lnTo>
                    <a:lnTo>
                      <a:pt x="5082" y="2512"/>
                    </a:lnTo>
                    <a:lnTo>
                      <a:pt x="5028" y="2752"/>
                    </a:lnTo>
                    <a:lnTo>
                      <a:pt x="4951" y="2990"/>
                    </a:lnTo>
                    <a:lnTo>
                      <a:pt x="4853" y="3223"/>
                    </a:lnTo>
                    <a:lnTo>
                      <a:pt x="4737" y="3451"/>
                    </a:lnTo>
                    <a:lnTo>
                      <a:pt x="4600" y="3669"/>
                    </a:lnTo>
                    <a:lnTo>
                      <a:pt x="4444" y="3881"/>
                    </a:lnTo>
                    <a:lnTo>
                      <a:pt x="4273" y="4083"/>
                    </a:lnTo>
                    <a:lnTo>
                      <a:pt x="4179" y="4178"/>
                    </a:lnTo>
                    <a:close/>
                  </a:path>
                </a:pathLst>
              </a:custGeom>
              <a:solidFill>
                <a:srgbClr val="F9AC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8" name="Freeform 19"/>
              <p:cNvSpPr>
                <a:spLocks/>
              </p:cNvSpPr>
              <p:nvPr/>
            </p:nvSpPr>
            <p:spPr bwMode="auto">
              <a:xfrm>
                <a:off x="6853238" y="5773738"/>
                <a:ext cx="349250" cy="396875"/>
              </a:xfrm>
              <a:custGeom>
                <a:avLst/>
                <a:gdLst>
                  <a:gd name="T0" fmla="*/ 661 w 661"/>
                  <a:gd name="T1" fmla="*/ 752 h 752"/>
                  <a:gd name="T2" fmla="*/ 578 w 661"/>
                  <a:gd name="T3" fmla="*/ 700 h 752"/>
                  <a:gd name="T4" fmla="*/ 419 w 661"/>
                  <a:gd name="T5" fmla="*/ 576 h 752"/>
                  <a:gd name="T6" fmla="*/ 346 w 661"/>
                  <a:gd name="T7" fmla="*/ 505 h 752"/>
                  <a:gd name="T8" fmla="*/ 293 w 661"/>
                  <a:gd name="T9" fmla="*/ 451 h 752"/>
                  <a:gd name="T10" fmla="*/ 195 w 661"/>
                  <a:gd name="T11" fmla="*/ 331 h 752"/>
                  <a:gd name="T12" fmla="*/ 108 w 661"/>
                  <a:gd name="T13" fmla="*/ 204 h 752"/>
                  <a:gd name="T14" fmla="*/ 32 w 661"/>
                  <a:gd name="T15" fmla="*/ 70 h 752"/>
                  <a:gd name="T16" fmla="*/ 0 w 661"/>
                  <a:gd name="T17" fmla="*/ 0 h 752"/>
                  <a:gd name="T18" fmla="*/ 32 w 661"/>
                  <a:gd name="T19" fmla="*/ 70 h 752"/>
                  <a:gd name="T20" fmla="*/ 108 w 661"/>
                  <a:gd name="T21" fmla="*/ 204 h 752"/>
                  <a:gd name="T22" fmla="*/ 195 w 661"/>
                  <a:gd name="T23" fmla="*/ 331 h 752"/>
                  <a:gd name="T24" fmla="*/ 293 w 661"/>
                  <a:gd name="T25" fmla="*/ 451 h 752"/>
                  <a:gd name="T26" fmla="*/ 346 w 661"/>
                  <a:gd name="T27" fmla="*/ 505 h 752"/>
                  <a:gd name="T28" fmla="*/ 419 w 661"/>
                  <a:gd name="T29" fmla="*/ 576 h 752"/>
                  <a:gd name="T30" fmla="*/ 578 w 661"/>
                  <a:gd name="T31" fmla="*/ 700 h 752"/>
                  <a:gd name="T32" fmla="*/ 661 w 661"/>
                  <a:gd name="T33" fmla="*/ 752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61" h="752">
                    <a:moveTo>
                      <a:pt x="661" y="752"/>
                    </a:moveTo>
                    <a:lnTo>
                      <a:pt x="578" y="700"/>
                    </a:lnTo>
                    <a:lnTo>
                      <a:pt x="419" y="576"/>
                    </a:lnTo>
                    <a:lnTo>
                      <a:pt x="346" y="505"/>
                    </a:lnTo>
                    <a:lnTo>
                      <a:pt x="293" y="451"/>
                    </a:lnTo>
                    <a:lnTo>
                      <a:pt x="195" y="331"/>
                    </a:lnTo>
                    <a:lnTo>
                      <a:pt x="108" y="204"/>
                    </a:lnTo>
                    <a:lnTo>
                      <a:pt x="32" y="70"/>
                    </a:lnTo>
                    <a:lnTo>
                      <a:pt x="0" y="0"/>
                    </a:lnTo>
                    <a:lnTo>
                      <a:pt x="32" y="70"/>
                    </a:lnTo>
                    <a:lnTo>
                      <a:pt x="108" y="204"/>
                    </a:lnTo>
                    <a:lnTo>
                      <a:pt x="195" y="331"/>
                    </a:lnTo>
                    <a:lnTo>
                      <a:pt x="293" y="451"/>
                    </a:lnTo>
                    <a:lnTo>
                      <a:pt x="346" y="505"/>
                    </a:lnTo>
                    <a:lnTo>
                      <a:pt x="419" y="576"/>
                    </a:lnTo>
                    <a:lnTo>
                      <a:pt x="578" y="700"/>
                    </a:lnTo>
                    <a:lnTo>
                      <a:pt x="661" y="752"/>
                    </a:lnTo>
                    <a:close/>
                  </a:path>
                </a:pathLst>
              </a:custGeom>
              <a:solidFill>
                <a:srgbClr val="E2D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0" name="Freeform 21"/>
              <p:cNvSpPr>
                <a:spLocks/>
              </p:cNvSpPr>
              <p:nvPr/>
            </p:nvSpPr>
            <p:spPr bwMode="auto">
              <a:xfrm>
                <a:off x="6634163" y="3600450"/>
                <a:ext cx="1311275" cy="2711450"/>
              </a:xfrm>
              <a:custGeom>
                <a:avLst/>
                <a:gdLst>
                  <a:gd name="T0" fmla="*/ 2008 w 2476"/>
                  <a:gd name="T1" fmla="*/ 5121 h 5123"/>
                  <a:gd name="T2" fmla="*/ 1740 w 2476"/>
                  <a:gd name="T3" fmla="*/ 5097 h 5123"/>
                  <a:gd name="T4" fmla="*/ 1485 w 2476"/>
                  <a:gd name="T5" fmla="*/ 5039 h 5123"/>
                  <a:gd name="T6" fmla="*/ 1243 w 2476"/>
                  <a:gd name="T7" fmla="*/ 4948 h 5123"/>
                  <a:gd name="T8" fmla="*/ 1073 w 2476"/>
                  <a:gd name="T9" fmla="*/ 4858 h 5123"/>
                  <a:gd name="T10" fmla="*/ 831 w 2476"/>
                  <a:gd name="T11" fmla="*/ 4682 h 5123"/>
                  <a:gd name="T12" fmla="*/ 705 w 2476"/>
                  <a:gd name="T13" fmla="*/ 4557 h 5123"/>
                  <a:gd name="T14" fmla="*/ 520 w 2476"/>
                  <a:gd name="T15" fmla="*/ 4310 h 5123"/>
                  <a:gd name="T16" fmla="*/ 412 w 2476"/>
                  <a:gd name="T17" fmla="*/ 4106 h 5123"/>
                  <a:gd name="T18" fmla="*/ 333 w 2476"/>
                  <a:gd name="T19" fmla="*/ 3896 h 5123"/>
                  <a:gd name="T20" fmla="*/ 267 w 2476"/>
                  <a:gd name="T21" fmla="*/ 3596 h 5123"/>
                  <a:gd name="T22" fmla="*/ 245 w 2476"/>
                  <a:gd name="T23" fmla="*/ 3278 h 5123"/>
                  <a:gd name="T24" fmla="*/ 270 w 2476"/>
                  <a:gd name="T25" fmla="*/ 2947 h 5123"/>
                  <a:gd name="T26" fmla="*/ 297 w 2476"/>
                  <a:gd name="T27" fmla="*/ 2792 h 5123"/>
                  <a:gd name="T28" fmla="*/ 370 w 2476"/>
                  <a:gd name="T29" fmla="*/ 2062 h 5123"/>
                  <a:gd name="T30" fmla="*/ 379 w 2476"/>
                  <a:gd name="T31" fmla="*/ 1734 h 5123"/>
                  <a:gd name="T32" fmla="*/ 370 w 2476"/>
                  <a:gd name="T33" fmla="*/ 1420 h 5123"/>
                  <a:gd name="T34" fmla="*/ 326 w 2476"/>
                  <a:gd name="T35" fmla="*/ 998 h 5123"/>
                  <a:gd name="T36" fmla="*/ 229 w 2476"/>
                  <a:gd name="T37" fmla="*/ 595 h 5123"/>
                  <a:gd name="T38" fmla="*/ 72 w 2476"/>
                  <a:gd name="T39" fmla="*/ 241 h 5123"/>
                  <a:gd name="T40" fmla="*/ 12 w 2476"/>
                  <a:gd name="T41" fmla="*/ 148 h 5123"/>
                  <a:gd name="T42" fmla="*/ 0 w 2476"/>
                  <a:gd name="T43" fmla="*/ 108 h 5123"/>
                  <a:gd name="T44" fmla="*/ 23 w 2476"/>
                  <a:gd name="T45" fmla="*/ 39 h 5123"/>
                  <a:gd name="T46" fmla="*/ 32 w 2476"/>
                  <a:gd name="T47" fmla="*/ 30 h 5123"/>
                  <a:gd name="T48" fmla="*/ 85 w 2476"/>
                  <a:gd name="T49" fmla="*/ 1 h 5123"/>
                  <a:gd name="T50" fmla="*/ 124 w 2476"/>
                  <a:gd name="T51" fmla="*/ 0 h 5123"/>
                  <a:gd name="T52" fmla="*/ 172 w 2476"/>
                  <a:gd name="T53" fmla="*/ 17 h 5123"/>
                  <a:gd name="T54" fmla="*/ 637 w 2476"/>
                  <a:gd name="T55" fmla="*/ 125 h 5123"/>
                  <a:gd name="T56" fmla="*/ 798 w 2476"/>
                  <a:gd name="T57" fmla="*/ 156 h 5123"/>
                  <a:gd name="T58" fmla="*/ 830 w 2476"/>
                  <a:gd name="T59" fmla="*/ 203 h 5123"/>
                  <a:gd name="T60" fmla="*/ 948 w 2476"/>
                  <a:gd name="T61" fmla="*/ 425 h 5123"/>
                  <a:gd name="T62" fmla="*/ 1076 w 2476"/>
                  <a:gd name="T63" fmla="*/ 832 h 5123"/>
                  <a:gd name="T64" fmla="*/ 1142 w 2476"/>
                  <a:gd name="T65" fmla="*/ 1273 h 5123"/>
                  <a:gd name="T66" fmla="*/ 1161 w 2476"/>
                  <a:gd name="T67" fmla="*/ 1717 h 5123"/>
                  <a:gd name="T68" fmla="*/ 1128 w 2476"/>
                  <a:gd name="T69" fmla="*/ 2402 h 5123"/>
                  <a:gd name="T70" fmla="*/ 1066 w 2476"/>
                  <a:gd name="T71" fmla="*/ 2862 h 5123"/>
                  <a:gd name="T72" fmla="*/ 1027 w 2476"/>
                  <a:gd name="T73" fmla="*/ 3243 h 5123"/>
                  <a:gd name="T74" fmla="*/ 1043 w 2476"/>
                  <a:gd name="T75" fmla="*/ 3547 h 5123"/>
                  <a:gd name="T76" fmla="*/ 1083 w 2476"/>
                  <a:gd name="T77" fmla="*/ 3780 h 5123"/>
                  <a:gd name="T78" fmla="*/ 1151 w 2476"/>
                  <a:gd name="T79" fmla="*/ 4001 h 5123"/>
                  <a:gd name="T80" fmla="*/ 1243 w 2476"/>
                  <a:gd name="T81" fmla="*/ 4207 h 5123"/>
                  <a:gd name="T82" fmla="*/ 1360 w 2476"/>
                  <a:gd name="T83" fmla="*/ 4398 h 5123"/>
                  <a:gd name="T84" fmla="*/ 1501 w 2476"/>
                  <a:gd name="T85" fmla="*/ 4571 h 5123"/>
                  <a:gd name="T86" fmla="*/ 1589 w 2476"/>
                  <a:gd name="T87" fmla="*/ 4659 h 5123"/>
                  <a:gd name="T88" fmla="*/ 1798 w 2476"/>
                  <a:gd name="T89" fmla="*/ 4823 h 5123"/>
                  <a:gd name="T90" fmla="*/ 2030 w 2476"/>
                  <a:gd name="T91" fmla="*/ 4951 h 5123"/>
                  <a:gd name="T92" fmla="*/ 2279 w 2476"/>
                  <a:gd name="T93" fmla="*/ 5043 h 5123"/>
                  <a:gd name="T94" fmla="*/ 2476 w 2476"/>
                  <a:gd name="T95" fmla="*/ 5088 h 5123"/>
                  <a:gd name="T96" fmla="*/ 2175 w 2476"/>
                  <a:gd name="T97" fmla="*/ 5121 h 5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76" h="5123">
                    <a:moveTo>
                      <a:pt x="2076" y="5123"/>
                    </a:moveTo>
                    <a:lnTo>
                      <a:pt x="2008" y="5121"/>
                    </a:lnTo>
                    <a:lnTo>
                      <a:pt x="1873" y="5112"/>
                    </a:lnTo>
                    <a:lnTo>
                      <a:pt x="1740" y="5097"/>
                    </a:lnTo>
                    <a:lnTo>
                      <a:pt x="1612" y="5072"/>
                    </a:lnTo>
                    <a:lnTo>
                      <a:pt x="1485" y="5039"/>
                    </a:lnTo>
                    <a:lnTo>
                      <a:pt x="1363" y="4999"/>
                    </a:lnTo>
                    <a:lnTo>
                      <a:pt x="1243" y="4948"/>
                    </a:lnTo>
                    <a:lnTo>
                      <a:pt x="1129" y="4891"/>
                    </a:lnTo>
                    <a:lnTo>
                      <a:pt x="1073" y="4858"/>
                    </a:lnTo>
                    <a:lnTo>
                      <a:pt x="990" y="4806"/>
                    </a:lnTo>
                    <a:lnTo>
                      <a:pt x="831" y="4682"/>
                    </a:lnTo>
                    <a:lnTo>
                      <a:pt x="758" y="4611"/>
                    </a:lnTo>
                    <a:lnTo>
                      <a:pt x="705" y="4557"/>
                    </a:lnTo>
                    <a:lnTo>
                      <a:pt x="607" y="4437"/>
                    </a:lnTo>
                    <a:lnTo>
                      <a:pt x="520" y="4310"/>
                    </a:lnTo>
                    <a:lnTo>
                      <a:pt x="444" y="4176"/>
                    </a:lnTo>
                    <a:lnTo>
                      <a:pt x="412" y="4106"/>
                    </a:lnTo>
                    <a:lnTo>
                      <a:pt x="382" y="4037"/>
                    </a:lnTo>
                    <a:lnTo>
                      <a:pt x="333" y="3896"/>
                    </a:lnTo>
                    <a:lnTo>
                      <a:pt x="294" y="3747"/>
                    </a:lnTo>
                    <a:lnTo>
                      <a:pt x="267" y="3596"/>
                    </a:lnTo>
                    <a:lnTo>
                      <a:pt x="251" y="3439"/>
                    </a:lnTo>
                    <a:lnTo>
                      <a:pt x="245" y="3278"/>
                    </a:lnTo>
                    <a:lnTo>
                      <a:pt x="252" y="3114"/>
                    </a:lnTo>
                    <a:lnTo>
                      <a:pt x="270" y="2947"/>
                    </a:lnTo>
                    <a:lnTo>
                      <a:pt x="284" y="2862"/>
                    </a:lnTo>
                    <a:lnTo>
                      <a:pt x="297" y="2792"/>
                    </a:lnTo>
                    <a:lnTo>
                      <a:pt x="350" y="2359"/>
                    </a:lnTo>
                    <a:lnTo>
                      <a:pt x="370" y="2062"/>
                    </a:lnTo>
                    <a:lnTo>
                      <a:pt x="378" y="1846"/>
                    </a:lnTo>
                    <a:lnTo>
                      <a:pt x="379" y="1734"/>
                    </a:lnTo>
                    <a:lnTo>
                      <a:pt x="378" y="1630"/>
                    </a:lnTo>
                    <a:lnTo>
                      <a:pt x="370" y="1420"/>
                    </a:lnTo>
                    <a:lnTo>
                      <a:pt x="353" y="1208"/>
                    </a:lnTo>
                    <a:lnTo>
                      <a:pt x="326" y="998"/>
                    </a:lnTo>
                    <a:lnTo>
                      <a:pt x="284" y="792"/>
                    </a:lnTo>
                    <a:lnTo>
                      <a:pt x="229" y="595"/>
                    </a:lnTo>
                    <a:lnTo>
                      <a:pt x="160" y="410"/>
                    </a:lnTo>
                    <a:lnTo>
                      <a:pt x="72" y="241"/>
                    </a:lnTo>
                    <a:lnTo>
                      <a:pt x="20" y="163"/>
                    </a:lnTo>
                    <a:lnTo>
                      <a:pt x="12" y="148"/>
                    </a:lnTo>
                    <a:lnTo>
                      <a:pt x="6" y="133"/>
                    </a:lnTo>
                    <a:lnTo>
                      <a:pt x="0" y="108"/>
                    </a:lnTo>
                    <a:lnTo>
                      <a:pt x="10" y="61"/>
                    </a:lnTo>
                    <a:lnTo>
                      <a:pt x="23" y="39"/>
                    </a:lnTo>
                    <a:lnTo>
                      <a:pt x="28" y="35"/>
                    </a:lnTo>
                    <a:lnTo>
                      <a:pt x="32" y="30"/>
                    </a:lnTo>
                    <a:lnTo>
                      <a:pt x="48" y="16"/>
                    </a:lnTo>
                    <a:lnTo>
                      <a:pt x="85" y="1"/>
                    </a:lnTo>
                    <a:lnTo>
                      <a:pt x="105" y="0"/>
                    </a:lnTo>
                    <a:lnTo>
                      <a:pt x="124" y="0"/>
                    </a:lnTo>
                    <a:lnTo>
                      <a:pt x="143" y="7"/>
                    </a:lnTo>
                    <a:lnTo>
                      <a:pt x="172" y="17"/>
                    </a:lnTo>
                    <a:lnTo>
                      <a:pt x="392" y="76"/>
                    </a:lnTo>
                    <a:lnTo>
                      <a:pt x="637" y="125"/>
                    </a:lnTo>
                    <a:lnTo>
                      <a:pt x="795" y="150"/>
                    </a:lnTo>
                    <a:lnTo>
                      <a:pt x="798" y="156"/>
                    </a:lnTo>
                    <a:lnTo>
                      <a:pt x="802" y="163"/>
                    </a:lnTo>
                    <a:lnTo>
                      <a:pt x="830" y="203"/>
                    </a:lnTo>
                    <a:lnTo>
                      <a:pt x="882" y="288"/>
                    </a:lnTo>
                    <a:lnTo>
                      <a:pt x="948" y="425"/>
                    </a:lnTo>
                    <a:lnTo>
                      <a:pt x="1021" y="622"/>
                    </a:lnTo>
                    <a:lnTo>
                      <a:pt x="1076" y="832"/>
                    </a:lnTo>
                    <a:lnTo>
                      <a:pt x="1115" y="1050"/>
                    </a:lnTo>
                    <a:lnTo>
                      <a:pt x="1142" y="1273"/>
                    </a:lnTo>
                    <a:lnTo>
                      <a:pt x="1157" y="1496"/>
                    </a:lnTo>
                    <a:lnTo>
                      <a:pt x="1161" y="1717"/>
                    </a:lnTo>
                    <a:lnTo>
                      <a:pt x="1155" y="2033"/>
                    </a:lnTo>
                    <a:lnTo>
                      <a:pt x="1128" y="2402"/>
                    </a:lnTo>
                    <a:lnTo>
                      <a:pt x="1078" y="2798"/>
                    </a:lnTo>
                    <a:lnTo>
                      <a:pt x="1066" y="2862"/>
                    </a:lnTo>
                    <a:lnTo>
                      <a:pt x="1046" y="2991"/>
                    </a:lnTo>
                    <a:lnTo>
                      <a:pt x="1027" y="3243"/>
                    </a:lnTo>
                    <a:lnTo>
                      <a:pt x="1031" y="3427"/>
                    </a:lnTo>
                    <a:lnTo>
                      <a:pt x="1043" y="3547"/>
                    </a:lnTo>
                    <a:lnTo>
                      <a:pt x="1060" y="3665"/>
                    </a:lnTo>
                    <a:lnTo>
                      <a:pt x="1083" y="3780"/>
                    </a:lnTo>
                    <a:lnTo>
                      <a:pt x="1115" y="3891"/>
                    </a:lnTo>
                    <a:lnTo>
                      <a:pt x="1151" y="4001"/>
                    </a:lnTo>
                    <a:lnTo>
                      <a:pt x="1194" y="4106"/>
                    </a:lnTo>
                    <a:lnTo>
                      <a:pt x="1243" y="4207"/>
                    </a:lnTo>
                    <a:lnTo>
                      <a:pt x="1298" y="4305"/>
                    </a:lnTo>
                    <a:lnTo>
                      <a:pt x="1360" y="4398"/>
                    </a:lnTo>
                    <a:lnTo>
                      <a:pt x="1428" y="4487"/>
                    </a:lnTo>
                    <a:lnTo>
                      <a:pt x="1501" y="4571"/>
                    </a:lnTo>
                    <a:lnTo>
                      <a:pt x="1540" y="4611"/>
                    </a:lnTo>
                    <a:lnTo>
                      <a:pt x="1589" y="4659"/>
                    </a:lnTo>
                    <a:lnTo>
                      <a:pt x="1691" y="4745"/>
                    </a:lnTo>
                    <a:lnTo>
                      <a:pt x="1798" y="4823"/>
                    </a:lnTo>
                    <a:lnTo>
                      <a:pt x="1911" y="4891"/>
                    </a:lnTo>
                    <a:lnTo>
                      <a:pt x="2030" y="4951"/>
                    </a:lnTo>
                    <a:lnTo>
                      <a:pt x="2152" y="5002"/>
                    </a:lnTo>
                    <a:lnTo>
                      <a:pt x="2279" y="5043"/>
                    </a:lnTo>
                    <a:lnTo>
                      <a:pt x="2410" y="5075"/>
                    </a:lnTo>
                    <a:lnTo>
                      <a:pt x="2476" y="5088"/>
                    </a:lnTo>
                    <a:lnTo>
                      <a:pt x="2375" y="5104"/>
                    </a:lnTo>
                    <a:lnTo>
                      <a:pt x="2175" y="5121"/>
                    </a:lnTo>
                    <a:lnTo>
                      <a:pt x="2076" y="5123"/>
                    </a:lnTo>
                    <a:close/>
                  </a:path>
                </a:pathLst>
              </a:custGeom>
              <a:solidFill>
                <a:srgbClr val="F09C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1" name="Freeform 22"/>
              <p:cNvSpPr>
                <a:spLocks/>
              </p:cNvSpPr>
              <p:nvPr/>
            </p:nvSpPr>
            <p:spPr bwMode="auto">
              <a:xfrm>
                <a:off x="7259638" y="4111625"/>
                <a:ext cx="1922463" cy="2006600"/>
              </a:xfrm>
              <a:custGeom>
                <a:avLst/>
                <a:gdLst>
                  <a:gd name="T0" fmla="*/ 2137 w 3633"/>
                  <a:gd name="T1" fmla="*/ 1956 h 3792"/>
                  <a:gd name="T2" fmla="*/ 2310 w 3633"/>
                  <a:gd name="T3" fmla="*/ 1508 h 3792"/>
                  <a:gd name="T4" fmla="*/ 2362 w 3633"/>
                  <a:gd name="T5" fmla="*/ 1061 h 3792"/>
                  <a:gd name="T6" fmla="*/ 2346 w 3633"/>
                  <a:gd name="T7" fmla="*/ 893 h 3792"/>
                  <a:gd name="T8" fmla="*/ 2248 w 3633"/>
                  <a:gd name="T9" fmla="*/ 776 h 3792"/>
                  <a:gd name="T10" fmla="*/ 2144 w 3633"/>
                  <a:gd name="T11" fmla="*/ 763 h 3792"/>
                  <a:gd name="T12" fmla="*/ 2049 w 3633"/>
                  <a:gd name="T13" fmla="*/ 809 h 3792"/>
                  <a:gd name="T14" fmla="*/ 1993 w 3633"/>
                  <a:gd name="T15" fmla="*/ 950 h 3792"/>
                  <a:gd name="T16" fmla="*/ 2003 w 3633"/>
                  <a:gd name="T17" fmla="*/ 1109 h 3792"/>
                  <a:gd name="T18" fmla="*/ 1933 w 3633"/>
                  <a:gd name="T19" fmla="*/ 1519 h 3792"/>
                  <a:gd name="T20" fmla="*/ 1240 w 3633"/>
                  <a:gd name="T21" fmla="*/ 1140 h 3792"/>
                  <a:gd name="T22" fmla="*/ 1336 w 3633"/>
                  <a:gd name="T23" fmla="*/ 917 h 3792"/>
                  <a:gd name="T24" fmla="*/ 1390 w 3633"/>
                  <a:gd name="T25" fmla="*/ 536 h 3792"/>
                  <a:gd name="T26" fmla="*/ 1335 w 3633"/>
                  <a:gd name="T27" fmla="*/ 145 h 3792"/>
                  <a:gd name="T28" fmla="*/ 1302 w 3633"/>
                  <a:gd name="T29" fmla="*/ 73 h 3792"/>
                  <a:gd name="T30" fmla="*/ 1152 w 3633"/>
                  <a:gd name="T31" fmla="*/ 0 h 3792"/>
                  <a:gd name="T32" fmla="*/ 1081 w 3633"/>
                  <a:gd name="T33" fmla="*/ 17 h 3792"/>
                  <a:gd name="T34" fmla="*/ 982 w 3633"/>
                  <a:gd name="T35" fmla="*/ 132 h 3792"/>
                  <a:gd name="T36" fmla="*/ 986 w 3633"/>
                  <a:gd name="T37" fmla="*/ 239 h 3792"/>
                  <a:gd name="T38" fmla="*/ 1028 w 3633"/>
                  <a:gd name="T39" fmla="*/ 487 h 3792"/>
                  <a:gd name="T40" fmla="*/ 991 w 3633"/>
                  <a:gd name="T41" fmla="*/ 814 h 3792"/>
                  <a:gd name="T42" fmla="*/ 291 w 3633"/>
                  <a:gd name="T43" fmla="*/ 193 h 3792"/>
                  <a:gd name="T44" fmla="*/ 142 w 3633"/>
                  <a:gd name="T45" fmla="*/ 155 h 3792"/>
                  <a:gd name="T46" fmla="*/ 50 w 3633"/>
                  <a:gd name="T47" fmla="*/ 206 h 3792"/>
                  <a:gd name="T48" fmla="*/ 0 w 3633"/>
                  <a:gd name="T49" fmla="*/ 299 h 3792"/>
                  <a:gd name="T50" fmla="*/ 37 w 3633"/>
                  <a:gd name="T51" fmla="*/ 448 h 3792"/>
                  <a:gd name="T52" fmla="*/ 1091 w 3633"/>
                  <a:gd name="T53" fmla="*/ 1593 h 3792"/>
                  <a:gd name="T54" fmla="*/ 700 w 3633"/>
                  <a:gd name="T55" fmla="*/ 1614 h 3792"/>
                  <a:gd name="T56" fmla="*/ 412 w 3633"/>
                  <a:gd name="T57" fmla="*/ 1561 h 3792"/>
                  <a:gd name="T58" fmla="*/ 307 w 3633"/>
                  <a:gd name="T59" fmla="*/ 1557 h 3792"/>
                  <a:gd name="T60" fmla="*/ 190 w 3633"/>
                  <a:gd name="T61" fmla="*/ 1656 h 3792"/>
                  <a:gd name="T62" fmla="*/ 173 w 3633"/>
                  <a:gd name="T63" fmla="*/ 1727 h 3792"/>
                  <a:gd name="T64" fmla="*/ 246 w 3633"/>
                  <a:gd name="T65" fmla="*/ 1876 h 3792"/>
                  <a:gd name="T66" fmla="*/ 331 w 3633"/>
                  <a:gd name="T67" fmla="*/ 1914 h 3792"/>
                  <a:gd name="T68" fmla="*/ 822 w 3633"/>
                  <a:gd name="T69" fmla="*/ 1980 h 3792"/>
                  <a:gd name="T70" fmla="*/ 1201 w 3633"/>
                  <a:gd name="T71" fmla="*/ 1937 h 3792"/>
                  <a:gd name="T72" fmla="*/ 2048 w 3633"/>
                  <a:gd name="T73" fmla="*/ 2460 h 3792"/>
                  <a:gd name="T74" fmla="*/ 1732 w 3633"/>
                  <a:gd name="T75" fmla="*/ 2592 h 3792"/>
                  <a:gd name="T76" fmla="*/ 1221 w 3633"/>
                  <a:gd name="T77" fmla="*/ 2696 h 3792"/>
                  <a:gd name="T78" fmla="*/ 733 w 3633"/>
                  <a:gd name="T79" fmla="*/ 2683 h 3792"/>
                  <a:gd name="T80" fmla="*/ 655 w 3633"/>
                  <a:gd name="T81" fmla="*/ 2674 h 3792"/>
                  <a:gd name="T82" fmla="*/ 514 w 3633"/>
                  <a:gd name="T83" fmla="*/ 2763 h 3792"/>
                  <a:gd name="T84" fmla="*/ 491 w 3633"/>
                  <a:gd name="T85" fmla="*/ 2833 h 3792"/>
                  <a:gd name="T86" fmla="*/ 538 w 3633"/>
                  <a:gd name="T87" fmla="*/ 2978 h 3792"/>
                  <a:gd name="T88" fmla="*/ 631 w 3633"/>
                  <a:gd name="T89" fmla="*/ 3030 h 3792"/>
                  <a:gd name="T90" fmla="*/ 947 w 3633"/>
                  <a:gd name="T91" fmla="*/ 3064 h 3792"/>
                  <a:gd name="T92" fmla="*/ 1227 w 3633"/>
                  <a:gd name="T93" fmla="*/ 3059 h 3792"/>
                  <a:gd name="T94" fmla="*/ 1693 w 3633"/>
                  <a:gd name="T95" fmla="*/ 2980 h 3792"/>
                  <a:gd name="T96" fmla="*/ 2222 w 3633"/>
                  <a:gd name="T97" fmla="*/ 2775 h 3792"/>
                  <a:gd name="T98" fmla="*/ 3341 w 3633"/>
                  <a:gd name="T99" fmla="*/ 3751 h 3792"/>
                  <a:gd name="T100" fmla="*/ 3455 w 3633"/>
                  <a:gd name="T101" fmla="*/ 3792 h 3792"/>
                  <a:gd name="T102" fmla="*/ 3569 w 3633"/>
                  <a:gd name="T103" fmla="*/ 3751 h 3792"/>
                  <a:gd name="T104" fmla="*/ 3615 w 3633"/>
                  <a:gd name="T105" fmla="*/ 3695 h 3792"/>
                  <a:gd name="T106" fmla="*/ 3615 w 3633"/>
                  <a:gd name="T107" fmla="*/ 3528 h 3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633" h="3792">
                    <a:moveTo>
                      <a:pt x="3583" y="3484"/>
                    </a:moveTo>
                    <a:lnTo>
                      <a:pt x="2107" y="2009"/>
                    </a:lnTo>
                    <a:lnTo>
                      <a:pt x="2137" y="1956"/>
                    </a:lnTo>
                    <a:lnTo>
                      <a:pt x="2189" y="1852"/>
                    </a:lnTo>
                    <a:lnTo>
                      <a:pt x="2252" y="1699"/>
                    </a:lnTo>
                    <a:lnTo>
                      <a:pt x="2310" y="1508"/>
                    </a:lnTo>
                    <a:lnTo>
                      <a:pt x="2343" y="1333"/>
                    </a:lnTo>
                    <a:lnTo>
                      <a:pt x="2359" y="1184"/>
                    </a:lnTo>
                    <a:lnTo>
                      <a:pt x="2362" y="1061"/>
                    </a:lnTo>
                    <a:lnTo>
                      <a:pt x="2353" y="935"/>
                    </a:lnTo>
                    <a:lnTo>
                      <a:pt x="2350" y="911"/>
                    </a:lnTo>
                    <a:lnTo>
                      <a:pt x="2346" y="893"/>
                    </a:lnTo>
                    <a:lnTo>
                      <a:pt x="2333" y="860"/>
                    </a:lnTo>
                    <a:lnTo>
                      <a:pt x="2304" y="816"/>
                    </a:lnTo>
                    <a:lnTo>
                      <a:pt x="2248" y="776"/>
                    </a:lnTo>
                    <a:lnTo>
                      <a:pt x="2198" y="763"/>
                    </a:lnTo>
                    <a:lnTo>
                      <a:pt x="2162" y="762"/>
                    </a:lnTo>
                    <a:lnTo>
                      <a:pt x="2144" y="763"/>
                    </a:lnTo>
                    <a:lnTo>
                      <a:pt x="2126" y="767"/>
                    </a:lnTo>
                    <a:lnTo>
                      <a:pt x="2092" y="780"/>
                    </a:lnTo>
                    <a:lnTo>
                      <a:pt x="2049" y="809"/>
                    </a:lnTo>
                    <a:lnTo>
                      <a:pt x="2009" y="865"/>
                    </a:lnTo>
                    <a:lnTo>
                      <a:pt x="1994" y="916"/>
                    </a:lnTo>
                    <a:lnTo>
                      <a:pt x="1993" y="950"/>
                    </a:lnTo>
                    <a:lnTo>
                      <a:pt x="1994" y="969"/>
                    </a:lnTo>
                    <a:lnTo>
                      <a:pt x="1997" y="986"/>
                    </a:lnTo>
                    <a:lnTo>
                      <a:pt x="2003" y="1109"/>
                    </a:lnTo>
                    <a:lnTo>
                      <a:pt x="1990" y="1261"/>
                    </a:lnTo>
                    <a:lnTo>
                      <a:pt x="1969" y="1384"/>
                    </a:lnTo>
                    <a:lnTo>
                      <a:pt x="1933" y="1519"/>
                    </a:lnTo>
                    <a:lnTo>
                      <a:pt x="1878" y="1666"/>
                    </a:lnTo>
                    <a:lnTo>
                      <a:pt x="1840" y="1742"/>
                    </a:lnTo>
                    <a:lnTo>
                      <a:pt x="1240" y="1140"/>
                    </a:lnTo>
                    <a:lnTo>
                      <a:pt x="1264" y="1096"/>
                    </a:lnTo>
                    <a:lnTo>
                      <a:pt x="1305" y="1007"/>
                    </a:lnTo>
                    <a:lnTo>
                      <a:pt x="1336" y="917"/>
                    </a:lnTo>
                    <a:lnTo>
                      <a:pt x="1359" y="828"/>
                    </a:lnTo>
                    <a:lnTo>
                      <a:pt x="1381" y="698"/>
                    </a:lnTo>
                    <a:lnTo>
                      <a:pt x="1390" y="536"/>
                    </a:lnTo>
                    <a:lnTo>
                      <a:pt x="1381" y="392"/>
                    </a:lnTo>
                    <a:lnTo>
                      <a:pt x="1364" y="271"/>
                    </a:lnTo>
                    <a:lnTo>
                      <a:pt x="1335" y="145"/>
                    </a:lnTo>
                    <a:lnTo>
                      <a:pt x="1326" y="122"/>
                    </a:lnTo>
                    <a:lnTo>
                      <a:pt x="1319" y="105"/>
                    </a:lnTo>
                    <a:lnTo>
                      <a:pt x="1302" y="73"/>
                    </a:lnTo>
                    <a:lnTo>
                      <a:pt x="1266" y="36"/>
                    </a:lnTo>
                    <a:lnTo>
                      <a:pt x="1204" y="6"/>
                    </a:lnTo>
                    <a:lnTo>
                      <a:pt x="1152" y="0"/>
                    </a:lnTo>
                    <a:lnTo>
                      <a:pt x="1116" y="6"/>
                    </a:lnTo>
                    <a:lnTo>
                      <a:pt x="1099" y="10"/>
                    </a:lnTo>
                    <a:lnTo>
                      <a:pt x="1081" y="17"/>
                    </a:lnTo>
                    <a:lnTo>
                      <a:pt x="1050" y="34"/>
                    </a:lnTo>
                    <a:lnTo>
                      <a:pt x="1012" y="72"/>
                    </a:lnTo>
                    <a:lnTo>
                      <a:pt x="982" y="132"/>
                    </a:lnTo>
                    <a:lnTo>
                      <a:pt x="976" y="186"/>
                    </a:lnTo>
                    <a:lnTo>
                      <a:pt x="981" y="220"/>
                    </a:lnTo>
                    <a:lnTo>
                      <a:pt x="986" y="239"/>
                    </a:lnTo>
                    <a:lnTo>
                      <a:pt x="989" y="249"/>
                    </a:lnTo>
                    <a:lnTo>
                      <a:pt x="1014" y="356"/>
                    </a:lnTo>
                    <a:lnTo>
                      <a:pt x="1028" y="487"/>
                    </a:lnTo>
                    <a:lnTo>
                      <a:pt x="1028" y="589"/>
                    </a:lnTo>
                    <a:lnTo>
                      <a:pt x="1017" y="698"/>
                    </a:lnTo>
                    <a:lnTo>
                      <a:pt x="991" y="814"/>
                    </a:lnTo>
                    <a:lnTo>
                      <a:pt x="970" y="871"/>
                    </a:lnTo>
                    <a:lnTo>
                      <a:pt x="304" y="206"/>
                    </a:lnTo>
                    <a:lnTo>
                      <a:pt x="291" y="193"/>
                    </a:lnTo>
                    <a:lnTo>
                      <a:pt x="260" y="174"/>
                    </a:lnTo>
                    <a:lnTo>
                      <a:pt x="211" y="155"/>
                    </a:lnTo>
                    <a:lnTo>
                      <a:pt x="142" y="155"/>
                    </a:lnTo>
                    <a:lnTo>
                      <a:pt x="93" y="174"/>
                    </a:lnTo>
                    <a:lnTo>
                      <a:pt x="63" y="193"/>
                    </a:lnTo>
                    <a:lnTo>
                      <a:pt x="50" y="206"/>
                    </a:lnTo>
                    <a:lnTo>
                      <a:pt x="37" y="220"/>
                    </a:lnTo>
                    <a:lnTo>
                      <a:pt x="17" y="249"/>
                    </a:lnTo>
                    <a:lnTo>
                      <a:pt x="0" y="299"/>
                    </a:lnTo>
                    <a:lnTo>
                      <a:pt x="0" y="369"/>
                    </a:lnTo>
                    <a:lnTo>
                      <a:pt x="17" y="418"/>
                    </a:lnTo>
                    <a:lnTo>
                      <a:pt x="37" y="448"/>
                    </a:lnTo>
                    <a:lnTo>
                      <a:pt x="50" y="461"/>
                    </a:lnTo>
                    <a:lnTo>
                      <a:pt x="1163" y="1574"/>
                    </a:lnTo>
                    <a:lnTo>
                      <a:pt x="1091" y="1593"/>
                    </a:lnTo>
                    <a:lnTo>
                      <a:pt x="952" y="1614"/>
                    </a:lnTo>
                    <a:lnTo>
                      <a:pt x="821" y="1620"/>
                    </a:lnTo>
                    <a:lnTo>
                      <a:pt x="700" y="1614"/>
                    </a:lnTo>
                    <a:lnTo>
                      <a:pt x="549" y="1594"/>
                    </a:lnTo>
                    <a:lnTo>
                      <a:pt x="425" y="1565"/>
                    </a:lnTo>
                    <a:lnTo>
                      <a:pt x="412" y="1561"/>
                    </a:lnTo>
                    <a:lnTo>
                      <a:pt x="393" y="1555"/>
                    </a:lnTo>
                    <a:lnTo>
                      <a:pt x="358" y="1551"/>
                    </a:lnTo>
                    <a:lnTo>
                      <a:pt x="307" y="1557"/>
                    </a:lnTo>
                    <a:lnTo>
                      <a:pt x="245" y="1587"/>
                    </a:lnTo>
                    <a:lnTo>
                      <a:pt x="207" y="1624"/>
                    </a:lnTo>
                    <a:lnTo>
                      <a:pt x="190" y="1656"/>
                    </a:lnTo>
                    <a:lnTo>
                      <a:pt x="183" y="1673"/>
                    </a:lnTo>
                    <a:lnTo>
                      <a:pt x="177" y="1691"/>
                    </a:lnTo>
                    <a:lnTo>
                      <a:pt x="173" y="1727"/>
                    </a:lnTo>
                    <a:lnTo>
                      <a:pt x="178" y="1778"/>
                    </a:lnTo>
                    <a:lnTo>
                      <a:pt x="209" y="1840"/>
                    </a:lnTo>
                    <a:lnTo>
                      <a:pt x="246" y="1876"/>
                    </a:lnTo>
                    <a:lnTo>
                      <a:pt x="278" y="1895"/>
                    </a:lnTo>
                    <a:lnTo>
                      <a:pt x="295" y="1902"/>
                    </a:lnTo>
                    <a:lnTo>
                      <a:pt x="331" y="1914"/>
                    </a:lnTo>
                    <a:lnTo>
                      <a:pt x="528" y="1957"/>
                    </a:lnTo>
                    <a:lnTo>
                      <a:pt x="714" y="1977"/>
                    </a:lnTo>
                    <a:lnTo>
                      <a:pt x="822" y="1980"/>
                    </a:lnTo>
                    <a:lnTo>
                      <a:pt x="893" y="1979"/>
                    </a:lnTo>
                    <a:lnTo>
                      <a:pt x="1044" y="1966"/>
                    </a:lnTo>
                    <a:lnTo>
                      <a:pt x="1201" y="1937"/>
                    </a:lnTo>
                    <a:lnTo>
                      <a:pt x="1362" y="1888"/>
                    </a:lnTo>
                    <a:lnTo>
                      <a:pt x="1444" y="1855"/>
                    </a:lnTo>
                    <a:lnTo>
                      <a:pt x="2048" y="2460"/>
                    </a:lnTo>
                    <a:lnTo>
                      <a:pt x="1984" y="2491"/>
                    </a:lnTo>
                    <a:lnTo>
                      <a:pt x="1856" y="2546"/>
                    </a:lnTo>
                    <a:lnTo>
                      <a:pt x="1732" y="2592"/>
                    </a:lnTo>
                    <a:lnTo>
                      <a:pt x="1610" y="2628"/>
                    </a:lnTo>
                    <a:lnTo>
                      <a:pt x="1434" y="2667"/>
                    </a:lnTo>
                    <a:lnTo>
                      <a:pt x="1221" y="2696"/>
                    </a:lnTo>
                    <a:lnTo>
                      <a:pt x="1035" y="2704"/>
                    </a:lnTo>
                    <a:lnTo>
                      <a:pt x="884" y="2699"/>
                    </a:lnTo>
                    <a:lnTo>
                      <a:pt x="733" y="2683"/>
                    </a:lnTo>
                    <a:lnTo>
                      <a:pt x="708" y="2677"/>
                    </a:lnTo>
                    <a:lnTo>
                      <a:pt x="691" y="2674"/>
                    </a:lnTo>
                    <a:lnTo>
                      <a:pt x="655" y="2674"/>
                    </a:lnTo>
                    <a:lnTo>
                      <a:pt x="603" y="2684"/>
                    </a:lnTo>
                    <a:lnTo>
                      <a:pt x="546" y="2722"/>
                    </a:lnTo>
                    <a:lnTo>
                      <a:pt x="514" y="2763"/>
                    </a:lnTo>
                    <a:lnTo>
                      <a:pt x="498" y="2797"/>
                    </a:lnTo>
                    <a:lnTo>
                      <a:pt x="494" y="2814"/>
                    </a:lnTo>
                    <a:lnTo>
                      <a:pt x="491" y="2833"/>
                    </a:lnTo>
                    <a:lnTo>
                      <a:pt x="489" y="2869"/>
                    </a:lnTo>
                    <a:lnTo>
                      <a:pt x="501" y="2919"/>
                    </a:lnTo>
                    <a:lnTo>
                      <a:pt x="538" y="2978"/>
                    </a:lnTo>
                    <a:lnTo>
                      <a:pt x="580" y="3010"/>
                    </a:lnTo>
                    <a:lnTo>
                      <a:pt x="612" y="3024"/>
                    </a:lnTo>
                    <a:lnTo>
                      <a:pt x="631" y="3030"/>
                    </a:lnTo>
                    <a:lnTo>
                      <a:pt x="659" y="3036"/>
                    </a:lnTo>
                    <a:lnTo>
                      <a:pt x="805" y="3054"/>
                    </a:lnTo>
                    <a:lnTo>
                      <a:pt x="947" y="3064"/>
                    </a:lnTo>
                    <a:lnTo>
                      <a:pt x="1032" y="3066"/>
                    </a:lnTo>
                    <a:lnTo>
                      <a:pt x="1093" y="3064"/>
                    </a:lnTo>
                    <a:lnTo>
                      <a:pt x="1227" y="3059"/>
                    </a:lnTo>
                    <a:lnTo>
                      <a:pt x="1372" y="3043"/>
                    </a:lnTo>
                    <a:lnTo>
                      <a:pt x="1529" y="3017"/>
                    </a:lnTo>
                    <a:lnTo>
                      <a:pt x="1693" y="2980"/>
                    </a:lnTo>
                    <a:lnTo>
                      <a:pt x="1865" y="2928"/>
                    </a:lnTo>
                    <a:lnTo>
                      <a:pt x="2042" y="2861"/>
                    </a:lnTo>
                    <a:lnTo>
                      <a:pt x="2222" y="2775"/>
                    </a:lnTo>
                    <a:lnTo>
                      <a:pt x="2314" y="2725"/>
                    </a:lnTo>
                    <a:lnTo>
                      <a:pt x="3328" y="3738"/>
                    </a:lnTo>
                    <a:lnTo>
                      <a:pt x="3341" y="3751"/>
                    </a:lnTo>
                    <a:lnTo>
                      <a:pt x="3371" y="3772"/>
                    </a:lnTo>
                    <a:lnTo>
                      <a:pt x="3420" y="3789"/>
                    </a:lnTo>
                    <a:lnTo>
                      <a:pt x="3455" y="3792"/>
                    </a:lnTo>
                    <a:lnTo>
                      <a:pt x="3489" y="3789"/>
                    </a:lnTo>
                    <a:lnTo>
                      <a:pt x="3538" y="3772"/>
                    </a:lnTo>
                    <a:lnTo>
                      <a:pt x="3569" y="3751"/>
                    </a:lnTo>
                    <a:lnTo>
                      <a:pt x="3583" y="3738"/>
                    </a:lnTo>
                    <a:lnTo>
                      <a:pt x="3595" y="3725"/>
                    </a:lnTo>
                    <a:lnTo>
                      <a:pt x="3615" y="3695"/>
                    </a:lnTo>
                    <a:lnTo>
                      <a:pt x="3633" y="3646"/>
                    </a:lnTo>
                    <a:lnTo>
                      <a:pt x="3633" y="3577"/>
                    </a:lnTo>
                    <a:lnTo>
                      <a:pt x="3615" y="3528"/>
                    </a:lnTo>
                    <a:lnTo>
                      <a:pt x="3595" y="3498"/>
                    </a:lnTo>
                    <a:lnTo>
                      <a:pt x="3583" y="3484"/>
                    </a:lnTo>
                    <a:close/>
                  </a:path>
                </a:pathLst>
              </a:custGeom>
              <a:solidFill>
                <a:srgbClr val="F259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5638800" y="4971829"/>
              <a:ext cx="1427550" cy="568196"/>
              <a:chOff x="4982334" y="4578751"/>
              <a:chExt cx="2445966" cy="973547"/>
            </a:xfrm>
          </p:grpSpPr>
          <p:grpSp>
            <p:nvGrpSpPr>
              <p:cNvPr id="62" name="그룹 61"/>
              <p:cNvGrpSpPr/>
              <p:nvPr/>
            </p:nvGrpSpPr>
            <p:grpSpPr>
              <a:xfrm rot="2700000">
                <a:off x="4980387" y="4580698"/>
                <a:ext cx="789264" cy="785370"/>
                <a:chOff x="8909794" y="1241000"/>
                <a:chExt cx="1930400" cy="1920875"/>
              </a:xfrm>
            </p:grpSpPr>
            <p:sp>
              <p:nvSpPr>
                <p:cNvPr id="44" name="Freeform 5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776413" cy="1765300"/>
                </a:xfrm>
                <a:custGeom>
                  <a:avLst/>
                  <a:gdLst>
                    <a:gd name="T0" fmla="*/ 2722 w 3357"/>
                    <a:gd name="T1" fmla="*/ 772 h 3337"/>
                    <a:gd name="T2" fmla="*/ 2964 w 3357"/>
                    <a:gd name="T3" fmla="*/ 1070 h 3337"/>
                    <a:gd name="T4" fmla="*/ 3150 w 3357"/>
                    <a:gd name="T5" fmla="*/ 1386 h 3337"/>
                    <a:gd name="T6" fmla="*/ 3278 w 3357"/>
                    <a:gd name="T7" fmla="*/ 1705 h 3337"/>
                    <a:gd name="T8" fmla="*/ 3346 w 3357"/>
                    <a:gd name="T9" fmla="*/ 2023 h 3337"/>
                    <a:gd name="T10" fmla="*/ 3353 w 3357"/>
                    <a:gd name="T11" fmla="*/ 2329 h 3337"/>
                    <a:gd name="T12" fmla="*/ 3298 w 3357"/>
                    <a:gd name="T13" fmla="*/ 2612 h 3337"/>
                    <a:gd name="T14" fmla="*/ 3179 w 3357"/>
                    <a:gd name="T15" fmla="*/ 2865 h 3337"/>
                    <a:gd name="T16" fmla="*/ 3046 w 3357"/>
                    <a:gd name="T17" fmla="*/ 3027 h 3337"/>
                    <a:gd name="T18" fmla="*/ 2882 w 3357"/>
                    <a:gd name="T19" fmla="*/ 3160 h 3337"/>
                    <a:gd name="T20" fmla="*/ 2629 w 3357"/>
                    <a:gd name="T21" fmla="*/ 3278 h 3337"/>
                    <a:gd name="T22" fmla="*/ 2343 w 3357"/>
                    <a:gd name="T23" fmla="*/ 3334 h 3337"/>
                    <a:gd name="T24" fmla="*/ 2037 w 3357"/>
                    <a:gd name="T25" fmla="*/ 3325 h 3337"/>
                    <a:gd name="T26" fmla="*/ 1717 w 3357"/>
                    <a:gd name="T27" fmla="*/ 3258 h 3337"/>
                    <a:gd name="T28" fmla="*/ 1393 w 3357"/>
                    <a:gd name="T29" fmla="*/ 3131 h 3337"/>
                    <a:gd name="T30" fmla="*/ 1078 w 3357"/>
                    <a:gd name="T31" fmla="*/ 2947 h 3337"/>
                    <a:gd name="T32" fmla="*/ 777 w 3357"/>
                    <a:gd name="T33" fmla="*/ 2706 h 3337"/>
                    <a:gd name="T34" fmla="*/ 635 w 3357"/>
                    <a:gd name="T35" fmla="*/ 2566 h 3337"/>
                    <a:gd name="T36" fmla="*/ 393 w 3357"/>
                    <a:gd name="T37" fmla="*/ 2267 h 3337"/>
                    <a:gd name="T38" fmla="*/ 208 w 3357"/>
                    <a:gd name="T39" fmla="*/ 1953 h 3337"/>
                    <a:gd name="T40" fmla="*/ 79 w 3357"/>
                    <a:gd name="T41" fmla="*/ 1632 h 3337"/>
                    <a:gd name="T42" fmla="*/ 12 w 3357"/>
                    <a:gd name="T43" fmla="*/ 1314 h 3337"/>
                    <a:gd name="T44" fmla="*/ 5 w 3357"/>
                    <a:gd name="T45" fmla="*/ 1008 h 3337"/>
                    <a:gd name="T46" fmla="*/ 59 w 3357"/>
                    <a:gd name="T47" fmla="*/ 724 h 3337"/>
                    <a:gd name="T48" fmla="*/ 179 w 3357"/>
                    <a:gd name="T49" fmla="*/ 472 h 3337"/>
                    <a:gd name="T50" fmla="*/ 313 w 3357"/>
                    <a:gd name="T51" fmla="*/ 310 h 3337"/>
                    <a:gd name="T52" fmla="*/ 476 w 3357"/>
                    <a:gd name="T53" fmla="*/ 177 h 3337"/>
                    <a:gd name="T54" fmla="*/ 729 w 3357"/>
                    <a:gd name="T55" fmla="*/ 59 h 3337"/>
                    <a:gd name="T56" fmla="*/ 1016 w 3357"/>
                    <a:gd name="T57" fmla="*/ 4 h 3337"/>
                    <a:gd name="T58" fmla="*/ 1322 w 3357"/>
                    <a:gd name="T59" fmla="*/ 12 h 3337"/>
                    <a:gd name="T60" fmla="*/ 1642 w 3357"/>
                    <a:gd name="T61" fmla="*/ 79 h 3337"/>
                    <a:gd name="T62" fmla="*/ 1965 w 3357"/>
                    <a:gd name="T63" fmla="*/ 206 h 3337"/>
                    <a:gd name="T64" fmla="*/ 2282 w 3357"/>
                    <a:gd name="T65" fmla="*/ 390 h 3337"/>
                    <a:gd name="T66" fmla="*/ 2581 w 3357"/>
                    <a:gd name="T67" fmla="*/ 631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357" h="3337">
                      <a:moveTo>
                        <a:pt x="2653" y="700"/>
                      </a:moveTo>
                      <a:lnTo>
                        <a:pt x="2722" y="772"/>
                      </a:lnTo>
                      <a:lnTo>
                        <a:pt x="2850" y="919"/>
                      </a:lnTo>
                      <a:lnTo>
                        <a:pt x="2964" y="1070"/>
                      </a:lnTo>
                      <a:lnTo>
                        <a:pt x="3065" y="1226"/>
                      </a:lnTo>
                      <a:lnTo>
                        <a:pt x="3150" y="1386"/>
                      </a:lnTo>
                      <a:lnTo>
                        <a:pt x="3222" y="1545"/>
                      </a:lnTo>
                      <a:lnTo>
                        <a:pt x="3278" y="1705"/>
                      </a:lnTo>
                      <a:lnTo>
                        <a:pt x="3320" y="1865"/>
                      </a:lnTo>
                      <a:lnTo>
                        <a:pt x="3346" y="2023"/>
                      </a:lnTo>
                      <a:lnTo>
                        <a:pt x="3357" y="2179"/>
                      </a:lnTo>
                      <a:lnTo>
                        <a:pt x="3353" y="2329"/>
                      </a:lnTo>
                      <a:lnTo>
                        <a:pt x="3334" y="2474"/>
                      </a:lnTo>
                      <a:lnTo>
                        <a:pt x="3298" y="2612"/>
                      </a:lnTo>
                      <a:lnTo>
                        <a:pt x="3247" y="2744"/>
                      </a:lnTo>
                      <a:lnTo>
                        <a:pt x="3179" y="2865"/>
                      </a:lnTo>
                      <a:lnTo>
                        <a:pt x="3095" y="2977"/>
                      </a:lnTo>
                      <a:lnTo>
                        <a:pt x="3046" y="3027"/>
                      </a:lnTo>
                      <a:lnTo>
                        <a:pt x="2994" y="3076"/>
                      </a:lnTo>
                      <a:lnTo>
                        <a:pt x="2882" y="3160"/>
                      </a:lnTo>
                      <a:lnTo>
                        <a:pt x="2760" y="3227"/>
                      </a:lnTo>
                      <a:lnTo>
                        <a:pt x="2629" y="3278"/>
                      </a:lnTo>
                      <a:lnTo>
                        <a:pt x="2489" y="3314"/>
                      </a:lnTo>
                      <a:lnTo>
                        <a:pt x="2343" y="3334"/>
                      </a:lnTo>
                      <a:lnTo>
                        <a:pt x="2192" y="3337"/>
                      </a:lnTo>
                      <a:lnTo>
                        <a:pt x="2037" y="3325"/>
                      </a:lnTo>
                      <a:lnTo>
                        <a:pt x="1877" y="3299"/>
                      </a:lnTo>
                      <a:lnTo>
                        <a:pt x="1717" y="3258"/>
                      </a:lnTo>
                      <a:lnTo>
                        <a:pt x="1554" y="3201"/>
                      </a:lnTo>
                      <a:lnTo>
                        <a:pt x="1393" y="3131"/>
                      </a:lnTo>
                      <a:lnTo>
                        <a:pt x="1235" y="3046"/>
                      </a:lnTo>
                      <a:lnTo>
                        <a:pt x="1078" y="2947"/>
                      </a:lnTo>
                      <a:lnTo>
                        <a:pt x="925" y="2833"/>
                      </a:lnTo>
                      <a:lnTo>
                        <a:pt x="777" y="2706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3" y="261"/>
                      </a:lnTo>
                      <a:lnTo>
                        <a:pt x="476" y="177"/>
                      </a:lnTo>
                      <a:lnTo>
                        <a:pt x="598" y="110"/>
                      </a:lnTo>
                      <a:lnTo>
                        <a:pt x="729" y="59"/>
                      </a:lnTo>
                      <a:lnTo>
                        <a:pt x="869" y="23"/>
                      </a:lnTo>
                      <a:lnTo>
                        <a:pt x="1016" y="4"/>
                      </a:lnTo>
                      <a:lnTo>
                        <a:pt x="1167" y="0"/>
                      </a:lnTo>
                      <a:lnTo>
                        <a:pt x="1322" y="12"/>
                      </a:lnTo>
                      <a:lnTo>
                        <a:pt x="1481" y="38"/>
                      </a:lnTo>
                      <a:lnTo>
                        <a:pt x="1642" y="79"/>
                      </a:lnTo>
                      <a:lnTo>
                        <a:pt x="1803" y="135"/>
                      </a:lnTo>
                      <a:lnTo>
                        <a:pt x="1965" y="206"/>
                      </a:lnTo>
                      <a:lnTo>
                        <a:pt x="2125" y="291"/>
                      </a:lnTo>
                      <a:lnTo>
                        <a:pt x="2282" y="390"/>
                      </a:lnTo>
                      <a:lnTo>
                        <a:pt x="2434" y="504"/>
                      </a:lnTo>
                      <a:lnTo>
                        <a:pt x="2581" y="631"/>
                      </a:lnTo>
                      <a:lnTo>
                        <a:pt x="2653" y="700"/>
                      </a:lnTo>
                      <a:close/>
                    </a:path>
                  </a:pathLst>
                </a:custGeom>
                <a:solidFill>
                  <a:srgbClr val="F259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5" name="Freeform 6"/>
                <p:cNvSpPr>
                  <a:spLocks/>
                </p:cNvSpPr>
                <p:nvPr/>
              </p:nvSpPr>
              <p:spPr bwMode="auto">
                <a:xfrm>
                  <a:off x="8909794" y="1255288"/>
                  <a:ext cx="454025" cy="1425575"/>
                </a:xfrm>
                <a:custGeom>
                  <a:avLst/>
                  <a:gdLst>
                    <a:gd name="T0" fmla="*/ 792 w 859"/>
                    <a:gd name="T1" fmla="*/ 2694 h 2694"/>
                    <a:gd name="T2" fmla="*/ 748 w 859"/>
                    <a:gd name="T3" fmla="*/ 2653 h 2694"/>
                    <a:gd name="T4" fmla="*/ 705 w 859"/>
                    <a:gd name="T5" fmla="*/ 2611 h 2694"/>
                    <a:gd name="T6" fmla="*/ 635 w 859"/>
                    <a:gd name="T7" fmla="*/ 2540 h 2694"/>
                    <a:gd name="T8" fmla="*/ 507 w 859"/>
                    <a:gd name="T9" fmla="*/ 2394 h 2694"/>
                    <a:gd name="T10" fmla="*/ 393 w 859"/>
                    <a:gd name="T11" fmla="*/ 2241 h 2694"/>
                    <a:gd name="T12" fmla="*/ 294 w 859"/>
                    <a:gd name="T13" fmla="*/ 2085 h 2694"/>
                    <a:gd name="T14" fmla="*/ 208 w 859"/>
                    <a:gd name="T15" fmla="*/ 1927 h 2694"/>
                    <a:gd name="T16" fmla="*/ 137 w 859"/>
                    <a:gd name="T17" fmla="*/ 1766 h 2694"/>
                    <a:gd name="T18" fmla="*/ 79 w 859"/>
                    <a:gd name="T19" fmla="*/ 1606 h 2694"/>
                    <a:gd name="T20" fmla="*/ 38 w 859"/>
                    <a:gd name="T21" fmla="*/ 1446 h 2694"/>
                    <a:gd name="T22" fmla="*/ 12 w 859"/>
                    <a:gd name="T23" fmla="*/ 1288 h 2694"/>
                    <a:gd name="T24" fmla="*/ 0 w 859"/>
                    <a:gd name="T25" fmla="*/ 1133 h 2694"/>
                    <a:gd name="T26" fmla="*/ 5 w 859"/>
                    <a:gd name="T27" fmla="*/ 982 h 2694"/>
                    <a:gd name="T28" fmla="*/ 25 w 859"/>
                    <a:gd name="T29" fmla="*/ 837 h 2694"/>
                    <a:gd name="T30" fmla="*/ 59 w 859"/>
                    <a:gd name="T31" fmla="*/ 698 h 2694"/>
                    <a:gd name="T32" fmla="*/ 111 w 859"/>
                    <a:gd name="T33" fmla="*/ 569 h 2694"/>
                    <a:gd name="T34" fmla="*/ 179 w 859"/>
                    <a:gd name="T35" fmla="*/ 446 h 2694"/>
                    <a:gd name="T36" fmla="*/ 264 w 859"/>
                    <a:gd name="T37" fmla="*/ 336 h 2694"/>
                    <a:gd name="T38" fmla="*/ 313 w 859"/>
                    <a:gd name="T39" fmla="*/ 284 h 2694"/>
                    <a:gd name="T40" fmla="*/ 369 w 859"/>
                    <a:gd name="T41" fmla="*/ 230 h 2694"/>
                    <a:gd name="T42" fmla="*/ 494 w 859"/>
                    <a:gd name="T43" fmla="*/ 140 h 2694"/>
                    <a:gd name="T44" fmla="*/ 632 w 859"/>
                    <a:gd name="T45" fmla="*/ 69 h 2694"/>
                    <a:gd name="T46" fmla="*/ 781 w 859"/>
                    <a:gd name="T47" fmla="*/ 17 h 2694"/>
                    <a:gd name="T48" fmla="*/ 859 w 859"/>
                    <a:gd name="T49" fmla="*/ 0 h 2694"/>
                    <a:gd name="T50" fmla="*/ 781 w 859"/>
                    <a:gd name="T51" fmla="*/ 17 h 2694"/>
                    <a:gd name="T52" fmla="*/ 632 w 859"/>
                    <a:gd name="T53" fmla="*/ 69 h 2694"/>
                    <a:gd name="T54" fmla="*/ 494 w 859"/>
                    <a:gd name="T55" fmla="*/ 140 h 2694"/>
                    <a:gd name="T56" fmla="*/ 369 w 859"/>
                    <a:gd name="T57" fmla="*/ 230 h 2694"/>
                    <a:gd name="T58" fmla="*/ 313 w 859"/>
                    <a:gd name="T59" fmla="*/ 284 h 2694"/>
                    <a:gd name="T60" fmla="*/ 264 w 859"/>
                    <a:gd name="T61" fmla="*/ 336 h 2694"/>
                    <a:gd name="T62" fmla="*/ 179 w 859"/>
                    <a:gd name="T63" fmla="*/ 446 h 2694"/>
                    <a:gd name="T64" fmla="*/ 111 w 859"/>
                    <a:gd name="T65" fmla="*/ 569 h 2694"/>
                    <a:gd name="T66" fmla="*/ 59 w 859"/>
                    <a:gd name="T67" fmla="*/ 698 h 2694"/>
                    <a:gd name="T68" fmla="*/ 25 w 859"/>
                    <a:gd name="T69" fmla="*/ 837 h 2694"/>
                    <a:gd name="T70" fmla="*/ 5 w 859"/>
                    <a:gd name="T71" fmla="*/ 982 h 2694"/>
                    <a:gd name="T72" fmla="*/ 0 w 859"/>
                    <a:gd name="T73" fmla="*/ 1133 h 2694"/>
                    <a:gd name="T74" fmla="*/ 12 w 859"/>
                    <a:gd name="T75" fmla="*/ 1288 h 2694"/>
                    <a:gd name="T76" fmla="*/ 38 w 859"/>
                    <a:gd name="T77" fmla="*/ 1446 h 2694"/>
                    <a:gd name="T78" fmla="*/ 79 w 859"/>
                    <a:gd name="T79" fmla="*/ 1606 h 2694"/>
                    <a:gd name="T80" fmla="*/ 137 w 859"/>
                    <a:gd name="T81" fmla="*/ 1766 h 2694"/>
                    <a:gd name="T82" fmla="*/ 208 w 859"/>
                    <a:gd name="T83" fmla="*/ 1927 h 2694"/>
                    <a:gd name="T84" fmla="*/ 294 w 859"/>
                    <a:gd name="T85" fmla="*/ 2085 h 2694"/>
                    <a:gd name="T86" fmla="*/ 393 w 859"/>
                    <a:gd name="T87" fmla="*/ 2241 h 2694"/>
                    <a:gd name="T88" fmla="*/ 507 w 859"/>
                    <a:gd name="T89" fmla="*/ 2394 h 2694"/>
                    <a:gd name="T90" fmla="*/ 635 w 859"/>
                    <a:gd name="T91" fmla="*/ 2540 h 2694"/>
                    <a:gd name="T92" fmla="*/ 705 w 859"/>
                    <a:gd name="T93" fmla="*/ 2611 h 2694"/>
                    <a:gd name="T94" fmla="*/ 748 w 859"/>
                    <a:gd name="T95" fmla="*/ 2653 h 2694"/>
                    <a:gd name="T96" fmla="*/ 792 w 859"/>
                    <a:gd name="T97" fmla="*/ 2694 h 2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859" h="2694">
                      <a:moveTo>
                        <a:pt x="792" y="2694"/>
                      </a:moveTo>
                      <a:lnTo>
                        <a:pt x="748" y="2653"/>
                      </a:lnTo>
                      <a:lnTo>
                        <a:pt x="705" y="2611"/>
                      </a:lnTo>
                      <a:lnTo>
                        <a:pt x="635" y="2540"/>
                      </a:lnTo>
                      <a:lnTo>
                        <a:pt x="507" y="2394"/>
                      </a:lnTo>
                      <a:lnTo>
                        <a:pt x="393" y="2241"/>
                      </a:lnTo>
                      <a:lnTo>
                        <a:pt x="294" y="2085"/>
                      </a:lnTo>
                      <a:lnTo>
                        <a:pt x="208" y="1927"/>
                      </a:lnTo>
                      <a:lnTo>
                        <a:pt x="137" y="1766"/>
                      </a:lnTo>
                      <a:lnTo>
                        <a:pt x="79" y="1606"/>
                      </a:lnTo>
                      <a:lnTo>
                        <a:pt x="38" y="1446"/>
                      </a:lnTo>
                      <a:lnTo>
                        <a:pt x="12" y="1288"/>
                      </a:lnTo>
                      <a:lnTo>
                        <a:pt x="0" y="1133"/>
                      </a:lnTo>
                      <a:lnTo>
                        <a:pt x="5" y="982"/>
                      </a:lnTo>
                      <a:lnTo>
                        <a:pt x="25" y="837"/>
                      </a:lnTo>
                      <a:lnTo>
                        <a:pt x="59" y="698"/>
                      </a:lnTo>
                      <a:lnTo>
                        <a:pt x="111" y="569"/>
                      </a:lnTo>
                      <a:lnTo>
                        <a:pt x="179" y="446"/>
                      </a:lnTo>
                      <a:lnTo>
                        <a:pt x="264" y="336"/>
                      </a:lnTo>
                      <a:lnTo>
                        <a:pt x="313" y="284"/>
                      </a:lnTo>
                      <a:lnTo>
                        <a:pt x="369" y="230"/>
                      </a:lnTo>
                      <a:lnTo>
                        <a:pt x="494" y="140"/>
                      </a:lnTo>
                      <a:lnTo>
                        <a:pt x="632" y="69"/>
                      </a:lnTo>
                      <a:lnTo>
                        <a:pt x="781" y="17"/>
                      </a:lnTo>
                      <a:lnTo>
                        <a:pt x="859" y="0"/>
                      </a:lnTo>
                      <a:lnTo>
                        <a:pt x="781" y="17"/>
                      </a:lnTo>
                      <a:lnTo>
                        <a:pt x="632" y="69"/>
                      </a:lnTo>
                      <a:lnTo>
                        <a:pt x="494" y="140"/>
                      </a:lnTo>
                      <a:lnTo>
                        <a:pt x="369" y="230"/>
                      </a:lnTo>
                      <a:lnTo>
                        <a:pt x="313" y="284"/>
                      </a:lnTo>
                      <a:lnTo>
                        <a:pt x="264" y="336"/>
                      </a:lnTo>
                      <a:lnTo>
                        <a:pt x="179" y="446"/>
                      </a:lnTo>
                      <a:lnTo>
                        <a:pt x="111" y="569"/>
                      </a:lnTo>
                      <a:lnTo>
                        <a:pt x="59" y="698"/>
                      </a:lnTo>
                      <a:lnTo>
                        <a:pt x="25" y="837"/>
                      </a:lnTo>
                      <a:lnTo>
                        <a:pt x="5" y="982"/>
                      </a:lnTo>
                      <a:lnTo>
                        <a:pt x="0" y="1133"/>
                      </a:lnTo>
                      <a:lnTo>
                        <a:pt x="12" y="1288"/>
                      </a:lnTo>
                      <a:lnTo>
                        <a:pt x="38" y="1446"/>
                      </a:lnTo>
                      <a:lnTo>
                        <a:pt x="79" y="1606"/>
                      </a:lnTo>
                      <a:lnTo>
                        <a:pt x="137" y="1766"/>
                      </a:lnTo>
                      <a:lnTo>
                        <a:pt x="208" y="1927"/>
                      </a:lnTo>
                      <a:lnTo>
                        <a:pt x="294" y="2085"/>
                      </a:lnTo>
                      <a:lnTo>
                        <a:pt x="393" y="2241"/>
                      </a:lnTo>
                      <a:lnTo>
                        <a:pt x="507" y="2394"/>
                      </a:lnTo>
                      <a:lnTo>
                        <a:pt x="635" y="2540"/>
                      </a:lnTo>
                      <a:lnTo>
                        <a:pt x="705" y="2611"/>
                      </a:lnTo>
                      <a:lnTo>
                        <a:pt x="748" y="2653"/>
                      </a:lnTo>
                      <a:lnTo>
                        <a:pt x="792" y="2694"/>
                      </a:lnTo>
                      <a:close/>
                    </a:path>
                  </a:pathLst>
                </a:custGeom>
                <a:solidFill>
                  <a:srgbClr val="E2DA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Freeform 7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312863" cy="1765300"/>
                </a:xfrm>
                <a:custGeom>
                  <a:avLst/>
                  <a:gdLst>
                    <a:gd name="T0" fmla="*/ 2140 w 2482"/>
                    <a:gd name="T1" fmla="*/ 3335 h 3337"/>
                    <a:gd name="T2" fmla="*/ 1779 w 2482"/>
                    <a:gd name="T3" fmla="*/ 3276 h 3337"/>
                    <a:gd name="T4" fmla="*/ 1410 w 2482"/>
                    <a:gd name="T5" fmla="*/ 3140 h 3337"/>
                    <a:gd name="T6" fmla="*/ 1049 w 2482"/>
                    <a:gd name="T7" fmla="*/ 2928 h 3337"/>
                    <a:gd name="T8" fmla="*/ 792 w 2482"/>
                    <a:gd name="T9" fmla="*/ 2720 h 3337"/>
                    <a:gd name="T10" fmla="*/ 705 w 2482"/>
                    <a:gd name="T11" fmla="*/ 2637 h 3337"/>
                    <a:gd name="T12" fmla="*/ 507 w 2482"/>
                    <a:gd name="T13" fmla="*/ 2420 h 3337"/>
                    <a:gd name="T14" fmla="*/ 294 w 2482"/>
                    <a:gd name="T15" fmla="*/ 2111 h 3337"/>
                    <a:gd name="T16" fmla="*/ 137 w 2482"/>
                    <a:gd name="T17" fmla="*/ 1792 h 3337"/>
                    <a:gd name="T18" fmla="*/ 38 w 2482"/>
                    <a:gd name="T19" fmla="*/ 1472 h 3337"/>
                    <a:gd name="T20" fmla="*/ 0 w 2482"/>
                    <a:gd name="T21" fmla="*/ 1159 h 3337"/>
                    <a:gd name="T22" fmla="*/ 25 w 2482"/>
                    <a:gd name="T23" fmla="*/ 863 h 3337"/>
                    <a:gd name="T24" fmla="*/ 111 w 2482"/>
                    <a:gd name="T25" fmla="*/ 595 h 3337"/>
                    <a:gd name="T26" fmla="*/ 264 w 2482"/>
                    <a:gd name="T27" fmla="*/ 362 h 3337"/>
                    <a:gd name="T28" fmla="*/ 369 w 2482"/>
                    <a:gd name="T29" fmla="*/ 256 h 3337"/>
                    <a:gd name="T30" fmla="*/ 632 w 2482"/>
                    <a:gd name="T31" fmla="*/ 95 h 3337"/>
                    <a:gd name="T32" fmla="*/ 859 w 2482"/>
                    <a:gd name="T33" fmla="*/ 26 h 3337"/>
                    <a:gd name="T34" fmla="*/ 1060 w 2482"/>
                    <a:gd name="T35" fmla="*/ 2 h 3337"/>
                    <a:gd name="T36" fmla="*/ 1196 w 2482"/>
                    <a:gd name="T37" fmla="*/ 2 h 3337"/>
                    <a:gd name="T38" fmla="*/ 1399 w 2482"/>
                    <a:gd name="T39" fmla="*/ 23 h 3337"/>
                    <a:gd name="T40" fmla="*/ 1164 w 2482"/>
                    <a:gd name="T41" fmla="*/ 91 h 3337"/>
                    <a:gd name="T42" fmla="*/ 892 w 2482"/>
                    <a:gd name="T43" fmla="*/ 255 h 3337"/>
                    <a:gd name="T44" fmla="*/ 785 w 2482"/>
                    <a:gd name="T45" fmla="*/ 362 h 3337"/>
                    <a:gd name="T46" fmla="*/ 632 w 2482"/>
                    <a:gd name="T47" fmla="*/ 595 h 3337"/>
                    <a:gd name="T48" fmla="*/ 546 w 2482"/>
                    <a:gd name="T49" fmla="*/ 863 h 3337"/>
                    <a:gd name="T50" fmla="*/ 522 w 2482"/>
                    <a:gd name="T51" fmla="*/ 1159 h 3337"/>
                    <a:gd name="T52" fmla="*/ 560 w 2482"/>
                    <a:gd name="T53" fmla="*/ 1472 h 3337"/>
                    <a:gd name="T54" fmla="*/ 658 w 2482"/>
                    <a:gd name="T55" fmla="*/ 1792 h 3337"/>
                    <a:gd name="T56" fmla="*/ 815 w 2482"/>
                    <a:gd name="T57" fmla="*/ 2111 h 3337"/>
                    <a:gd name="T58" fmla="*/ 1029 w 2482"/>
                    <a:gd name="T59" fmla="*/ 2420 h 3337"/>
                    <a:gd name="T60" fmla="*/ 1227 w 2482"/>
                    <a:gd name="T61" fmla="*/ 2637 h 3337"/>
                    <a:gd name="T62" fmla="*/ 1446 w 2482"/>
                    <a:gd name="T63" fmla="*/ 2833 h 3337"/>
                    <a:gd name="T64" fmla="*/ 1757 w 2482"/>
                    <a:gd name="T65" fmla="*/ 3046 h 3337"/>
                    <a:gd name="T66" fmla="*/ 2078 w 2482"/>
                    <a:gd name="T67" fmla="*/ 3203 h 3337"/>
                    <a:gd name="T68" fmla="*/ 2401 w 2482"/>
                    <a:gd name="T69" fmla="*/ 3299 h 3337"/>
                    <a:gd name="T70" fmla="*/ 2420 w 2482"/>
                    <a:gd name="T71" fmla="*/ 3325 h 3337"/>
                    <a:gd name="T72" fmla="*/ 2228 w 2482"/>
                    <a:gd name="T73" fmla="*/ 3337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482" h="3337">
                      <a:moveTo>
                        <a:pt x="2228" y="3337"/>
                      </a:moveTo>
                      <a:lnTo>
                        <a:pt x="2140" y="3335"/>
                      </a:lnTo>
                      <a:lnTo>
                        <a:pt x="1962" y="3315"/>
                      </a:lnTo>
                      <a:lnTo>
                        <a:pt x="1779" y="3276"/>
                      </a:lnTo>
                      <a:lnTo>
                        <a:pt x="1595" y="3217"/>
                      </a:lnTo>
                      <a:lnTo>
                        <a:pt x="1410" y="3140"/>
                      </a:lnTo>
                      <a:lnTo>
                        <a:pt x="1227" y="3043"/>
                      </a:lnTo>
                      <a:lnTo>
                        <a:pt x="1049" y="2928"/>
                      </a:lnTo>
                      <a:lnTo>
                        <a:pt x="876" y="2794"/>
                      </a:lnTo>
                      <a:lnTo>
                        <a:pt x="792" y="2720"/>
                      </a:lnTo>
                      <a:lnTo>
                        <a:pt x="748" y="2679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9" y="256"/>
                      </a:lnTo>
                      <a:lnTo>
                        <a:pt x="494" y="166"/>
                      </a:lnTo>
                      <a:lnTo>
                        <a:pt x="632" y="95"/>
                      </a:lnTo>
                      <a:lnTo>
                        <a:pt x="781" y="43"/>
                      </a:lnTo>
                      <a:lnTo>
                        <a:pt x="859" y="26"/>
                      </a:lnTo>
                      <a:lnTo>
                        <a:pt x="925" y="15"/>
                      </a:lnTo>
                      <a:lnTo>
                        <a:pt x="1060" y="2"/>
                      </a:lnTo>
                      <a:lnTo>
                        <a:pt x="1129" y="0"/>
                      </a:lnTo>
                      <a:lnTo>
                        <a:pt x="1196" y="2"/>
                      </a:lnTo>
                      <a:lnTo>
                        <a:pt x="1331" y="13"/>
                      </a:lnTo>
                      <a:lnTo>
                        <a:pt x="1399" y="23"/>
                      </a:lnTo>
                      <a:lnTo>
                        <a:pt x="1318" y="39"/>
                      </a:lnTo>
                      <a:lnTo>
                        <a:pt x="1164" y="91"/>
                      </a:lnTo>
                      <a:lnTo>
                        <a:pt x="1021" y="161"/>
                      </a:lnTo>
                      <a:lnTo>
                        <a:pt x="892" y="255"/>
                      </a:lnTo>
                      <a:lnTo>
                        <a:pt x="834" y="310"/>
                      </a:lnTo>
                      <a:lnTo>
                        <a:pt x="785" y="362"/>
                      </a:lnTo>
                      <a:lnTo>
                        <a:pt x="700" y="472"/>
                      </a:lnTo>
                      <a:lnTo>
                        <a:pt x="632" y="595"/>
                      </a:lnTo>
                      <a:lnTo>
                        <a:pt x="581" y="724"/>
                      </a:lnTo>
                      <a:lnTo>
                        <a:pt x="546" y="863"/>
                      </a:lnTo>
                      <a:lnTo>
                        <a:pt x="526" y="1008"/>
                      </a:lnTo>
                      <a:lnTo>
                        <a:pt x="522" y="1159"/>
                      </a:lnTo>
                      <a:lnTo>
                        <a:pt x="533" y="1314"/>
                      </a:lnTo>
                      <a:lnTo>
                        <a:pt x="560" y="1472"/>
                      </a:lnTo>
                      <a:lnTo>
                        <a:pt x="602" y="1632"/>
                      </a:lnTo>
                      <a:lnTo>
                        <a:pt x="658" y="1792"/>
                      </a:lnTo>
                      <a:lnTo>
                        <a:pt x="729" y="1953"/>
                      </a:lnTo>
                      <a:lnTo>
                        <a:pt x="815" y="2111"/>
                      </a:lnTo>
                      <a:lnTo>
                        <a:pt x="915" y="2267"/>
                      </a:lnTo>
                      <a:lnTo>
                        <a:pt x="1029" y="2420"/>
                      </a:lnTo>
                      <a:lnTo>
                        <a:pt x="1157" y="2566"/>
                      </a:lnTo>
                      <a:lnTo>
                        <a:pt x="1227" y="2637"/>
                      </a:lnTo>
                      <a:lnTo>
                        <a:pt x="1298" y="2706"/>
                      </a:lnTo>
                      <a:lnTo>
                        <a:pt x="1446" y="2833"/>
                      </a:lnTo>
                      <a:lnTo>
                        <a:pt x="1599" y="2947"/>
                      </a:lnTo>
                      <a:lnTo>
                        <a:pt x="1757" y="3046"/>
                      </a:lnTo>
                      <a:lnTo>
                        <a:pt x="1917" y="3132"/>
                      </a:lnTo>
                      <a:lnTo>
                        <a:pt x="2078" y="3203"/>
                      </a:lnTo>
                      <a:lnTo>
                        <a:pt x="2240" y="3259"/>
                      </a:lnTo>
                      <a:lnTo>
                        <a:pt x="2401" y="3299"/>
                      </a:lnTo>
                      <a:lnTo>
                        <a:pt x="2482" y="3314"/>
                      </a:lnTo>
                      <a:lnTo>
                        <a:pt x="2420" y="3325"/>
                      </a:lnTo>
                      <a:lnTo>
                        <a:pt x="2293" y="3335"/>
                      </a:lnTo>
                      <a:lnTo>
                        <a:pt x="2228" y="3337"/>
                      </a:lnTo>
                      <a:close/>
                    </a:path>
                  </a:pathLst>
                </a:custGeom>
                <a:solidFill>
                  <a:srgbClr val="F14F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Freeform 8"/>
                <p:cNvSpPr>
                  <a:spLocks/>
                </p:cNvSpPr>
                <p:nvPr/>
              </p:nvSpPr>
              <p:spPr bwMode="auto">
                <a:xfrm>
                  <a:off x="9222531" y="1552150"/>
                  <a:ext cx="1617663" cy="1609725"/>
                </a:xfrm>
                <a:custGeom>
                  <a:avLst/>
                  <a:gdLst>
                    <a:gd name="T0" fmla="*/ 2124 w 3058"/>
                    <a:gd name="T1" fmla="*/ 1857 h 3043"/>
                    <a:gd name="T2" fmla="*/ 2124 w 3058"/>
                    <a:gd name="T3" fmla="*/ 763 h 3043"/>
                    <a:gd name="T4" fmla="*/ 2094 w 3058"/>
                    <a:gd name="T5" fmla="*/ 681 h 3043"/>
                    <a:gd name="T6" fmla="*/ 1998 w 3058"/>
                    <a:gd name="T7" fmla="*/ 609 h 3043"/>
                    <a:gd name="T8" fmla="*/ 1944 w 3058"/>
                    <a:gd name="T9" fmla="*/ 602 h 3043"/>
                    <a:gd name="T10" fmla="*/ 1891 w 3058"/>
                    <a:gd name="T11" fmla="*/ 609 h 3043"/>
                    <a:gd name="T12" fmla="*/ 1795 w 3058"/>
                    <a:gd name="T13" fmla="*/ 681 h 3043"/>
                    <a:gd name="T14" fmla="*/ 1764 w 3058"/>
                    <a:gd name="T15" fmla="*/ 763 h 3043"/>
                    <a:gd name="T16" fmla="*/ 1764 w 3058"/>
                    <a:gd name="T17" fmla="*/ 1500 h 3043"/>
                    <a:gd name="T18" fmla="*/ 1079 w 3058"/>
                    <a:gd name="T19" fmla="*/ 259 h 3043"/>
                    <a:gd name="T20" fmla="*/ 1072 w 3058"/>
                    <a:gd name="T21" fmla="*/ 206 h 3043"/>
                    <a:gd name="T22" fmla="*/ 1000 w 3058"/>
                    <a:gd name="T23" fmla="*/ 109 h 3043"/>
                    <a:gd name="T24" fmla="*/ 918 w 3058"/>
                    <a:gd name="T25" fmla="*/ 79 h 3043"/>
                    <a:gd name="T26" fmla="*/ 880 w 3058"/>
                    <a:gd name="T27" fmla="*/ 79 h 3043"/>
                    <a:gd name="T28" fmla="*/ 798 w 3058"/>
                    <a:gd name="T29" fmla="*/ 109 h 3043"/>
                    <a:gd name="T30" fmla="*/ 726 w 3058"/>
                    <a:gd name="T31" fmla="*/ 206 h 3043"/>
                    <a:gd name="T32" fmla="*/ 719 w 3058"/>
                    <a:gd name="T33" fmla="*/ 259 h 3043"/>
                    <a:gd name="T34" fmla="*/ 305 w 3058"/>
                    <a:gd name="T35" fmla="*/ 50 h 3043"/>
                    <a:gd name="T36" fmla="*/ 262 w 3058"/>
                    <a:gd name="T37" fmla="*/ 17 h 3043"/>
                    <a:gd name="T38" fmla="*/ 143 w 3058"/>
                    <a:gd name="T39" fmla="*/ 0 h 3043"/>
                    <a:gd name="T40" fmla="*/ 65 w 3058"/>
                    <a:gd name="T41" fmla="*/ 39 h 3043"/>
                    <a:gd name="T42" fmla="*/ 38 w 3058"/>
                    <a:gd name="T43" fmla="*/ 64 h 3043"/>
                    <a:gd name="T44" fmla="*/ 0 w 3058"/>
                    <a:gd name="T45" fmla="*/ 144 h 3043"/>
                    <a:gd name="T46" fmla="*/ 19 w 3058"/>
                    <a:gd name="T47" fmla="*/ 262 h 3043"/>
                    <a:gd name="T48" fmla="*/ 52 w 3058"/>
                    <a:gd name="T49" fmla="*/ 305 h 3043"/>
                    <a:gd name="T50" fmla="*/ 261 w 3058"/>
                    <a:gd name="T51" fmla="*/ 714 h 3043"/>
                    <a:gd name="T52" fmla="*/ 206 w 3058"/>
                    <a:gd name="T53" fmla="*/ 721 h 3043"/>
                    <a:gd name="T54" fmla="*/ 110 w 3058"/>
                    <a:gd name="T55" fmla="*/ 792 h 3043"/>
                    <a:gd name="T56" fmla="*/ 81 w 3058"/>
                    <a:gd name="T57" fmla="*/ 875 h 3043"/>
                    <a:gd name="T58" fmla="*/ 81 w 3058"/>
                    <a:gd name="T59" fmla="*/ 913 h 3043"/>
                    <a:gd name="T60" fmla="*/ 110 w 3058"/>
                    <a:gd name="T61" fmla="*/ 995 h 3043"/>
                    <a:gd name="T62" fmla="*/ 206 w 3058"/>
                    <a:gd name="T63" fmla="*/ 1065 h 3043"/>
                    <a:gd name="T64" fmla="*/ 261 w 3058"/>
                    <a:gd name="T65" fmla="*/ 1074 h 3043"/>
                    <a:gd name="T66" fmla="*/ 1255 w 3058"/>
                    <a:gd name="T67" fmla="*/ 1500 h 3043"/>
                    <a:gd name="T68" fmla="*/ 481 w 3058"/>
                    <a:gd name="T69" fmla="*/ 1502 h 3043"/>
                    <a:gd name="T70" fmla="*/ 399 w 3058"/>
                    <a:gd name="T71" fmla="*/ 1531 h 3043"/>
                    <a:gd name="T72" fmla="*/ 327 w 3058"/>
                    <a:gd name="T73" fmla="*/ 1627 h 3043"/>
                    <a:gd name="T74" fmla="*/ 320 w 3058"/>
                    <a:gd name="T75" fmla="*/ 1680 h 3043"/>
                    <a:gd name="T76" fmla="*/ 327 w 3058"/>
                    <a:gd name="T77" fmla="*/ 1735 h 3043"/>
                    <a:gd name="T78" fmla="*/ 399 w 3058"/>
                    <a:gd name="T79" fmla="*/ 1832 h 3043"/>
                    <a:gd name="T80" fmla="*/ 481 w 3058"/>
                    <a:gd name="T81" fmla="*/ 1860 h 3043"/>
                    <a:gd name="T82" fmla="*/ 1616 w 3058"/>
                    <a:gd name="T83" fmla="*/ 1860 h 3043"/>
                    <a:gd name="T84" fmla="*/ 2765 w 3058"/>
                    <a:gd name="T85" fmla="*/ 3002 h 3043"/>
                    <a:gd name="T86" fmla="*/ 2845 w 3058"/>
                    <a:gd name="T87" fmla="*/ 3040 h 3043"/>
                    <a:gd name="T88" fmla="*/ 2914 w 3058"/>
                    <a:gd name="T89" fmla="*/ 3040 h 3043"/>
                    <a:gd name="T90" fmla="*/ 2993 w 3058"/>
                    <a:gd name="T91" fmla="*/ 3002 h 3043"/>
                    <a:gd name="T92" fmla="*/ 3020 w 3058"/>
                    <a:gd name="T93" fmla="*/ 2976 h 3043"/>
                    <a:gd name="T94" fmla="*/ 3058 w 3058"/>
                    <a:gd name="T95" fmla="*/ 2896 h 3043"/>
                    <a:gd name="T96" fmla="*/ 3039 w 3058"/>
                    <a:gd name="T97" fmla="*/ 2778 h 3043"/>
                    <a:gd name="T98" fmla="*/ 3006 w 3058"/>
                    <a:gd name="T99" fmla="*/ 2734 h 3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058" h="3043">
                      <a:moveTo>
                        <a:pt x="3006" y="2734"/>
                      </a:moveTo>
                      <a:lnTo>
                        <a:pt x="2124" y="1857"/>
                      </a:lnTo>
                      <a:lnTo>
                        <a:pt x="2124" y="782"/>
                      </a:lnTo>
                      <a:lnTo>
                        <a:pt x="2124" y="763"/>
                      </a:lnTo>
                      <a:lnTo>
                        <a:pt x="2117" y="728"/>
                      </a:lnTo>
                      <a:lnTo>
                        <a:pt x="2094" y="681"/>
                      </a:lnTo>
                      <a:lnTo>
                        <a:pt x="2045" y="632"/>
                      </a:lnTo>
                      <a:lnTo>
                        <a:pt x="1998" y="609"/>
                      </a:lnTo>
                      <a:lnTo>
                        <a:pt x="1963" y="602"/>
                      </a:lnTo>
                      <a:lnTo>
                        <a:pt x="1944" y="602"/>
                      </a:lnTo>
                      <a:lnTo>
                        <a:pt x="1926" y="602"/>
                      </a:lnTo>
                      <a:lnTo>
                        <a:pt x="1891" y="609"/>
                      </a:lnTo>
                      <a:lnTo>
                        <a:pt x="1844" y="632"/>
                      </a:lnTo>
                      <a:lnTo>
                        <a:pt x="1795" y="681"/>
                      </a:lnTo>
                      <a:lnTo>
                        <a:pt x="1772" y="728"/>
                      </a:lnTo>
                      <a:lnTo>
                        <a:pt x="1764" y="763"/>
                      </a:lnTo>
                      <a:lnTo>
                        <a:pt x="1764" y="782"/>
                      </a:lnTo>
                      <a:lnTo>
                        <a:pt x="1764" y="1500"/>
                      </a:lnTo>
                      <a:lnTo>
                        <a:pt x="1079" y="819"/>
                      </a:lnTo>
                      <a:lnTo>
                        <a:pt x="1079" y="259"/>
                      </a:lnTo>
                      <a:lnTo>
                        <a:pt x="1079" y="240"/>
                      </a:lnTo>
                      <a:lnTo>
                        <a:pt x="1072" y="206"/>
                      </a:lnTo>
                      <a:lnTo>
                        <a:pt x="1049" y="158"/>
                      </a:lnTo>
                      <a:lnTo>
                        <a:pt x="1000" y="109"/>
                      </a:lnTo>
                      <a:lnTo>
                        <a:pt x="952" y="86"/>
                      </a:lnTo>
                      <a:lnTo>
                        <a:pt x="918" y="79"/>
                      </a:lnTo>
                      <a:lnTo>
                        <a:pt x="899" y="79"/>
                      </a:lnTo>
                      <a:lnTo>
                        <a:pt x="880" y="79"/>
                      </a:lnTo>
                      <a:lnTo>
                        <a:pt x="846" y="86"/>
                      </a:lnTo>
                      <a:lnTo>
                        <a:pt x="798" y="109"/>
                      </a:lnTo>
                      <a:lnTo>
                        <a:pt x="749" y="158"/>
                      </a:lnTo>
                      <a:lnTo>
                        <a:pt x="726" y="206"/>
                      </a:lnTo>
                      <a:lnTo>
                        <a:pt x="719" y="240"/>
                      </a:lnTo>
                      <a:lnTo>
                        <a:pt x="719" y="259"/>
                      </a:lnTo>
                      <a:lnTo>
                        <a:pt x="719" y="461"/>
                      </a:lnTo>
                      <a:lnTo>
                        <a:pt x="305" y="50"/>
                      </a:lnTo>
                      <a:lnTo>
                        <a:pt x="293" y="37"/>
                      </a:lnTo>
                      <a:lnTo>
                        <a:pt x="262" y="17"/>
                      </a:lnTo>
                      <a:lnTo>
                        <a:pt x="212" y="0"/>
                      </a:lnTo>
                      <a:lnTo>
                        <a:pt x="143" y="0"/>
                      </a:lnTo>
                      <a:lnTo>
                        <a:pt x="94" y="18"/>
                      </a:lnTo>
                      <a:lnTo>
                        <a:pt x="65" y="39"/>
                      </a:lnTo>
                      <a:lnTo>
                        <a:pt x="51" y="50"/>
                      </a:lnTo>
                      <a:lnTo>
                        <a:pt x="38" y="64"/>
                      </a:lnTo>
                      <a:lnTo>
                        <a:pt x="19" y="95"/>
                      </a:lnTo>
                      <a:lnTo>
                        <a:pt x="0" y="144"/>
                      </a:lnTo>
                      <a:lnTo>
                        <a:pt x="0" y="213"/>
                      </a:lnTo>
                      <a:lnTo>
                        <a:pt x="19" y="262"/>
                      </a:lnTo>
                      <a:lnTo>
                        <a:pt x="39" y="292"/>
                      </a:lnTo>
                      <a:lnTo>
                        <a:pt x="52" y="305"/>
                      </a:lnTo>
                      <a:lnTo>
                        <a:pt x="462" y="714"/>
                      </a:lnTo>
                      <a:lnTo>
                        <a:pt x="261" y="714"/>
                      </a:lnTo>
                      <a:lnTo>
                        <a:pt x="242" y="714"/>
                      </a:lnTo>
                      <a:lnTo>
                        <a:pt x="206" y="721"/>
                      </a:lnTo>
                      <a:lnTo>
                        <a:pt x="159" y="743"/>
                      </a:lnTo>
                      <a:lnTo>
                        <a:pt x="110" y="792"/>
                      </a:lnTo>
                      <a:lnTo>
                        <a:pt x="88" y="839"/>
                      </a:lnTo>
                      <a:lnTo>
                        <a:pt x="81" y="875"/>
                      </a:lnTo>
                      <a:lnTo>
                        <a:pt x="81" y="894"/>
                      </a:lnTo>
                      <a:lnTo>
                        <a:pt x="81" y="913"/>
                      </a:lnTo>
                      <a:lnTo>
                        <a:pt x="88" y="947"/>
                      </a:lnTo>
                      <a:lnTo>
                        <a:pt x="110" y="995"/>
                      </a:lnTo>
                      <a:lnTo>
                        <a:pt x="159" y="1044"/>
                      </a:lnTo>
                      <a:lnTo>
                        <a:pt x="206" y="1065"/>
                      </a:lnTo>
                      <a:lnTo>
                        <a:pt x="242" y="1073"/>
                      </a:lnTo>
                      <a:lnTo>
                        <a:pt x="261" y="1074"/>
                      </a:lnTo>
                      <a:lnTo>
                        <a:pt x="824" y="1074"/>
                      </a:lnTo>
                      <a:lnTo>
                        <a:pt x="1255" y="1500"/>
                      </a:lnTo>
                      <a:lnTo>
                        <a:pt x="500" y="1500"/>
                      </a:lnTo>
                      <a:lnTo>
                        <a:pt x="481" y="1502"/>
                      </a:lnTo>
                      <a:lnTo>
                        <a:pt x="447" y="1509"/>
                      </a:lnTo>
                      <a:lnTo>
                        <a:pt x="399" y="1531"/>
                      </a:lnTo>
                      <a:lnTo>
                        <a:pt x="350" y="1579"/>
                      </a:lnTo>
                      <a:lnTo>
                        <a:pt x="327" y="1627"/>
                      </a:lnTo>
                      <a:lnTo>
                        <a:pt x="320" y="1662"/>
                      </a:lnTo>
                      <a:lnTo>
                        <a:pt x="320" y="1680"/>
                      </a:lnTo>
                      <a:lnTo>
                        <a:pt x="320" y="1699"/>
                      </a:lnTo>
                      <a:lnTo>
                        <a:pt x="327" y="1735"/>
                      </a:lnTo>
                      <a:lnTo>
                        <a:pt x="350" y="1783"/>
                      </a:lnTo>
                      <a:lnTo>
                        <a:pt x="399" y="1832"/>
                      </a:lnTo>
                      <a:lnTo>
                        <a:pt x="447" y="1853"/>
                      </a:lnTo>
                      <a:lnTo>
                        <a:pt x="481" y="1860"/>
                      </a:lnTo>
                      <a:lnTo>
                        <a:pt x="500" y="1860"/>
                      </a:lnTo>
                      <a:lnTo>
                        <a:pt x="1616" y="1860"/>
                      </a:lnTo>
                      <a:lnTo>
                        <a:pt x="2752" y="2989"/>
                      </a:lnTo>
                      <a:lnTo>
                        <a:pt x="2765" y="3002"/>
                      </a:lnTo>
                      <a:lnTo>
                        <a:pt x="2796" y="3022"/>
                      </a:lnTo>
                      <a:lnTo>
                        <a:pt x="2845" y="3040"/>
                      </a:lnTo>
                      <a:lnTo>
                        <a:pt x="2879" y="3043"/>
                      </a:lnTo>
                      <a:lnTo>
                        <a:pt x="2914" y="3040"/>
                      </a:lnTo>
                      <a:lnTo>
                        <a:pt x="2964" y="3022"/>
                      </a:lnTo>
                      <a:lnTo>
                        <a:pt x="2993" y="3002"/>
                      </a:lnTo>
                      <a:lnTo>
                        <a:pt x="3007" y="2989"/>
                      </a:lnTo>
                      <a:lnTo>
                        <a:pt x="3020" y="2976"/>
                      </a:lnTo>
                      <a:lnTo>
                        <a:pt x="3039" y="2946"/>
                      </a:lnTo>
                      <a:lnTo>
                        <a:pt x="3058" y="2896"/>
                      </a:lnTo>
                      <a:lnTo>
                        <a:pt x="3058" y="2827"/>
                      </a:lnTo>
                      <a:lnTo>
                        <a:pt x="3039" y="2778"/>
                      </a:lnTo>
                      <a:lnTo>
                        <a:pt x="3019" y="2749"/>
                      </a:lnTo>
                      <a:lnTo>
                        <a:pt x="3006" y="2734"/>
                      </a:lnTo>
                      <a:close/>
                    </a:path>
                  </a:pathLst>
                </a:custGeom>
                <a:solidFill>
                  <a:srgbClr val="B72F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66" name="그룹 65"/>
              <p:cNvGrpSpPr/>
              <p:nvPr/>
            </p:nvGrpSpPr>
            <p:grpSpPr>
              <a:xfrm rot="3600000">
                <a:off x="5632304" y="4773717"/>
                <a:ext cx="641377" cy="638213"/>
                <a:chOff x="8909794" y="1241000"/>
                <a:chExt cx="1930400" cy="1920875"/>
              </a:xfrm>
            </p:grpSpPr>
            <p:sp>
              <p:nvSpPr>
                <p:cNvPr id="67" name="Freeform 5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776413" cy="1765300"/>
                </a:xfrm>
                <a:custGeom>
                  <a:avLst/>
                  <a:gdLst>
                    <a:gd name="T0" fmla="*/ 2722 w 3357"/>
                    <a:gd name="T1" fmla="*/ 772 h 3337"/>
                    <a:gd name="T2" fmla="*/ 2964 w 3357"/>
                    <a:gd name="T3" fmla="*/ 1070 h 3337"/>
                    <a:gd name="T4" fmla="*/ 3150 w 3357"/>
                    <a:gd name="T5" fmla="*/ 1386 h 3337"/>
                    <a:gd name="T6" fmla="*/ 3278 w 3357"/>
                    <a:gd name="T7" fmla="*/ 1705 h 3337"/>
                    <a:gd name="T8" fmla="*/ 3346 w 3357"/>
                    <a:gd name="T9" fmla="*/ 2023 h 3337"/>
                    <a:gd name="T10" fmla="*/ 3353 w 3357"/>
                    <a:gd name="T11" fmla="*/ 2329 h 3337"/>
                    <a:gd name="T12" fmla="*/ 3298 w 3357"/>
                    <a:gd name="T13" fmla="*/ 2612 h 3337"/>
                    <a:gd name="T14" fmla="*/ 3179 w 3357"/>
                    <a:gd name="T15" fmla="*/ 2865 h 3337"/>
                    <a:gd name="T16" fmla="*/ 3046 w 3357"/>
                    <a:gd name="T17" fmla="*/ 3027 h 3337"/>
                    <a:gd name="T18" fmla="*/ 2882 w 3357"/>
                    <a:gd name="T19" fmla="*/ 3160 h 3337"/>
                    <a:gd name="T20" fmla="*/ 2629 w 3357"/>
                    <a:gd name="T21" fmla="*/ 3278 h 3337"/>
                    <a:gd name="T22" fmla="*/ 2343 w 3357"/>
                    <a:gd name="T23" fmla="*/ 3334 h 3337"/>
                    <a:gd name="T24" fmla="*/ 2037 w 3357"/>
                    <a:gd name="T25" fmla="*/ 3325 h 3337"/>
                    <a:gd name="T26" fmla="*/ 1717 w 3357"/>
                    <a:gd name="T27" fmla="*/ 3258 h 3337"/>
                    <a:gd name="T28" fmla="*/ 1393 w 3357"/>
                    <a:gd name="T29" fmla="*/ 3131 h 3337"/>
                    <a:gd name="T30" fmla="*/ 1078 w 3357"/>
                    <a:gd name="T31" fmla="*/ 2947 h 3337"/>
                    <a:gd name="T32" fmla="*/ 777 w 3357"/>
                    <a:gd name="T33" fmla="*/ 2706 h 3337"/>
                    <a:gd name="T34" fmla="*/ 635 w 3357"/>
                    <a:gd name="T35" fmla="*/ 2566 h 3337"/>
                    <a:gd name="T36" fmla="*/ 393 w 3357"/>
                    <a:gd name="T37" fmla="*/ 2267 h 3337"/>
                    <a:gd name="T38" fmla="*/ 208 w 3357"/>
                    <a:gd name="T39" fmla="*/ 1953 h 3337"/>
                    <a:gd name="T40" fmla="*/ 79 w 3357"/>
                    <a:gd name="T41" fmla="*/ 1632 h 3337"/>
                    <a:gd name="T42" fmla="*/ 12 w 3357"/>
                    <a:gd name="T43" fmla="*/ 1314 h 3337"/>
                    <a:gd name="T44" fmla="*/ 5 w 3357"/>
                    <a:gd name="T45" fmla="*/ 1008 h 3337"/>
                    <a:gd name="T46" fmla="*/ 59 w 3357"/>
                    <a:gd name="T47" fmla="*/ 724 h 3337"/>
                    <a:gd name="T48" fmla="*/ 179 w 3357"/>
                    <a:gd name="T49" fmla="*/ 472 h 3337"/>
                    <a:gd name="T50" fmla="*/ 313 w 3357"/>
                    <a:gd name="T51" fmla="*/ 310 h 3337"/>
                    <a:gd name="T52" fmla="*/ 476 w 3357"/>
                    <a:gd name="T53" fmla="*/ 177 h 3337"/>
                    <a:gd name="T54" fmla="*/ 729 w 3357"/>
                    <a:gd name="T55" fmla="*/ 59 h 3337"/>
                    <a:gd name="T56" fmla="*/ 1016 w 3357"/>
                    <a:gd name="T57" fmla="*/ 4 h 3337"/>
                    <a:gd name="T58" fmla="*/ 1322 w 3357"/>
                    <a:gd name="T59" fmla="*/ 12 h 3337"/>
                    <a:gd name="T60" fmla="*/ 1642 w 3357"/>
                    <a:gd name="T61" fmla="*/ 79 h 3337"/>
                    <a:gd name="T62" fmla="*/ 1965 w 3357"/>
                    <a:gd name="T63" fmla="*/ 206 h 3337"/>
                    <a:gd name="T64" fmla="*/ 2282 w 3357"/>
                    <a:gd name="T65" fmla="*/ 390 h 3337"/>
                    <a:gd name="T66" fmla="*/ 2581 w 3357"/>
                    <a:gd name="T67" fmla="*/ 631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357" h="3337">
                      <a:moveTo>
                        <a:pt x="2653" y="700"/>
                      </a:moveTo>
                      <a:lnTo>
                        <a:pt x="2722" y="772"/>
                      </a:lnTo>
                      <a:lnTo>
                        <a:pt x="2850" y="919"/>
                      </a:lnTo>
                      <a:lnTo>
                        <a:pt x="2964" y="1070"/>
                      </a:lnTo>
                      <a:lnTo>
                        <a:pt x="3065" y="1226"/>
                      </a:lnTo>
                      <a:lnTo>
                        <a:pt x="3150" y="1386"/>
                      </a:lnTo>
                      <a:lnTo>
                        <a:pt x="3222" y="1545"/>
                      </a:lnTo>
                      <a:lnTo>
                        <a:pt x="3278" y="1705"/>
                      </a:lnTo>
                      <a:lnTo>
                        <a:pt x="3320" y="1865"/>
                      </a:lnTo>
                      <a:lnTo>
                        <a:pt x="3346" y="2023"/>
                      </a:lnTo>
                      <a:lnTo>
                        <a:pt x="3357" y="2179"/>
                      </a:lnTo>
                      <a:lnTo>
                        <a:pt x="3353" y="2329"/>
                      </a:lnTo>
                      <a:lnTo>
                        <a:pt x="3334" y="2474"/>
                      </a:lnTo>
                      <a:lnTo>
                        <a:pt x="3298" y="2612"/>
                      </a:lnTo>
                      <a:lnTo>
                        <a:pt x="3247" y="2744"/>
                      </a:lnTo>
                      <a:lnTo>
                        <a:pt x="3179" y="2865"/>
                      </a:lnTo>
                      <a:lnTo>
                        <a:pt x="3095" y="2977"/>
                      </a:lnTo>
                      <a:lnTo>
                        <a:pt x="3046" y="3027"/>
                      </a:lnTo>
                      <a:lnTo>
                        <a:pt x="2994" y="3076"/>
                      </a:lnTo>
                      <a:lnTo>
                        <a:pt x="2882" y="3160"/>
                      </a:lnTo>
                      <a:lnTo>
                        <a:pt x="2760" y="3227"/>
                      </a:lnTo>
                      <a:lnTo>
                        <a:pt x="2629" y="3278"/>
                      </a:lnTo>
                      <a:lnTo>
                        <a:pt x="2489" y="3314"/>
                      </a:lnTo>
                      <a:lnTo>
                        <a:pt x="2343" y="3334"/>
                      </a:lnTo>
                      <a:lnTo>
                        <a:pt x="2192" y="3337"/>
                      </a:lnTo>
                      <a:lnTo>
                        <a:pt x="2037" y="3325"/>
                      </a:lnTo>
                      <a:lnTo>
                        <a:pt x="1877" y="3299"/>
                      </a:lnTo>
                      <a:lnTo>
                        <a:pt x="1717" y="3258"/>
                      </a:lnTo>
                      <a:lnTo>
                        <a:pt x="1554" y="3201"/>
                      </a:lnTo>
                      <a:lnTo>
                        <a:pt x="1393" y="3131"/>
                      </a:lnTo>
                      <a:lnTo>
                        <a:pt x="1235" y="3046"/>
                      </a:lnTo>
                      <a:lnTo>
                        <a:pt x="1078" y="2947"/>
                      </a:lnTo>
                      <a:lnTo>
                        <a:pt x="925" y="2833"/>
                      </a:lnTo>
                      <a:lnTo>
                        <a:pt x="777" y="2706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3" y="261"/>
                      </a:lnTo>
                      <a:lnTo>
                        <a:pt x="476" y="177"/>
                      </a:lnTo>
                      <a:lnTo>
                        <a:pt x="598" y="110"/>
                      </a:lnTo>
                      <a:lnTo>
                        <a:pt x="729" y="59"/>
                      </a:lnTo>
                      <a:lnTo>
                        <a:pt x="869" y="23"/>
                      </a:lnTo>
                      <a:lnTo>
                        <a:pt x="1016" y="4"/>
                      </a:lnTo>
                      <a:lnTo>
                        <a:pt x="1167" y="0"/>
                      </a:lnTo>
                      <a:lnTo>
                        <a:pt x="1322" y="12"/>
                      </a:lnTo>
                      <a:lnTo>
                        <a:pt x="1481" y="38"/>
                      </a:lnTo>
                      <a:lnTo>
                        <a:pt x="1642" y="79"/>
                      </a:lnTo>
                      <a:lnTo>
                        <a:pt x="1803" y="135"/>
                      </a:lnTo>
                      <a:lnTo>
                        <a:pt x="1965" y="206"/>
                      </a:lnTo>
                      <a:lnTo>
                        <a:pt x="2125" y="291"/>
                      </a:lnTo>
                      <a:lnTo>
                        <a:pt x="2282" y="390"/>
                      </a:lnTo>
                      <a:lnTo>
                        <a:pt x="2434" y="504"/>
                      </a:lnTo>
                      <a:lnTo>
                        <a:pt x="2581" y="631"/>
                      </a:lnTo>
                      <a:lnTo>
                        <a:pt x="2653" y="700"/>
                      </a:lnTo>
                      <a:close/>
                    </a:path>
                  </a:pathLst>
                </a:custGeom>
                <a:solidFill>
                  <a:srgbClr val="F259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8" name="Freeform 6"/>
                <p:cNvSpPr>
                  <a:spLocks/>
                </p:cNvSpPr>
                <p:nvPr/>
              </p:nvSpPr>
              <p:spPr bwMode="auto">
                <a:xfrm>
                  <a:off x="8909794" y="1255288"/>
                  <a:ext cx="454025" cy="1425575"/>
                </a:xfrm>
                <a:custGeom>
                  <a:avLst/>
                  <a:gdLst>
                    <a:gd name="T0" fmla="*/ 792 w 859"/>
                    <a:gd name="T1" fmla="*/ 2694 h 2694"/>
                    <a:gd name="T2" fmla="*/ 748 w 859"/>
                    <a:gd name="T3" fmla="*/ 2653 h 2694"/>
                    <a:gd name="T4" fmla="*/ 705 w 859"/>
                    <a:gd name="T5" fmla="*/ 2611 h 2694"/>
                    <a:gd name="T6" fmla="*/ 635 w 859"/>
                    <a:gd name="T7" fmla="*/ 2540 h 2694"/>
                    <a:gd name="T8" fmla="*/ 507 w 859"/>
                    <a:gd name="T9" fmla="*/ 2394 h 2694"/>
                    <a:gd name="T10" fmla="*/ 393 w 859"/>
                    <a:gd name="T11" fmla="*/ 2241 h 2694"/>
                    <a:gd name="T12" fmla="*/ 294 w 859"/>
                    <a:gd name="T13" fmla="*/ 2085 h 2694"/>
                    <a:gd name="T14" fmla="*/ 208 w 859"/>
                    <a:gd name="T15" fmla="*/ 1927 h 2694"/>
                    <a:gd name="T16" fmla="*/ 137 w 859"/>
                    <a:gd name="T17" fmla="*/ 1766 h 2694"/>
                    <a:gd name="T18" fmla="*/ 79 w 859"/>
                    <a:gd name="T19" fmla="*/ 1606 h 2694"/>
                    <a:gd name="T20" fmla="*/ 38 w 859"/>
                    <a:gd name="T21" fmla="*/ 1446 h 2694"/>
                    <a:gd name="T22" fmla="*/ 12 w 859"/>
                    <a:gd name="T23" fmla="*/ 1288 h 2694"/>
                    <a:gd name="T24" fmla="*/ 0 w 859"/>
                    <a:gd name="T25" fmla="*/ 1133 h 2694"/>
                    <a:gd name="T26" fmla="*/ 5 w 859"/>
                    <a:gd name="T27" fmla="*/ 982 h 2694"/>
                    <a:gd name="T28" fmla="*/ 25 w 859"/>
                    <a:gd name="T29" fmla="*/ 837 h 2694"/>
                    <a:gd name="T30" fmla="*/ 59 w 859"/>
                    <a:gd name="T31" fmla="*/ 698 h 2694"/>
                    <a:gd name="T32" fmla="*/ 111 w 859"/>
                    <a:gd name="T33" fmla="*/ 569 h 2694"/>
                    <a:gd name="T34" fmla="*/ 179 w 859"/>
                    <a:gd name="T35" fmla="*/ 446 h 2694"/>
                    <a:gd name="T36" fmla="*/ 264 w 859"/>
                    <a:gd name="T37" fmla="*/ 336 h 2694"/>
                    <a:gd name="T38" fmla="*/ 313 w 859"/>
                    <a:gd name="T39" fmla="*/ 284 h 2694"/>
                    <a:gd name="T40" fmla="*/ 369 w 859"/>
                    <a:gd name="T41" fmla="*/ 230 h 2694"/>
                    <a:gd name="T42" fmla="*/ 494 w 859"/>
                    <a:gd name="T43" fmla="*/ 140 h 2694"/>
                    <a:gd name="T44" fmla="*/ 632 w 859"/>
                    <a:gd name="T45" fmla="*/ 69 h 2694"/>
                    <a:gd name="T46" fmla="*/ 781 w 859"/>
                    <a:gd name="T47" fmla="*/ 17 h 2694"/>
                    <a:gd name="T48" fmla="*/ 859 w 859"/>
                    <a:gd name="T49" fmla="*/ 0 h 2694"/>
                    <a:gd name="T50" fmla="*/ 781 w 859"/>
                    <a:gd name="T51" fmla="*/ 17 h 2694"/>
                    <a:gd name="T52" fmla="*/ 632 w 859"/>
                    <a:gd name="T53" fmla="*/ 69 h 2694"/>
                    <a:gd name="T54" fmla="*/ 494 w 859"/>
                    <a:gd name="T55" fmla="*/ 140 h 2694"/>
                    <a:gd name="T56" fmla="*/ 369 w 859"/>
                    <a:gd name="T57" fmla="*/ 230 h 2694"/>
                    <a:gd name="T58" fmla="*/ 313 w 859"/>
                    <a:gd name="T59" fmla="*/ 284 h 2694"/>
                    <a:gd name="T60" fmla="*/ 264 w 859"/>
                    <a:gd name="T61" fmla="*/ 336 h 2694"/>
                    <a:gd name="T62" fmla="*/ 179 w 859"/>
                    <a:gd name="T63" fmla="*/ 446 h 2694"/>
                    <a:gd name="T64" fmla="*/ 111 w 859"/>
                    <a:gd name="T65" fmla="*/ 569 h 2694"/>
                    <a:gd name="T66" fmla="*/ 59 w 859"/>
                    <a:gd name="T67" fmla="*/ 698 h 2694"/>
                    <a:gd name="T68" fmla="*/ 25 w 859"/>
                    <a:gd name="T69" fmla="*/ 837 h 2694"/>
                    <a:gd name="T70" fmla="*/ 5 w 859"/>
                    <a:gd name="T71" fmla="*/ 982 h 2694"/>
                    <a:gd name="T72" fmla="*/ 0 w 859"/>
                    <a:gd name="T73" fmla="*/ 1133 h 2694"/>
                    <a:gd name="T74" fmla="*/ 12 w 859"/>
                    <a:gd name="T75" fmla="*/ 1288 h 2694"/>
                    <a:gd name="T76" fmla="*/ 38 w 859"/>
                    <a:gd name="T77" fmla="*/ 1446 h 2694"/>
                    <a:gd name="T78" fmla="*/ 79 w 859"/>
                    <a:gd name="T79" fmla="*/ 1606 h 2694"/>
                    <a:gd name="T80" fmla="*/ 137 w 859"/>
                    <a:gd name="T81" fmla="*/ 1766 h 2694"/>
                    <a:gd name="T82" fmla="*/ 208 w 859"/>
                    <a:gd name="T83" fmla="*/ 1927 h 2694"/>
                    <a:gd name="T84" fmla="*/ 294 w 859"/>
                    <a:gd name="T85" fmla="*/ 2085 h 2694"/>
                    <a:gd name="T86" fmla="*/ 393 w 859"/>
                    <a:gd name="T87" fmla="*/ 2241 h 2694"/>
                    <a:gd name="T88" fmla="*/ 507 w 859"/>
                    <a:gd name="T89" fmla="*/ 2394 h 2694"/>
                    <a:gd name="T90" fmla="*/ 635 w 859"/>
                    <a:gd name="T91" fmla="*/ 2540 h 2694"/>
                    <a:gd name="T92" fmla="*/ 705 w 859"/>
                    <a:gd name="T93" fmla="*/ 2611 h 2694"/>
                    <a:gd name="T94" fmla="*/ 748 w 859"/>
                    <a:gd name="T95" fmla="*/ 2653 h 2694"/>
                    <a:gd name="T96" fmla="*/ 792 w 859"/>
                    <a:gd name="T97" fmla="*/ 2694 h 2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859" h="2694">
                      <a:moveTo>
                        <a:pt x="792" y="2694"/>
                      </a:moveTo>
                      <a:lnTo>
                        <a:pt x="748" y="2653"/>
                      </a:lnTo>
                      <a:lnTo>
                        <a:pt x="705" y="2611"/>
                      </a:lnTo>
                      <a:lnTo>
                        <a:pt x="635" y="2540"/>
                      </a:lnTo>
                      <a:lnTo>
                        <a:pt x="507" y="2394"/>
                      </a:lnTo>
                      <a:lnTo>
                        <a:pt x="393" y="2241"/>
                      </a:lnTo>
                      <a:lnTo>
                        <a:pt x="294" y="2085"/>
                      </a:lnTo>
                      <a:lnTo>
                        <a:pt x="208" y="1927"/>
                      </a:lnTo>
                      <a:lnTo>
                        <a:pt x="137" y="1766"/>
                      </a:lnTo>
                      <a:lnTo>
                        <a:pt x="79" y="1606"/>
                      </a:lnTo>
                      <a:lnTo>
                        <a:pt x="38" y="1446"/>
                      </a:lnTo>
                      <a:lnTo>
                        <a:pt x="12" y="1288"/>
                      </a:lnTo>
                      <a:lnTo>
                        <a:pt x="0" y="1133"/>
                      </a:lnTo>
                      <a:lnTo>
                        <a:pt x="5" y="982"/>
                      </a:lnTo>
                      <a:lnTo>
                        <a:pt x="25" y="837"/>
                      </a:lnTo>
                      <a:lnTo>
                        <a:pt x="59" y="698"/>
                      </a:lnTo>
                      <a:lnTo>
                        <a:pt x="111" y="569"/>
                      </a:lnTo>
                      <a:lnTo>
                        <a:pt x="179" y="446"/>
                      </a:lnTo>
                      <a:lnTo>
                        <a:pt x="264" y="336"/>
                      </a:lnTo>
                      <a:lnTo>
                        <a:pt x="313" y="284"/>
                      </a:lnTo>
                      <a:lnTo>
                        <a:pt x="369" y="230"/>
                      </a:lnTo>
                      <a:lnTo>
                        <a:pt x="494" y="140"/>
                      </a:lnTo>
                      <a:lnTo>
                        <a:pt x="632" y="69"/>
                      </a:lnTo>
                      <a:lnTo>
                        <a:pt x="781" y="17"/>
                      </a:lnTo>
                      <a:lnTo>
                        <a:pt x="859" y="0"/>
                      </a:lnTo>
                      <a:lnTo>
                        <a:pt x="781" y="17"/>
                      </a:lnTo>
                      <a:lnTo>
                        <a:pt x="632" y="69"/>
                      </a:lnTo>
                      <a:lnTo>
                        <a:pt x="494" y="140"/>
                      </a:lnTo>
                      <a:lnTo>
                        <a:pt x="369" y="230"/>
                      </a:lnTo>
                      <a:lnTo>
                        <a:pt x="313" y="284"/>
                      </a:lnTo>
                      <a:lnTo>
                        <a:pt x="264" y="336"/>
                      </a:lnTo>
                      <a:lnTo>
                        <a:pt x="179" y="446"/>
                      </a:lnTo>
                      <a:lnTo>
                        <a:pt x="111" y="569"/>
                      </a:lnTo>
                      <a:lnTo>
                        <a:pt x="59" y="698"/>
                      </a:lnTo>
                      <a:lnTo>
                        <a:pt x="25" y="837"/>
                      </a:lnTo>
                      <a:lnTo>
                        <a:pt x="5" y="982"/>
                      </a:lnTo>
                      <a:lnTo>
                        <a:pt x="0" y="1133"/>
                      </a:lnTo>
                      <a:lnTo>
                        <a:pt x="12" y="1288"/>
                      </a:lnTo>
                      <a:lnTo>
                        <a:pt x="38" y="1446"/>
                      </a:lnTo>
                      <a:lnTo>
                        <a:pt x="79" y="1606"/>
                      </a:lnTo>
                      <a:lnTo>
                        <a:pt x="137" y="1766"/>
                      </a:lnTo>
                      <a:lnTo>
                        <a:pt x="208" y="1927"/>
                      </a:lnTo>
                      <a:lnTo>
                        <a:pt x="294" y="2085"/>
                      </a:lnTo>
                      <a:lnTo>
                        <a:pt x="393" y="2241"/>
                      </a:lnTo>
                      <a:lnTo>
                        <a:pt x="507" y="2394"/>
                      </a:lnTo>
                      <a:lnTo>
                        <a:pt x="635" y="2540"/>
                      </a:lnTo>
                      <a:lnTo>
                        <a:pt x="705" y="2611"/>
                      </a:lnTo>
                      <a:lnTo>
                        <a:pt x="748" y="2653"/>
                      </a:lnTo>
                      <a:lnTo>
                        <a:pt x="792" y="2694"/>
                      </a:lnTo>
                      <a:close/>
                    </a:path>
                  </a:pathLst>
                </a:custGeom>
                <a:solidFill>
                  <a:srgbClr val="E2DA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9" name="Freeform 7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312863" cy="1765300"/>
                </a:xfrm>
                <a:custGeom>
                  <a:avLst/>
                  <a:gdLst>
                    <a:gd name="T0" fmla="*/ 2140 w 2482"/>
                    <a:gd name="T1" fmla="*/ 3335 h 3337"/>
                    <a:gd name="T2" fmla="*/ 1779 w 2482"/>
                    <a:gd name="T3" fmla="*/ 3276 h 3337"/>
                    <a:gd name="T4" fmla="*/ 1410 w 2482"/>
                    <a:gd name="T5" fmla="*/ 3140 h 3337"/>
                    <a:gd name="T6" fmla="*/ 1049 w 2482"/>
                    <a:gd name="T7" fmla="*/ 2928 h 3337"/>
                    <a:gd name="T8" fmla="*/ 792 w 2482"/>
                    <a:gd name="T9" fmla="*/ 2720 h 3337"/>
                    <a:gd name="T10" fmla="*/ 705 w 2482"/>
                    <a:gd name="T11" fmla="*/ 2637 h 3337"/>
                    <a:gd name="T12" fmla="*/ 507 w 2482"/>
                    <a:gd name="T13" fmla="*/ 2420 h 3337"/>
                    <a:gd name="T14" fmla="*/ 294 w 2482"/>
                    <a:gd name="T15" fmla="*/ 2111 h 3337"/>
                    <a:gd name="T16" fmla="*/ 137 w 2482"/>
                    <a:gd name="T17" fmla="*/ 1792 h 3337"/>
                    <a:gd name="T18" fmla="*/ 38 w 2482"/>
                    <a:gd name="T19" fmla="*/ 1472 h 3337"/>
                    <a:gd name="T20" fmla="*/ 0 w 2482"/>
                    <a:gd name="T21" fmla="*/ 1159 h 3337"/>
                    <a:gd name="T22" fmla="*/ 25 w 2482"/>
                    <a:gd name="T23" fmla="*/ 863 h 3337"/>
                    <a:gd name="T24" fmla="*/ 111 w 2482"/>
                    <a:gd name="T25" fmla="*/ 595 h 3337"/>
                    <a:gd name="T26" fmla="*/ 264 w 2482"/>
                    <a:gd name="T27" fmla="*/ 362 h 3337"/>
                    <a:gd name="T28" fmla="*/ 369 w 2482"/>
                    <a:gd name="T29" fmla="*/ 256 h 3337"/>
                    <a:gd name="T30" fmla="*/ 632 w 2482"/>
                    <a:gd name="T31" fmla="*/ 95 h 3337"/>
                    <a:gd name="T32" fmla="*/ 859 w 2482"/>
                    <a:gd name="T33" fmla="*/ 26 h 3337"/>
                    <a:gd name="T34" fmla="*/ 1060 w 2482"/>
                    <a:gd name="T35" fmla="*/ 2 h 3337"/>
                    <a:gd name="T36" fmla="*/ 1196 w 2482"/>
                    <a:gd name="T37" fmla="*/ 2 h 3337"/>
                    <a:gd name="T38" fmla="*/ 1399 w 2482"/>
                    <a:gd name="T39" fmla="*/ 23 h 3337"/>
                    <a:gd name="T40" fmla="*/ 1164 w 2482"/>
                    <a:gd name="T41" fmla="*/ 91 h 3337"/>
                    <a:gd name="T42" fmla="*/ 892 w 2482"/>
                    <a:gd name="T43" fmla="*/ 255 h 3337"/>
                    <a:gd name="T44" fmla="*/ 785 w 2482"/>
                    <a:gd name="T45" fmla="*/ 362 h 3337"/>
                    <a:gd name="T46" fmla="*/ 632 w 2482"/>
                    <a:gd name="T47" fmla="*/ 595 h 3337"/>
                    <a:gd name="T48" fmla="*/ 546 w 2482"/>
                    <a:gd name="T49" fmla="*/ 863 h 3337"/>
                    <a:gd name="T50" fmla="*/ 522 w 2482"/>
                    <a:gd name="T51" fmla="*/ 1159 h 3337"/>
                    <a:gd name="T52" fmla="*/ 560 w 2482"/>
                    <a:gd name="T53" fmla="*/ 1472 h 3337"/>
                    <a:gd name="T54" fmla="*/ 658 w 2482"/>
                    <a:gd name="T55" fmla="*/ 1792 h 3337"/>
                    <a:gd name="T56" fmla="*/ 815 w 2482"/>
                    <a:gd name="T57" fmla="*/ 2111 h 3337"/>
                    <a:gd name="T58" fmla="*/ 1029 w 2482"/>
                    <a:gd name="T59" fmla="*/ 2420 h 3337"/>
                    <a:gd name="T60" fmla="*/ 1227 w 2482"/>
                    <a:gd name="T61" fmla="*/ 2637 h 3337"/>
                    <a:gd name="T62" fmla="*/ 1446 w 2482"/>
                    <a:gd name="T63" fmla="*/ 2833 h 3337"/>
                    <a:gd name="T64" fmla="*/ 1757 w 2482"/>
                    <a:gd name="T65" fmla="*/ 3046 h 3337"/>
                    <a:gd name="T66" fmla="*/ 2078 w 2482"/>
                    <a:gd name="T67" fmla="*/ 3203 h 3337"/>
                    <a:gd name="T68" fmla="*/ 2401 w 2482"/>
                    <a:gd name="T69" fmla="*/ 3299 h 3337"/>
                    <a:gd name="T70" fmla="*/ 2420 w 2482"/>
                    <a:gd name="T71" fmla="*/ 3325 h 3337"/>
                    <a:gd name="T72" fmla="*/ 2228 w 2482"/>
                    <a:gd name="T73" fmla="*/ 3337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482" h="3337">
                      <a:moveTo>
                        <a:pt x="2228" y="3337"/>
                      </a:moveTo>
                      <a:lnTo>
                        <a:pt x="2140" y="3335"/>
                      </a:lnTo>
                      <a:lnTo>
                        <a:pt x="1962" y="3315"/>
                      </a:lnTo>
                      <a:lnTo>
                        <a:pt x="1779" y="3276"/>
                      </a:lnTo>
                      <a:lnTo>
                        <a:pt x="1595" y="3217"/>
                      </a:lnTo>
                      <a:lnTo>
                        <a:pt x="1410" y="3140"/>
                      </a:lnTo>
                      <a:lnTo>
                        <a:pt x="1227" y="3043"/>
                      </a:lnTo>
                      <a:lnTo>
                        <a:pt x="1049" y="2928"/>
                      </a:lnTo>
                      <a:lnTo>
                        <a:pt x="876" y="2794"/>
                      </a:lnTo>
                      <a:lnTo>
                        <a:pt x="792" y="2720"/>
                      </a:lnTo>
                      <a:lnTo>
                        <a:pt x="748" y="2679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9" y="256"/>
                      </a:lnTo>
                      <a:lnTo>
                        <a:pt x="494" y="166"/>
                      </a:lnTo>
                      <a:lnTo>
                        <a:pt x="632" y="95"/>
                      </a:lnTo>
                      <a:lnTo>
                        <a:pt x="781" y="43"/>
                      </a:lnTo>
                      <a:lnTo>
                        <a:pt x="859" y="26"/>
                      </a:lnTo>
                      <a:lnTo>
                        <a:pt x="925" y="15"/>
                      </a:lnTo>
                      <a:lnTo>
                        <a:pt x="1060" y="2"/>
                      </a:lnTo>
                      <a:lnTo>
                        <a:pt x="1129" y="0"/>
                      </a:lnTo>
                      <a:lnTo>
                        <a:pt x="1196" y="2"/>
                      </a:lnTo>
                      <a:lnTo>
                        <a:pt x="1331" y="13"/>
                      </a:lnTo>
                      <a:lnTo>
                        <a:pt x="1399" y="23"/>
                      </a:lnTo>
                      <a:lnTo>
                        <a:pt x="1318" y="39"/>
                      </a:lnTo>
                      <a:lnTo>
                        <a:pt x="1164" y="91"/>
                      </a:lnTo>
                      <a:lnTo>
                        <a:pt x="1021" y="161"/>
                      </a:lnTo>
                      <a:lnTo>
                        <a:pt x="892" y="255"/>
                      </a:lnTo>
                      <a:lnTo>
                        <a:pt x="834" y="310"/>
                      </a:lnTo>
                      <a:lnTo>
                        <a:pt x="785" y="362"/>
                      </a:lnTo>
                      <a:lnTo>
                        <a:pt x="700" y="472"/>
                      </a:lnTo>
                      <a:lnTo>
                        <a:pt x="632" y="595"/>
                      </a:lnTo>
                      <a:lnTo>
                        <a:pt x="581" y="724"/>
                      </a:lnTo>
                      <a:lnTo>
                        <a:pt x="546" y="863"/>
                      </a:lnTo>
                      <a:lnTo>
                        <a:pt x="526" y="1008"/>
                      </a:lnTo>
                      <a:lnTo>
                        <a:pt x="522" y="1159"/>
                      </a:lnTo>
                      <a:lnTo>
                        <a:pt x="533" y="1314"/>
                      </a:lnTo>
                      <a:lnTo>
                        <a:pt x="560" y="1472"/>
                      </a:lnTo>
                      <a:lnTo>
                        <a:pt x="602" y="1632"/>
                      </a:lnTo>
                      <a:lnTo>
                        <a:pt x="658" y="1792"/>
                      </a:lnTo>
                      <a:lnTo>
                        <a:pt x="729" y="1953"/>
                      </a:lnTo>
                      <a:lnTo>
                        <a:pt x="815" y="2111"/>
                      </a:lnTo>
                      <a:lnTo>
                        <a:pt x="915" y="2267"/>
                      </a:lnTo>
                      <a:lnTo>
                        <a:pt x="1029" y="2420"/>
                      </a:lnTo>
                      <a:lnTo>
                        <a:pt x="1157" y="2566"/>
                      </a:lnTo>
                      <a:lnTo>
                        <a:pt x="1227" y="2637"/>
                      </a:lnTo>
                      <a:lnTo>
                        <a:pt x="1298" y="2706"/>
                      </a:lnTo>
                      <a:lnTo>
                        <a:pt x="1446" y="2833"/>
                      </a:lnTo>
                      <a:lnTo>
                        <a:pt x="1599" y="2947"/>
                      </a:lnTo>
                      <a:lnTo>
                        <a:pt x="1757" y="3046"/>
                      </a:lnTo>
                      <a:lnTo>
                        <a:pt x="1917" y="3132"/>
                      </a:lnTo>
                      <a:lnTo>
                        <a:pt x="2078" y="3203"/>
                      </a:lnTo>
                      <a:lnTo>
                        <a:pt x="2240" y="3259"/>
                      </a:lnTo>
                      <a:lnTo>
                        <a:pt x="2401" y="3299"/>
                      </a:lnTo>
                      <a:lnTo>
                        <a:pt x="2482" y="3314"/>
                      </a:lnTo>
                      <a:lnTo>
                        <a:pt x="2420" y="3325"/>
                      </a:lnTo>
                      <a:lnTo>
                        <a:pt x="2293" y="3335"/>
                      </a:lnTo>
                      <a:lnTo>
                        <a:pt x="2228" y="3337"/>
                      </a:lnTo>
                      <a:close/>
                    </a:path>
                  </a:pathLst>
                </a:custGeom>
                <a:solidFill>
                  <a:srgbClr val="F14F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0" name="Freeform 8"/>
                <p:cNvSpPr>
                  <a:spLocks/>
                </p:cNvSpPr>
                <p:nvPr/>
              </p:nvSpPr>
              <p:spPr bwMode="auto">
                <a:xfrm>
                  <a:off x="9222531" y="1552150"/>
                  <a:ext cx="1617663" cy="1609725"/>
                </a:xfrm>
                <a:custGeom>
                  <a:avLst/>
                  <a:gdLst>
                    <a:gd name="T0" fmla="*/ 2124 w 3058"/>
                    <a:gd name="T1" fmla="*/ 1857 h 3043"/>
                    <a:gd name="T2" fmla="*/ 2124 w 3058"/>
                    <a:gd name="T3" fmla="*/ 763 h 3043"/>
                    <a:gd name="T4" fmla="*/ 2094 w 3058"/>
                    <a:gd name="T5" fmla="*/ 681 h 3043"/>
                    <a:gd name="T6" fmla="*/ 1998 w 3058"/>
                    <a:gd name="T7" fmla="*/ 609 h 3043"/>
                    <a:gd name="T8" fmla="*/ 1944 w 3058"/>
                    <a:gd name="T9" fmla="*/ 602 h 3043"/>
                    <a:gd name="T10" fmla="*/ 1891 w 3058"/>
                    <a:gd name="T11" fmla="*/ 609 h 3043"/>
                    <a:gd name="T12" fmla="*/ 1795 w 3058"/>
                    <a:gd name="T13" fmla="*/ 681 h 3043"/>
                    <a:gd name="T14" fmla="*/ 1764 w 3058"/>
                    <a:gd name="T15" fmla="*/ 763 h 3043"/>
                    <a:gd name="T16" fmla="*/ 1764 w 3058"/>
                    <a:gd name="T17" fmla="*/ 1500 h 3043"/>
                    <a:gd name="T18" fmla="*/ 1079 w 3058"/>
                    <a:gd name="T19" fmla="*/ 259 h 3043"/>
                    <a:gd name="T20" fmla="*/ 1072 w 3058"/>
                    <a:gd name="T21" fmla="*/ 206 h 3043"/>
                    <a:gd name="T22" fmla="*/ 1000 w 3058"/>
                    <a:gd name="T23" fmla="*/ 109 h 3043"/>
                    <a:gd name="T24" fmla="*/ 918 w 3058"/>
                    <a:gd name="T25" fmla="*/ 79 h 3043"/>
                    <a:gd name="T26" fmla="*/ 880 w 3058"/>
                    <a:gd name="T27" fmla="*/ 79 h 3043"/>
                    <a:gd name="T28" fmla="*/ 798 w 3058"/>
                    <a:gd name="T29" fmla="*/ 109 h 3043"/>
                    <a:gd name="T30" fmla="*/ 726 w 3058"/>
                    <a:gd name="T31" fmla="*/ 206 h 3043"/>
                    <a:gd name="T32" fmla="*/ 719 w 3058"/>
                    <a:gd name="T33" fmla="*/ 259 h 3043"/>
                    <a:gd name="T34" fmla="*/ 305 w 3058"/>
                    <a:gd name="T35" fmla="*/ 50 h 3043"/>
                    <a:gd name="T36" fmla="*/ 262 w 3058"/>
                    <a:gd name="T37" fmla="*/ 17 h 3043"/>
                    <a:gd name="T38" fmla="*/ 143 w 3058"/>
                    <a:gd name="T39" fmla="*/ 0 h 3043"/>
                    <a:gd name="T40" fmla="*/ 65 w 3058"/>
                    <a:gd name="T41" fmla="*/ 39 h 3043"/>
                    <a:gd name="T42" fmla="*/ 38 w 3058"/>
                    <a:gd name="T43" fmla="*/ 64 h 3043"/>
                    <a:gd name="T44" fmla="*/ 0 w 3058"/>
                    <a:gd name="T45" fmla="*/ 144 h 3043"/>
                    <a:gd name="T46" fmla="*/ 19 w 3058"/>
                    <a:gd name="T47" fmla="*/ 262 h 3043"/>
                    <a:gd name="T48" fmla="*/ 52 w 3058"/>
                    <a:gd name="T49" fmla="*/ 305 h 3043"/>
                    <a:gd name="T50" fmla="*/ 261 w 3058"/>
                    <a:gd name="T51" fmla="*/ 714 h 3043"/>
                    <a:gd name="T52" fmla="*/ 206 w 3058"/>
                    <a:gd name="T53" fmla="*/ 721 h 3043"/>
                    <a:gd name="T54" fmla="*/ 110 w 3058"/>
                    <a:gd name="T55" fmla="*/ 792 h 3043"/>
                    <a:gd name="T56" fmla="*/ 81 w 3058"/>
                    <a:gd name="T57" fmla="*/ 875 h 3043"/>
                    <a:gd name="T58" fmla="*/ 81 w 3058"/>
                    <a:gd name="T59" fmla="*/ 913 h 3043"/>
                    <a:gd name="T60" fmla="*/ 110 w 3058"/>
                    <a:gd name="T61" fmla="*/ 995 h 3043"/>
                    <a:gd name="T62" fmla="*/ 206 w 3058"/>
                    <a:gd name="T63" fmla="*/ 1065 h 3043"/>
                    <a:gd name="T64" fmla="*/ 261 w 3058"/>
                    <a:gd name="T65" fmla="*/ 1074 h 3043"/>
                    <a:gd name="T66" fmla="*/ 1255 w 3058"/>
                    <a:gd name="T67" fmla="*/ 1500 h 3043"/>
                    <a:gd name="T68" fmla="*/ 481 w 3058"/>
                    <a:gd name="T69" fmla="*/ 1502 h 3043"/>
                    <a:gd name="T70" fmla="*/ 399 w 3058"/>
                    <a:gd name="T71" fmla="*/ 1531 h 3043"/>
                    <a:gd name="T72" fmla="*/ 327 w 3058"/>
                    <a:gd name="T73" fmla="*/ 1627 h 3043"/>
                    <a:gd name="T74" fmla="*/ 320 w 3058"/>
                    <a:gd name="T75" fmla="*/ 1680 h 3043"/>
                    <a:gd name="T76" fmla="*/ 327 w 3058"/>
                    <a:gd name="T77" fmla="*/ 1735 h 3043"/>
                    <a:gd name="T78" fmla="*/ 399 w 3058"/>
                    <a:gd name="T79" fmla="*/ 1832 h 3043"/>
                    <a:gd name="T80" fmla="*/ 481 w 3058"/>
                    <a:gd name="T81" fmla="*/ 1860 h 3043"/>
                    <a:gd name="T82" fmla="*/ 1616 w 3058"/>
                    <a:gd name="T83" fmla="*/ 1860 h 3043"/>
                    <a:gd name="T84" fmla="*/ 2765 w 3058"/>
                    <a:gd name="T85" fmla="*/ 3002 h 3043"/>
                    <a:gd name="T86" fmla="*/ 2845 w 3058"/>
                    <a:gd name="T87" fmla="*/ 3040 h 3043"/>
                    <a:gd name="T88" fmla="*/ 2914 w 3058"/>
                    <a:gd name="T89" fmla="*/ 3040 h 3043"/>
                    <a:gd name="T90" fmla="*/ 2993 w 3058"/>
                    <a:gd name="T91" fmla="*/ 3002 h 3043"/>
                    <a:gd name="T92" fmla="*/ 3020 w 3058"/>
                    <a:gd name="T93" fmla="*/ 2976 h 3043"/>
                    <a:gd name="T94" fmla="*/ 3058 w 3058"/>
                    <a:gd name="T95" fmla="*/ 2896 h 3043"/>
                    <a:gd name="T96" fmla="*/ 3039 w 3058"/>
                    <a:gd name="T97" fmla="*/ 2778 h 3043"/>
                    <a:gd name="T98" fmla="*/ 3006 w 3058"/>
                    <a:gd name="T99" fmla="*/ 2734 h 3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058" h="3043">
                      <a:moveTo>
                        <a:pt x="3006" y="2734"/>
                      </a:moveTo>
                      <a:lnTo>
                        <a:pt x="2124" y="1857"/>
                      </a:lnTo>
                      <a:lnTo>
                        <a:pt x="2124" y="782"/>
                      </a:lnTo>
                      <a:lnTo>
                        <a:pt x="2124" y="763"/>
                      </a:lnTo>
                      <a:lnTo>
                        <a:pt x="2117" y="728"/>
                      </a:lnTo>
                      <a:lnTo>
                        <a:pt x="2094" y="681"/>
                      </a:lnTo>
                      <a:lnTo>
                        <a:pt x="2045" y="632"/>
                      </a:lnTo>
                      <a:lnTo>
                        <a:pt x="1998" y="609"/>
                      </a:lnTo>
                      <a:lnTo>
                        <a:pt x="1963" y="602"/>
                      </a:lnTo>
                      <a:lnTo>
                        <a:pt x="1944" y="602"/>
                      </a:lnTo>
                      <a:lnTo>
                        <a:pt x="1926" y="602"/>
                      </a:lnTo>
                      <a:lnTo>
                        <a:pt x="1891" y="609"/>
                      </a:lnTo>
                      <a:lnTo>
                        <a:pt x="1844" y="632"/>
                      </a:lnTo>
                      <a:lnTo>
                        <a:pt x="1795" y="681"/>
                      </a:lnTo>
                      <a:lnTo>
                        <a:pt x="1772" y="728"/>
                      </a:lnTo>
                      <a:lnTo>
                        <a:pt x="1764" y="763"/>
                      </a:lnTo>
                      <a:lnTo>
                        <a:pt x="1764" y="782"/>
                      </a:lnTo>
                      <a:lnTo>
                        <a:pt x="1764" y="1500"/>
                      </a:lnTo>
                      <a:lnTo>
                        <a:pt x="1079" y="819"/>
                      </a:lnTo>
                      <a:lnTo>
                        <a:pt x="1079" y="259"/>
                      </a:lnTo>
                      <a:lnTo>
                        <a:pt x="1079" y="240"/>
                      </a:lnTo>
                      <a:lnTo>
                        <a:pt x="1072" y="206"/>
                      </a:lnTo>
                      <a:lnTo>
                        <a:pt x="1049" y="158"/>
                      </a:lnTo>
                      <a:lnTo>
                        <a:pt x="1000" y="109"/>
                      </a:lnTo>
                      <a:lnTo>
                        <a:pt x="952" y="86"/>
                      </a:lnTo>
                      <a:lnTo>
                        <a:pt x="918" y="79"/>
                      </a:lnTo>
                      <a:lnTo>
                        <a:pt x="899" y="79"/>
                      </a:lnTo>
                      <a:lnTo>
                        <a:pt x="880" y="79"/>
                      </a:lnTo>
                      <a:lnTo>
                        <a:pt x="846" y="86"/>
                      </a:lnTo>
                      <a:lnTo>
                        <a:pt x="798" y="109"/>
                      </a:lnTo>
                      <a:lnTo>
                        <a:pt x="749" y="158"/>
                      </a:lnTo>
                      <a:lnTo>
                        <a:pt x="726" y="206"/>
                      </a:lnTo>
                      <a:lnTo>
                        <a:pt x="719" y="240"/>
                      </a:lnTo>
                      <a:lnTo>
                        <a:pt x="719" y="259"/>
                      </a:lnTo>
                      <a:lnTo>
                        <a:pt x="719" y="461"/>
                      </a:lnTo>
                      <a:lnTo>
                        <a:pt x="305" y="50"/>
                      </a:lnTo>
                      <a:lnTo>
                        <a:pt x="293" y="37"/>
                      </a:lnTo>
                      <a:lnTo>
                        <a:pt x="262" y="17"/>
                      </a:lnTo>
                      <a:lnTo>
                        <a:pt x="212" y="0"/>
                      </a:lnTo>
                      <a:lnTo>
                        <a:pt x="143" y="0"/>
                      </a:lnTo>
                      <a:lnTo>
                        <a:pt x="94" y="18"/>
                      </a:lnTo>
                      <a:lnTo>
                        <a:pt x="65" y="39"/>
                      </a:lnTo>
                      <a:lnTo>
                        <a:pt x="51" y="50"/>
                      </a:lnTo>
                      <a:lnTo>
                        <a:pt x="38" y="64"/>
                      </a:lnTo>
                      <a:lnTo>
                        <a:pt x="19" y="95"/>
                      </a:lnTo>
                      <a:lnTo>
                        <a:pt x="0" y="144"/>
                      </a:lnTo>
                      <a:lnTo>
                        <a:pt x="0" y="213"/>
                      </a:lnTo>
                      <a:lnTo>
                        <a:pt x="19" y="262"/>
                      </a:lnTo>
                      <a:lnTo>
                        <a:pt x="39" y="292"/>
                      </a:lnTo>
                      <a:lnTo>
                        <a:pt x="52" y="305"/>
                      </a:lnTo>
                      <a:lnTo>
                        <a:pt x="462" y="714"/>
                      </a:lnTo>
                      <a:lnTo>
                        <a:pt x="261" y="714"/>
                      </a:lnTo>
                      <a:lnTo>
                        <a:pt x="242" y="714"/>
                      </a:lnTo>
                      <a:lnTo>
                        <a:pt x="206" y="721"/>
                      </a:lnTo>
                      <a:lnTo>
                        <a:pt x="159" y="743"/>
                      </a:lnTo>
                      <a:lnTo>
                        <a:pt x="110" y="792"/>
                      </a:lnTo>
                      <a:lnTo>
                        <a:pt x="88" y="839"/>
                      </a:lnTo>
                      <a:lnTo>
                        <a:pt x="81" y="875"/>
                      </a:lnTo>
                      <a:lnTo>
                        <a:pt x="81" y="894"/>
                      </a:lnTo>
                      <a:lnTo>
                        <a:pt x="81" y="913"/>
                      </a:lnTo>
                      <a:lnTo>
                        <a:pt x="88" y="947"/>
                      </a:lnTo>
                      <a:lnTo>
                        <a:pt x="110" y="995"/>
                      </a:lnTo>
                      <a:lnTo>
                        <a:pt x="159" y="1044"/>
                      </a:lnTo>
                      <a:lnTo>
                        <a:pt x="206" y="1065"/>
                      </a:lnTo>
                      <a:lnTo>
                        <a:pt x="242" y="1073"/>
                      </a:lnTo>
                      <a:lnTo>
                        <a:pt x="261" y="1074"/>
                      </a:lnTo>
                      <a:lnTo>
                        <a:pt x="824" y="1074"/>
                      </a:lnTo>
                      <a:lnTo>
                        <a:pt x="1255" y="1500"/>
                      </a:lnTo>
                      <a:lnTo>
                        <a:pt x="500" y="1500"/>
                      </a:lnTo>
                      <a:lnTo>
                        <a:pt x="481" y="1502"/>
                      </a:lnTo>
                      <a:lnTo>
                        <a:pt x="447" y="1509"/>
                      </a:lnTo>
                      <a:lnTo>
                        <a:pt x="399" y="1531"/>
                      </a:lnTo>
                      <a:lnTo>
                        <a:pt x="350" y="1579"/>
                      </a:lnTo>
                      <a:lnTo>
                        <a:pt x="327" y="1627"/>
                      </a:lnTo>
                      <a:lnTo>
                        <a:pt x="320" y="1662"/>
                      </a:lnTo>
                      <a:lnTo>
                        <a:pt x="320" y="1680"/>
                      </a:lnTo>
                      <a:lnTo>
                        <a:pt x="320" y="1699"/>
                      </a:lnTo>
                      <a:lnTo>
                        <a:pt x="327" y="1735"/>
                      </a:lnTo>
                      <a:lnTo>
                        <a:pt x="350" y="1783"/>
                      </a:lnTo>
                      <a:lnTo>
                        <a:pt x="399" y="1832"/>
                      </a:lnTo>
                      <a:lnTo>
                        <a:pt x="447" y="1853"/>
                      </a:lnTo>
                      <a:lnTo>
                        <a:pt x="481" y="1860"/>
                      </a:lnTo>
                      <a:lnTo>
                        <a:pt x="500" y="1860"/>
                      </a:lnTo>
                      <a:lnTo>
                        <a:pt x="1616" y="1860"/>
                      </a:lnTo>
                      <a:lnTo>
                        <a:pt x="2752" y="2989"/>
                      </a:lnTo>
                      <a:lnTo>
                        <a:pt x="2765" y="3002"/>
                      </a:lnTo>
                      <a:lnTo>
                        <a:pt x="2796" y="3022"/>
                      </a:lnTo>
                      <a:lnTo>
                        <a:pt x="2845" y="3040"/>
                      </a:lnTo>
                      <a:lnTo>
                        <a:pt x="2879" y="3043"/>
                      </a:lnTo>
                      <a:lnTo>
                        <a:pt x="2914" y="3040"/>
                      </a:lnTo>
                      <a:lnTo>
                        <a:pt x="2964" y="3022"/>
                      </a:lnTo>
                      <a:lnTo>
                        <a:pt x="2993" y="3002"/>
                      </a:lnTo>
                      <a:lnTo>
                        <a:pt x="3007" y="2989"/>
                      </a:lnTo>
                      <a:lnTo>
                        <a:pt x="3020" y="2976"/>
                      </a:lnTo>
                      <a:lnTo>
                        <a:pt x="3039" y="2946"/>
                      </a:lnTo>
                      <a:lnTo>
                        <a:pt x="3058" y="2896"/>
                      </a:lnTo>
                      <a:lnTo>
                        <a:pt x="3058" y="2827"/>
                      </a:lnTo>
                      <a:lnTo>
                        <a:pt x="3039" y="2778"/>
                      </a:lnTo>
                      <a:lnTo>
                        <a:pt x="3019" y="2749"/>
                      </a:lnTo>
                      <a:lnTo>
                        <a:pt x="3006" y="2734"/>
                      </a:lnTo>
                      <a:close/>
                    </a:path>
                  </a:pathLst>
                </a:custGeom>
                <a:solidFill>
                  <a:srgbClr val="B72F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71" name="그룹 70"/>
              <p:cNvGrpSpPr/>
              <p:nvPr/>
            </p:nvGrpSpPr>
            <p:grpSpPr>
              <a:xfrm rot="4500000">
                <a:off x="6217729" y="4993954"/>
                <a:ext cx="480042" cy="477674"/>
                <a:chOff x="8909794" y="1241000"/>
                <a:chExt cx="1930400" cy="1920875"/>
              </a:xfrm>
            </p:grpSpPr>
            <p:sp>
              <p:nvSpPr>
                <p:cNvPr id="72" name="Freeform 5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776413" cy="1765300"/>
                </a:xfrm>
                <a:custGeom>
                  <a:avLst/>
                  <a:gdLst>
                    <a:gd name="T0" fmla="*/ 2722 w 3357"/>
                    <a:gd name="T1" fmla="*/ 772 h 3337"/>
                    <a:gd name="T2" fmla="*/ 2964 w 3357"/>
                    <a:gd name="T3" fmla="*/ 1070 h 3337"/>
                    <a:gd name="T4" fmla="*/ 3150 w 3357"/>
                    <a:gd name="T5" fmla="*/ 1386 h 3337"/>
                    <a:gd name="T6" fmla="*/ 3278 w 3357"/>
                    <a:gd name="T7" fmla="*/ 1705 h 3337"/>
                    <a:gd name="T8" fmla="*/ 3346 w 3357"/>
                    <a:gd name="T9" fmla="*/ 2023 h 3337"/>
                    <a:gd name="T10" fmla="*/ 3353 w 3357"/>
                    <a:gd name="T11" fmla="*/ 2329 h 3337"/>
                    <a:gd name="T12" fmla="*/ 3298 w 3357"/>
                    <a:gd name="T13" fmla="*/ 2612 h 3337"/>
                    <a:gd name="T14" fmla="*/ 3179 w 3357"/>
                    <a:gd name="T15" fmla="*/ 2865 h 3337"/>
                    <a:gd name="T16" fmla="*/ 3046 w 3357"/>
                    <a:gd name="T17" fmla="*/ 3027 h 3337"/>
                    <a:gd name="T18" fmla="*/ 2882 w 3357"/>
                    <a:gd name="T19" fmla="*/ 3160 h 3337"/>
                    <a:gd name="T20" fmla="*/ 2629 w 3357"/>
                    <a:gd name="T21" fmla="*/ 3278 h 3337"/>
                    <a:gd name="T22" fmla="*/ 2343 w 3357"/>
                    <a:gd name="T23" fmla="*/ 3334 h 3337"/>
                    <a:gd name="T24" fmla="*/ 2037 w 3357"/>
                    <a:gd name="T25" fmla="*/ 3325 h 3337"/>
                    <a:gd name="T26" fmla="*/ 1717 w 3357"/>
                    <a:gd name="T27" fmla="*/ 3258 h 3337"/>
                    <a:gd name="T28" fmla="*/ 1393 w 3357"/>
                    <a:gd name="T29" fmla="*/ 3131 h 3337"/>
                    <a:gd name="T30" fmla="*/ 1078 w 3357"/>
                    <a:gd name="T31" fmla="*/ 2947 h 3337"/>
                    <a:gd name="T32" fmla="*/ 777 w 3357"/>
                    <a:gd name="T33" fmla="*/ 2706 h 3337"/>
                    <a:gd name="T34" fmla="*/ 635 w 3357"/>
                    <a:gd name="T35" fmla="*/ 2566 h 3337"/>
                    <a:gd name="T36" fmla="*/ 393 w 3357"/>
                    <a:gd name="T37" fmla="*/ 2267 h 3337"/>
                    <a:gd name="T38" fmla="*/ 208 w 3357"/>
                    <a:gd name="T39" fmla="*/ 1953 h 3337"/>
                    <a:gd name="T40" fmla="*/ 79 w 3357"/>
                    <a:gd name="T41" fmla="*/ 1632 h 3337"/>
                    <a:gd name="T42" fmla="*/ 12 w 3357"/>
                    <a:gd name="T43" fmla="*/ 1314 h 3337"/>
                    <a:gd name="T44" fmla="*/ 5 w 3357"/>
                    <a:gd name="T45" fmla="*/ 1008 h 3337"/>
                    <a:gd name="T46" fmla="*/ 59 w 3357"/>
                    <a:gd name="T47" fmla="*/ 724 h 3337"/>
                    <a:gd name="T48" fmla="*/ 179 w 3357"/>
                    <a:gd name="T49" fmla="*/ 472 h 3337"/>
                    <a:gd name="T50" fmla="*/ 313 w 3357"/>
                    <a:gd name="T51" fmla="*/ 310 h 3337"/>
                    <a:gd name="T52" fmla="*/ 476 w 3357"/>
                    <a:gd name="T53" fmla="*/ 177 h 3337"/>
                    <a:gd name="T54" fmla="*/ 729 w 3357"/>
                    <a:gd name="T55" fmla="*/ 59 h 3337"/>
                    <a:gd name="T56" fmla="*/ 1016 w 3357"/>
                    <a:gd name="T57" fmla="*/ 4 h 3337"/>
                    <a:gd name="T58" fmla="*/ 1322 w 3357"/>
                    <a:gd name="T59" fmla="*/ 12 h 3337"/>
                    <a:gd name="T60" fmla="*/ 1642 w 3357"/>
                    <a:gd name="T61" fmla="*/ 79 h 3337"/>
                    <a:gd name="T62" fmla="*/ 1965 w 3357"/>
                    <a:gd name="T63" fmla="*/ 206 h 3337"/>
                    <a:gd name="T64" fmla="*/ 2282 w 3357"/>
                    <a:gd name="T65" fmla="*/ 390 h 3337"/>
                    <a:gd name="T66" fmla="*/ 2581 w 3357"/>
                    <a:gd name="T67" fmla="*/ 631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357" h="3337">
                      <a:moveTo>
                        <a:pt x="2653" y="700"/>
                      </a:moveTo>
                      <a:lnTo>
                        <a:pt x="2722" y="772"/>
                      </a:lnTo>
                      <a:lnTo>
                        <a:pt x="2850" y="919"/>
                      </a:lnTo>
                      <a:lnTo>
                        <a:pt x="2964" y="1070"/>
                      </a:lnTo>
                      <a:lnTo>
                        <a:pt x="3065" y="1226"/>
                      </a:lnTo>
                      <a:lnTo>
                        <a:pt x="3150" y="1386"/>
                      </a:lnTo>
                      <a:lnTo>
                        <a:pt x="3222" y="1545"/>
                      </a:lnTo>
                      <a:lnTo>
                        <a:pt x="3278" y="1705"/>
                      </a:lnTo>
                      <a:lnTo>
                        <a:pt x="3320" y="1865"/>
                      </a:lnTo>
                      <a:lnTo>
                        <a:pt x="3346" y="2023"/>
                      </a:lnTo>
                      <a:lnTo>
                        <a:pt x="3357" y="2179"/>
                      </a:lnTo>
                      <a:lnTo>
                        <a:pt x="3353" y="2329"/>
                      </a:lnTo>
                      <a:lnTo>
                        <a:pt x="3334" y="2474"/>
                      </a:lnTo>
                      <a:lnTo>
                        <a:pt x="3298" y="2612"/>
                      </a:lnTo>
                      <a:lnTo>
                        <a:pt x="3247" y="2744"/>
                      </a:lnTo>
                      <a:lnTo>
                        <a:pt x="3179" y="2865"/>
                      </a:lnTo>
                      <a:lnTo>
                        <a:pt x="3095" y="2977"/>
                      </a:lnTo>
                      <a:lnTo>
                        <a:pt x="3046" y="3027"/>
                      </a:lnTo>
                      <a:lnTo>
                        <a:pt x="2994" y="3076"/>
                      </a:lnTo>
                      <a:lnTo>
                        <a:pt x="2882" y="3160"/>
                      </a:lnTo>
                      <a:lnTo>
                        <a:pt x="2760" y="3227"/>
                      </a:lnTo>
                      <a:lnTo>
                        <a:pt x="2629" y="3278"/>
                      </a:lnTo>
                      <a:lnTo>
                        <a:pt x="2489" y="3314"/>
                      </a:lnTo>
                      <a:lnTo>
                        <a:pt x="2343" y="3334"/>
                      </a:lnTo>
                      <a:lnTo>
                        <a:pt x="2192" y="3337"/>
                      </a:lnTo>
                      <a:lnTo>
                        <a:pt x="2037" y="3325"/>
                      </a:lnTo>
                      <a:lnTo>
                        <a:pt x="1877" y="3299"/>
                      </a:lnTo>
                      <a:lnTo>
                        <a:pt x="1717" y="3258"/>
                      </a:lnTo>
                      <a:lnTo>
                        <a:pt x="1554" y="3201"/>
                      </a:lnTo>
                      <a:lnTo>
                        <a:pt x="1393" y="3131"/>
                      </a:lnTo>
                      <a:lnTo>
                        <a:pt x="1235" y="3046"/>
                      </a:lnTo>
                      <a:lnTo>
                        <a:pt x="1078" y="2947"/>
                      </a:lnTo>
                      <a:lnTo>
                        <a:pt x="925" y="2833"/>
                      </a:lnTo>
                      <a:lnTo>
                        <a:pt x="777" y="2706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3" y="261"/>
                      </a:lnTo>
                      <a:lnTo>
                        <a:pt x="476" y="177"/>
                      </a:lnTo>
                      <a:lnTo>
                        <a:pt x="598" y="110"/>
                      </a:lnTo>
                      <a:lnTo>
                        <a:pt x="729" y="59"/>
                      </a:lnTo>
                      <a:lnTo>
                        <a:pt x="869" y="23"/>
                      </a:lnTo>
                      <a:lnTo>
                        <a:pt x="1016" y="4"/>
                      </a:lnTo>
                      <a:lnTo>
                        <a:pt x="1167" y="0"/>
                      </a:lnTo>
                      <a:lnTo>
                        <a:pt x="1322" y="12"/>
                      </a:lnTo>
                      <a:lnTo>
                        <a:pt x="1481" y="38"/>
                      </a:lnTo>
                      <a:lnTo>
                        <a:pt x="1642" y="79"/>
                      </a:lnTo>
                      <a:lnTo>
                        <a:pt x="1803" y="135"/>
                      </a:lnTo>
                      <a:lnTo>
                        <a:pt x="1965" y="206"/>
                      </a:lnTo>
                      <a:lnTo>
                        <a:pt x="2125" y="291"/>
                      </a:lnTo>
                      <a:lnTo>
                        <a:pt x="2282" y="390"/>
                      </a:lnTo>
                      <a:lnTo>
                        <a:pt x="2434" y="504"/>
                      </a:lnTo>
                      <a:lnTo>
                        <a:pt x="2581" y="631"/>
                      </a:lnTo>
                      <a:lnTo>
                        <a:pt x="2653" y="700"/>
                      </a:lnTo>
                      <a:close/>
                    </a:path>
                  </a:pathLst>
                </a:custGeom>
                <a:solidFill>
                  <a:srgbClr val="F259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3" name="Freeform 6"/>
                <p:cNvSpPr>
                  <a:spLocks/>
                </p:cNvSpPr>
                <p:nvPr/>
              </p:nvSpPr>
              <p:spPr bwMode="auto">
                <a:xfrm>
                  <a:off x="8909794" y="1255288"/>
                  <a:ext cx="454025" cy="1425575"/>
                </a:xfrm>
                <a:custGeom>
                  <a:avLst/>
                  <a:gdLst>
                    <a:gd name="T0" fmla="*/ 792 w 859"/>
                    <a:gd name="T1" fmla="*/ 2694 h 2694"/>
                    <a:gd name="T2" fmla="*/ 748 w 859"/>
                    <a:gd name="T3" fmla="*/ 2653 h 2694"/>
                    <a:gd name="T4" fmla="*/ 705 w 859"/>
                    <a:gd name="T5" fmla="*/ 2611 h 2694"/>
                    <a:gd name="T6" fmla="*/ 635 w 859"/>
                    <a:gd name="T7" fmla="*/ 2540 h 2694"/>
                    <a:gd name="T8" fmla="*/ 507 w 859"/>
                    <a:gd name="T9" fmla="*/ 2394 h 2694"/>
                    <a:gd name="T10" fmla="*/ 393 w 859"/>
                    <a:gd name="T11" fmla="*/ 2241 h 2694"/>
                    <a:gd name="T12" fmla="*/ 294 w 859"/>
                    <a:gd name="T13" fmla="*/ 2085 h 2694"/>
                    <a:gd name="T14" fmla="*/ 208 w 859"/>
                    <a:gd name="T15" fmla="*/ 1927 h 2694"/>
                    <a:gd name="T16" fmla="*/ 137 w 859"/>
                    <a:gd name="T17" fmla="*/ 1766 h 2694"/>
                    <a:gd name="T18" fmla="*/ 79 w 859"/>
                    <a:gd name="T19" fmla="*/ 1606 h 2694"/>
                    <a:gd name="T20" fmla="*/ 38 w 859"/>
                    <a:gd name="T21" fmla="*/ 1446 h 2694"/>
                    <a:gd name="T22" fmla="*/ 12 w 859"/>
                    <a:gd name="T23" fmla="*/ 1288 h 2694"/>
                    <a:gd name="T24" fmla="*/ 0 w 859"/>
                    <a:gd name="T25" fmla="*/ 1133 h 2694"/>
                    <a:gd name="T26" fmla="*/ 5 w 859"/>
                    <a:gd name="T27" fmla="*/ 982 h 2694"/>
                    <a:gd name="T28" fmla="*/ 25 w 859"/>
                    <a:gd name="T29" fmla="*/ 837 h 2694"/>
                    <a:gd name="T30" fmla="*/ 59 w 859"/>
                    <a:gd name="T31" fmla="*/ 698 h 2694"/>
                    <a:gd name="T32" fmla="*/ 111 w 859"/>
                    <a:gd name="T33" fmla="*/ 569 h 2694"/>
                    <a:gd name="T34" fmla="*/ 179 w 859"/>
                    <a:gd name="T35" fmla="*/ 446 h 2694"/>
                    <a:gd name="T36" fmla="*/ 264 w 859"/>
                    <a:gd name="T37" fmla="*/ 336 h 2694"/>
                    <a:gd name="T38" fmla="*/ 313 w 859"/>
                    <a:gd name="T39" fmla="*/ 284 h 2694"/>
                    <a:gd name="T40" fmla="*/ 369 w 859"/>
                    <a:gd name="T41" fmla="*/ 230 h 2694"/>
                    <a:gd name="T42" fmla="*/ 494 w 859"/>
                    <a:gd name="T43" fmla="*/ 140 h 2694"/>
                    <a:gd name="T44" fmla="*/ 632 w 859"/>
                    <a:gd name="T45" fmla="*/ 69 h 2694"/>
                    <a:gd name="T46" fmla="*/ 781 w 859"/>
                    <a:gd name="T47" fmla="*/ 17 h 2694"/>
                    <a:gd name="T48" fmla="*/ 859 w 859"/>
                    <a:gd name="T49" fmla="*/ 0 h 2694"/>
                    <a:gd name="T50" fmla="*/ 781 w 859"/>
                    <a:gd name="T51" fmla="*/ 17 h 2694"/>
                    <a:gd name="T52" fmla="*/ 632 w 859"/>
                    <a:gd name="T53" fmla="*/ 69 h 2694"/>
                    <a:gd name="T54" fmla="*/ 494 w 859"/>
                    <a:gd name="T55" fmla="*/ 140 h 2694"/>
                    <a:gd name="T56" fmla="*/ 369 w 859"/>
                    <a:gd name="T57" fmla="*/ 230 h 2694"/>
                    <a:gd name="T58" fmla="*/ 313 w 859"/>
                    <a:gd name="T59" fmla="*/ 284 h 2694"/>
                    <a:gd name="T60" fmla="*/ 264 w 859"/>
                    <a:gd name="T61" fmla="*/ 336 h 2694"/>
                    <a:gd name="T62" fmla="*/ 179 w 859"/>
                    <a:gd name="T63" fmla="*/ 446 h 2694"/>
                    <a:gd name="T64" fmla="*/ 111 w 859"/>
                    <a:gd name="T65" fmla="*/ 569 h 2694"/>
                    <a:gd name="T66" fmla="*/ 59 w 859"/>
                    <a:gd name="T67" fmla="*/ 698 h 2694"/>
                    <a:gd name="T68" fmla="*/ 25 w 859"/>
                    <a:gd name="T69" fmla="*/ 837 h 2694"/>
                    <a:gd name="T70" fmla="*/ 5 w 859"/>
                    <a:gd name="T71" fmla="*/ 982 h 2694"/>
                    <a:gd name="T72" fmla="*/ 0 w 859"/>
                    <a:gd name="T73" fmla="*/ 1133 h 2694"/>
                    <a:gd name="T74" fmla="*/ 12 w 859"/>
                    <a:gd name="T75" fmla="*/ 1288 h 2694"/>
                    <a:gd name="T76" fmla="*/ 38 w 859"/>
                    <a:gd name="T77" fmla="*/ 1446 h 2694"/>
                    <a:gd name="T78" fmla="*/ 79 w 859"/>
                    <a:gd name="T79" fmla="*/ 1606 h 2694"/>
                    <a:gd name="T80" fmla="*/ 137 w 859"/>
                    <a:gd name="T81" fmla="*/ 1766 h 2694"/>
                    <a:gd name="T82" fmla="*/ 208 w 859"/>
                    <a:gd name="T83" fmla="*/ 1927 h 2694"/>
                    <a:gd name="T84" fmla="*/ 294 w 859"/>
                    <a:gd name="T85" fmla="*/ 2085 h 2694"/>
                    <a:gd name="T86" fmla="*/ 393 w 859"/>
                    <a:gd name="T87" fmla="*/ 2241 h 2694"/>
                    <a:gd name="T88" fmla="*/ 507 w 859"/>
                    <a:gd name="T89" fmla="*/ 2394 h 2694"/>
                    <a:gd name="T90" fmla="*/ 635 w 859"/>
                    <a:gd name="T91" fmla="*/ 2540 h 2694"/>
                    <a:gd name="T92" fmla="*/ 705 w 859"/>
                    <a:gd name="T93" fmla="*/ 2611 h 2694"/>
                    <a:gd name="T94" fmla="*/ 748 w 859"/>
                    <a:gd name="T95" fmla="*/ 2653 h 2694"/>
                    <a:gd name="T96" fmla="*/ 792 w 859"/>
                    <a:gd name="T97" fmla="*/ 2694 h 2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859" h="2694">
                      <a:moveTo>
                        <a:pt x="792" y="2694"/>
                      </a:moveTo>
                      <a:lnTo>
                        <a:pt x="748" y="2653"/>
                      </a:lnTo>
                      <a:lnTo>
                        <a:pt x="705" y="2611"/>
                      </a:lnTo>
                      <a:lnTo>
                        <a:pt x="635" y="2540"/>
                      </a:lnTo>
                      <a:lnTo>
                        <a:pt x="507" y="2394"/>
                      </a:lnTo>
                      <a:lnTo>
                        <a:pt x="393" y="2241"/>
                      </a:lnTo>
                      <a:lnTo>
                        <a:pt x="294" y="2085"/>
                      </a:lnTo>
                      <a:lnTo>
                        <a:pt x="208" y="1927"/>
                      </a:lnTo>
                      <a:lnTo>
                        <a:pt x="137" y="1766"/>
                      </a:lnTo>
                      <a:lnTo>
                        <a:pt x="79" y="1606"/>
                      </a:lnTo>
                      <a:lnTo>
                        <a:pt x="38" y="1446"/>
                      </a:lnTo>
                      <a:lnTo>
                        <a:pt x="12" y="1288"/>
                      </a:lnTo>
                      <a:lnTo>
                        <a:pt x="0" y="1133"/>
                      </a:lnTo>
                      <a:lnTo>
                        <a:pt x="5" y="982"/>
                      </a:lnTo>
                      <a:lnTo>
                        <a:pt x="25" y="837"/>
                      </a:lnTo>
                      <a:lnTo>
                        <a:pt x="59" y="698"/>
                      </a:lnTo>
                      <a:lnTo>
                        <a:pt x="111" y="569"/>
                      </a:lnTo>
                      <a:lnTo>
                        <a:pt x="179" y="446"/>
                      </a:lnTo>
                      <a:lnTo>
                        <a:pt x="264" y="336"/>
                      </a:lnTo>
                      <a:lnTo>
                        <a:pt x="313" y="284"/>
                      </a:lnTo>
                      <a:lnTo>
                        <a:pt x="369" y="230"/>
                      </a:lnTo>
                      <a:lnTo>
                        <a:pt x="494" y="140"/>
                      </a:lnTo>
                      <a:lnTo>
                        <a:pt x="632" y="69"/>
                      </a:lnTo>
                      <a:lnTo>
                        <a:pt x="781" y="17"/>
                      </a:lnTo>
                      <a:lnTo>
                        <a:pt x="859" y="0"/>
                      </a:lnTo>
                      <a:lnTo>
                        <a:pt x="781" y="17"/>
                      </a:lnTo>
                      <a:lnTo>
                        <a:pt x="632" y="69"/>
                      </a:lnTo>
                      <a:lnTo>
                        <a:pt x="494" y="140"/>
                      </a:lnTo>
                      <a:lnTo>
                        <a:pt x="369" y="230"/>
                      </a:lnTo>
                      <a:lnTo>
                        <a:pt x="313" y="284"/>
                      </a:lnTo>
                      <a:lnTo>
                        <a:pt x="264" y="336"/>
                      </a:lnTo>
                      <a:lnTo>
                        <a:pt x="179" y="446"/>
                      </a:lnTo>
                      <a:lnTo>
                        <a:pt x="111" y="569"/>
                      </a:lnTo>
                      <a:lnTo>
                        <a:pt x="59" y="698"/>
                      </a:lnTo>
                      <a:lnTo>
                        <a:pt x="25" y="837"/>
                      </a:lnTo>
                      <a:lnTo>
                        <a:pt x="5" y="982"/>
                      </a:lnTo>
                      <a:lnTo>
                        <a:pt x="0" y="1133"/>
                      </a:lnTo>
                      <a:lnTo>
                        <a:pt x="12" y="1288"/>
                      </a:lnTo>
                      <a:lnTo>
                        <a:pt x="38" y="1446"/>
                      </a:lnTo>
                      <a:lnTo>
                        <a:pt x="79" y="1606"/>
                      </a:lnTo>
                      <a:lnTo>
                        <a:pt x="137" y="1766"/>
                      </a:lnTo>
                      <a:lnTo>
                        <a:pt x="208" y="1927"/>
                      </a:lnTo>
                      <a:lnTo>
                        <a:pt x="294" y="2085"/>
                      </a:lnTo>
                      <a:lnTo>
                        <a:pt x="393" y="2241"/>
                      </a:lnTo>
                      <a:lnTo>
                        <a:pt x="507" y="2394"/>
                      </a:lnTo>
                      <a:lnTo>
                        <a:pt x="635" y="2540"/>
                      </a:lnTo>
                      <a:lnTo>
                        <a:pt x="705" y="2611"/>
                      </a:lnTo>
                      <a:lnTo>
                        <a:pt x="748" y="2653"/>
                      </a:lnTo>
                      <a:lnTo>
                        <a:pt x="792" y="2694"/>
                      </a:lnTo>
                      <a:close/>
                    </a:path>
                  </a:pathLst>
                </a:custGeom>
                <a:solidFill>
                  <a:srgbClr val="E2DA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4" name="Freeform 7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312863" cy="1765300"/>
                </a:xfrm>
                <a:custGeom>
                  <a:avLst/>
                  <a:gdLst>
                    <a:gd name="T0" fmla="*/ 2140 w 2482"/>
                    <a:gd name="T1" fmla="*/ 3335 h 3337"/>
                    <a:gd name="T2" fmla="*/ 1779 w 2482"/>
                    <a:gd name="T3" fmla="*/ 3276 h 3337"/>
                    <a:gd name="T4" fmla="*/ 1410 w 2482"/>
                    <a:gd name="T5" fmla="*/ 3140 h 3337"/>
                    <a:gd name="T6" fmla="*/ 1049 w 2482"/>
                    <a:gd name="T7" fmla="*/ 2928 h 3337"/>
                    <a:gd name="T8" fmla="*/ 792 w 2482"/>
                    <a:gd name="T9" fmla="*/ 2720 h 3337"/>
                    <a:gd name="T10" fmla="*/ 705 w 2482"/>
                    <a:gd name="T11" fmla="*/ 2637 h 3337"/>
                    <a:gd name="T12" fmla="*/ 507 w 2482"/>
                    <a:gd name="T13" fmla="*/ 2420 h 3337"/>
                    <a:gd name="T14" fmla="*/ 294 w 2482"/>
                    <a:gd name="T15" fmla="*/ 2111 h 3337"/>
                    <a:gd name="T16" fmla="*/ 137 w 2482"/>
                    <a:gd name="T17" fmla="*/ 1792 h 3337"/>
                    <a:gd name="T18" fmla="*/ 38 w 2482"/>
                    <a:gd name="T19" fmla="*/ 1472 h 3337"/>
                    <a:gd name="T20" fmla="*/ 0 w 2482"/>
                    <a:gd name="T21" fmla="*/ 1159 h 3337"/>
                    <a:gd name="T22" fmla="*/ 25 w 2482"/>
                    <a:gd name="T23" fmla="*/ 863 h 3337"/>
                    <a:gd name="T24" fmla="*/ 111 w 2482"/>
                    <a:gd name="T25" fmla="*/ 595 h 3337"/>
                    <a:gd name="T26" fmla="*/ 264 w 2482"/>
                    <a:gd name="T27" fmla="*/ 362 h 3337"/>
                    <a:gd name="T28" fmla="*/ 369 w 2482"/>
                    <a:gd name="T29" fmla="*/ 256 h 3337"/>
                    <a:gd name="T30" fmla="*/ 632 w 2482"/>
                    <a:gd name="T31" fmla="*/ 95 h 3337"/>
                    <a:gd name="T32" fmla="*/ 859 w 2482"/>
                    <a:gd name="T33" fmla="*/ 26 h 3337"/>
                    <a:gd name="T34" fmla="*/ 1060 w 2482"/>
                    <a:gd name="T35" fmla="*/ 2 h 3337"/>
                    <a:gd name="T36" fmla="*/ 1196 w 2482"/>
                    <a:gd name="T37" fmla="*/ 2 h 3337"/>
                    <a:gd name="T38" fmla="*/ 1399 w 2482"/>
                    <a:gd name="T39" fmla="*/ 23 h 3337"/>
                    <a:gd name="T40" fmla="*/ 1164 w 2482"/>
                    <a:gd name="T41" fmla="*/ 91 h 3337"/>
                    <a:gd name="T42" fmla="*/ 892 w 2482"/>
                    <a:gd name="T43" fmla="*/ 255 h 3337"/>
                    <a:gd name="T44" fmla="*/ 785 w 2482"/>
                    <a:gd name="T45" fmla="*/ 362 h 3337"/>
                    <a:gd name="T46" fmla="*/ 632 w 2482"/>
                    <a:gd name="T47" fmla="*/ 595 h 3337"/>
                    <a:gd name="T48" fmla="*/ 546 w 2482"/>
                    <a:gd name="T49" fmla="*/ 863 h 3337"/>
                    <a:gd name="T50" fmla="*/ 522 w 2482"/>
                    <a:gd name="T51" fmla="*/ 1159 h 3337"/>
                    <a:gd name="T52" fmla="*/ 560 w 2482"/>
                    <a:gd name="T53" fmla="*/ 1472 h 3337"/>
                    <a:gd name="T54" fmla="*/ 658 w 2482"/>
                    <a:gd name="T55" fmla="*/ 1792 h 3337"/>
                    <a:gd name="T56" fmla="*/ 815 w 2482"/>
                    <a:gd name="T57" fmla="*/ 2111 h 3337"/>
                    <a:gd name="T58" fmla="*/ 1029 w 2482"/>
                    <a:gd name="T59" fmla="*/ 2420 h 3337"/>
                    <a:gd name="T60" fmla="*/ 1227 w 2482"/>
                    <a:gd name="T61" fmla="*/ 2637 h 3337"/>
                    <a:gd name="T62" fmla="*/ 1446 w 2482"/>
                    <a:gd name="T63" fmla="*/ 2833 h 3337"/>
                    <a:gd name="T64" fmla="*/ 1757 w 2482"/>
                    <a:gd name="T65" fmla="*/ 3046 h 3337"/>
                    <a:gd name="T66" fmla="*/ 2078 w 2482"/>
                    <a:gd name="T67" fmla="*/ 3203 h 3337"/>
                    <a:gd name="T68" fmla="*/ 2401 w 2482"/>
                    <a:gd name="T69" fmla="*/ 3299 h 3337"/>
                    <a:gd name="T70" fmla="*/ 2420 w 2482"/>
                    <a:gd name="T71" fmla="*/ 3325 h 3337"/>
                    <a:gd name="T72" fmla="*/ 2228 w 2482"/>
                    <a:gd name="T73" fmla="*/ 3337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482" h="3337">
                      <a:moveTo>
                        <a:pt x="2228" y="3337"/>
                      </a:moveTo>
                      <a:lnTo>
                        <a:pt x="2140" y="3335"/>
                      </a:lnTo>
                      <a:lnTo>
                        <a:pt x="1962" y="3315"/>
                      </a:lnTo>
                      <a:lnTo>
                        <a:pt x="1779" y="3276"/>
                      </a:lnTo>
                      <a:lnTo>
                        <a:pt x="1595" y="3217"/>
                      </a:lnTo>
                      <a:lnTo>
                        <a:pt x="1410" y="3140"/>
                      </a:lnTo>
                      <a:lnTo>
                        <a:pt x="1227" y="3043"/>
                      </a:lnTo>
                      <a:lnTo>
                        <a:pt x="1049" y="2928"/>
                      </a:lnTo>
                      <a:lnTo>
                        <a:pt x="876" y="2794"/>
                      </a:lnTo>
                      <a:lnTo>
                        <a:pt x="792" y="2720"/>
                      </a:lnTo>
                      <a:lnTo>
                        <a:pt x="748" y="2679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9" y="256"/>
                      </a:lnTo>
                      <a:lnTo>
                        <a:pt x="494" y="166"/>
                      </a:lnTo>
                      <a:lnTo>
                        <a:pt x="632" y="95"/>
                      </a:lnTo>
                      <a:lnTo>
                        <a:pt x="781" y="43"/>
                      </a:lnTo>
                      <a:lnTo>
                        <a:pt x="859" y="26"/>
                      </a:lnTo>
                      <a:lnTo>
                        <a:pt x="925" y="15"/>
                      </a:lnTo>
                      <a:lnTo>
                        <a:pt x="1060" y="2"/>
                      </a:lnTo>
                      <a:lnTo>
                        <a:pt x="1129" y="0"/>
                      </a:lnTo>
                      <a:lnTo>
                        <a:pt x="1196" y="2"/>
                      </a:lnTo>
                      <a:lnTo>
                        <a:pt x="1331" y="13"/>
                      </a:lnTo>
                      <a:lnTo>
                        <a:pt x="1399" y="23"/>
                      </a:lnTo>
                      <a:lnTo>
                        <a:pt x="1318" y="39"/>
                      </a:lnTo>
                      <a:lnTo>
                        <a:pt x="1164" y="91"/>
                      </a:lnTo>
                      <a:lnTo>
                        <a:pt x="1021" y="161"/>
                      </a:lnTo>
                      <a:lnTo>
                        <a:pt x="892" y="255"/>
                      </a:lnTo>
                      <a:lnTo>
                        <a:pt x="834" y="310"/>
                      </a:lnTo>
                      <a:lnTo>
                        <a:pt x="785" y="362"/>
                      </a:lnTo>
                      <a:lnTo>
                        <a:pt x="700" y="472"/>
                      </a:lnTo>
                      <a:lnTo>
                        <a:pt x="632" y="595"/>
                      </a:lnTo>
                      <a:lnTo>
                        <a:pt x="581" y="724"/>
                      </a:lnTo>
                      <a:lnTo>
                        <a:pt x="546" y="863"/>
                      </a:lnTo>
                      <a:lnTo>
                        <a:pt x="526" y="1008"/>
                      </a:lnTo>
                      <a:lnTo>
                        <a:pt x="522" y="1159"/>
                      </a:lnTo>
                      <a:lnTo>
                        <a:pt x="533" y="1314"/>
                      </a:lnTo>
                      <a:lnTo>
                        <a:pt x="560" y="1472"/>
                      </a:lnTo>
                      <a:lnTo>
                        <a:pt x="602" y="1632"/>
                      </a:lnTo>
                      <a:lnTo>
                        <a:pt x="658" y="1792"/>
                      </a:lnTo>
                      <a:lnTo>
                        <a:pt x="729" y="1953"/>
                      </a:lnTo>
                      <a:lnTo>
                        <a:pt x="815" y="2111"/>
                      </a:lnTo>
                      <a:lnTo>
                        <a:pt x="915" y="2267"/>
                      </a:lnTo>
                      <a:lnTo>
                        <a:pt x="1029" y="2420"/>
                      </a:lnTo>
                      <a:lnTo>
                        <a:pt x="1157" y="2566"/>
                      </a:lnTo>
                      <a:lnTo>
                        <a:pt x="1227" y="2637"/>
                      </a:lnTo>
                      <a:lnTo>
                        <a:pt x="1298" y="2706"/>
                      </a:lnTo>
                      <a:lnTo>
                        <a:pt x="1446" y="2833"/>
                      </a:lnTo>
                      <a:lnTo>
                        <a:pt x="1599" y="2947"/>
                      </a:lnTo>
                      <a:lnTo>
                        <a:pt x="1757" y="3046"/>
                      </a:lnTo>
                      <a:lnTo>
                        <a:pt x="1917" y="3132"/>
                      </a:lnTo>
                      <a:lnTo>
                        <a:pt x="2078" y="3203"/>
                      </a:lnTo>
                      <a:lnTo>
                        <a:pt x="2240" y="3259"/>
                      </a:lnTo>
                      <a:lnTo>
                        <a:pt x="2401" y="3299"/>
                      </a:lnTo>
                      <a:lnTo>
                        <a:pt x="2482" y="3314"/>
                      </a:lnTo>
                      <a:lnTo>
                        <a:pt x="2420" y="3325"/>
                      </a:lnTo>
                      <a:lnTo>
                        <a:pt x="2293" y="3335"/>
                      </a:lnTo>
                      <a:lnTo>
                        <a:pt x="2228" y="3337"/>
                      </a:lnTo>
                      <a:close/>
                    </a:path>
                  </a:pathLst>
                </a:custGeom>
                <a:solidFill>
                  <a:srgbClr val="F14F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5" name="Freeform 8"/>
                <p:cNvSpPr>
                  <a:spLocks/>
                </p:cNvSpPr>
                <p:nvPr/>
              </p:nvSpPr>
              <p:spPr bwMode="auto">
                <a:xfrm>
                  <a:off x="9222531" y="1552150"/>
                  <a:ext cx="1617663" cy="1609725"/>
                </a:xfrm>
                <a:custGeom>
                  <a:avLst/>
                  <a:gdLst>
                    <a:gd name="T0" fmla="*/ 2124 w 3058"/>
                    <a:gd name="T1" fmla="*/ 1857 h 3043"/>
                    <a:gd name="T2" fmla="*/ 2124 w 3058"/>
                    <a:gd name="T3" fmla="*/ 763 h 3043"/>
                    <a:gd name="T4" fmla="*/ 2094 w 3058"/>
                    <a:gd name="T5" fmla="*/ 681 h 3043"/>
                    <a:gd name="T6" fmla="*/ 1998 w 3058"/>
                    <a:gd name="T7" fmla="*/ 609 h 3043"/>
                    <a:gd name="T8" fmla="*/ 1944 w 3058"/>
                    <a:gd name="T9" fmla="*/ 602 h 3043"/>
                    <a:gd name="T10" fmla="*/ 1891 w 3058"/>
                    <a:gd name="T11" fmla="*/ 609 h 3043"/>
                    <a:gd name="T12" fmla="*/ 1795 w 3058"/>
                    <a:gd name="T13" fmla="*/ 681 h 3043"/>
                    <a:gd name="T14" fmla="*/ 1764 w 3058"/>
                    <a:gd name="T15" fmla="*/ 763 h 3043"/>
                    <a:gd name="T16" fmla="*/ 1764 w 3058"/>
                    <a:gd name="T17" fmla="*/ 1500 h 3043"/>
                    <a:gd name="T18" fmla="*/ 1079 w 3058"/>
                    <a:gd name="T19" fmla="*/ 259 h 3043"/>
                    <a:gd name="T20" fmla="*/ 1072 w 3058"/>
                    <a:gd name="T21" fmla="*/ 206 h 3043"/>
                    <a:gd name="T22" fmla="*/ 1000 w 3058"/>
                    <a:gd name="T23" fmla="*/ 109 h 3043"/>
                    <a:gd name="T24" fmla="*/ 918 w 3058"/>
                    <a:gd name="T25" fmla="*/ 79 h 3043"/>
                    <a:gd name="T26" fmla="*/ 880 w 3058"/>
                    <a:gd name="T27" fmla="*/ 79 h 3043"/>
                    <a:gd name="T28" fmla="*/ 798 w 3058"/>
                    <a:gd name="T29" fmla="*/ 109 h 3043"/>
                    <a:gd name="T30" fmla="*/ 726 w 3058"/>
                    <a:gd name="T31" fmla="*/ 206 h 3043"/>
                    <a:gd name="T32" fmla="*/ 719 w 3058"/>
                    <a:gd name="T33" fmla="*/ 259 h 3043"/>
                    <a:gd name="T34" fmla="*/ 305 w 3058"/>
                    <a:gd name="T35" fmla="*/ 50 h 3043"/>
                    <a:gd name="T36" fmla="*/ 262 w 3058"/>
                    <a:gd name="T37" fmla="*/ 17 h 3043"/>
                    <a:gd name="T38" fmla="*/ 143 w 3058"/>
                    <a:gd name="T39" fmla="*/ 0 h 3043"/>
                    <a:gd name="T40" fmla="*/ 65 w 3058"/>
                    <a:gd name="T41" fmla="*/ 39 h 3043"/>
                    <a:gd name="T42" fmla="*/ 38 w 3058"/>
                    <a:gd name="T43" fmla="*/ 64 h 3043"/>
                    <a:gd name="T44" fmla="*/ 0 w 3058"/>
                    <a:gd name="T45" fmla="*/ 144 h 3043"/>
                    <a:gd name="T46" fmla="*/ 19 w 3058"/>
                    <a:gd name="T47" fmla="*/ 262 h 3043"/>
                    <a:gd name="T48" fmla="*/ 52 w 3058"/>
                    <a:gd name="T49" fmla="*/ 305 h 3043"/>
                    <a:gd name="T50" fmla="*/ 261 w 3058"/>
                    <a:gd name="T51" fmla="*/ 714 h 3043"/>
                    <a:gd name="T52" fmla="*/ 206 w 3058"/>
                    <a:gd name="T53" fmla="*/ 721 h 3043"/>
                    <a:gd name="T54" fmla="*/ 110 w 3058"/>
                    <a:gd name="T55" fmla="*/ 792 h 3043"/>
                    <a:gd name="T56" fmla="*/ 81 w 3058"/>
                    <a:gd name="T57" fmla="*/ 875 h 3043"/>
                    <a:gd name="T58" fmla="*/ 81 w 3058"/>
                    <a:gd name="T59" fmla="*/ 913 h 3043"/>
                    <a:gd name="T60" fmla="*/ 110 w 3058"/>
                    <a:gd name="T61" fmla="*/ 995 h 3043"/>
                    <a:gd name="T62" fmla="*/ 206 w 3058"/>
                    <a:gd name="T63" fmla="*/ 1065 h 3043"/>
                    <a:gd name="T64" fmla="*/ 261 w 3058"/>
                    <a:gd name="T65" fmla="*/ 1074 h 3043"/>
                    <a:gd name="T66" fmla="*/ 1255 w 3058"/>
                    <a:gd name="T67" fmla="*/ 1500 h 3043"/>
                    <a:gd name="T68" fmla="*/ 481 w 3058"/>
                    <a:gd name="T69" fmla="*/ 1502 h 3043"/>
                    <a:gd name="T70" fmla="*/ 399 w 3058"/>
                    <a:gd name="T71" fmla="*/ 1531 h 3043"/>
                    <a:gd name="T72" fmla="*/ 327 w 3058"/>
                    <a:gd name="T73" fmla="*/ 1627 h 3043"/>
                    <a:gd name="T74" fmla="*/ 320 w 3058"/>
                    <a:gd name="T75" fmla="*/ 1680 h 3043"/>
                    <a:gd name="T76" fmla="*/ 327 w 3058"/>
                    <a:gd name="T77" fmla="*/ 1735 h 3043"/>
                    <a:gd name="T78" fmla="*/ 399 w 3058"/>
                    <a:gd name="T79" fmla="*/ 1832 h 3043"/>
                    <a:gd name="T80" fmla="*/ 481 w 3058"/>
                    <a:gd name="T81" fmla="*/ 1860 h 3043"/>
                    <a:gd name="T82" fmla="*/ 1616 w 3058"/>
                    <a:gd name="T83" fmla="*/ 1860 h 3043"/>
                    <a:gd name="T84" fmla="*/ 2765 w 3058"/>
                    <a:gd name="T85" fmla="*/ 3002 h 3043"/>
                    <a:gd name="T86" fmla="*/ 2845 w 3058"/>
                    <a:gd name="T87" fmla="*/ 3040 h 3043"/>
                    <a:gd name="T88" fmla="*/ 2914 w 3058"/>
                    <a:gd name="T89" fmla="*/ 3040 h 3043"/>
                    <a:gd name="T90" fmla="*/ 2993 w 3058"/>
                    <a:gd name="T91" fmla="*/ 3002 h 3043"/>
                    <a:gd name="T92" fmla="*/ 3020 w 3058"/>
                    <a:gd name="T93" fmla="*/ 2976 h 3043"/>
                    <a:gd name="T94" fmla="*/ 3058 w 3058"/>
                    <a:gd name="T95" fmla="*/ 2896 h 3043"/>
                    <a:gd name="T96" fmla="*/ 3039 w 3058"/>
                    <a:gd name="T97" fmla="*/ 2778 h 3043"/>
                    <a:gd name="T98" fmla="*/ 3006 w 3058"/>
                    <a:gd name="T99" fmla="*/ 2734 h 3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058" h="3043">
                      <a:moveTo>
                        <a:pt x="3006" y="2734"/>
                      </a:moveTo>
                      <a:lnTo>
                        <a:pt x="2124" y="1857"/>
                      </a:lnTo>
                      <a:lnTo>
                        <a:pt x="2124" y="782"/>
                      </a:lnTo>
                      <a:lnTo>
                        <a:pt x="2124" y="763"/>
                      </a:lnTo>
                      <a:lnTo>
                        <a:pt x="2117" y="728"/>
                      </a:lnTo>
                      <a:lnTo>
                        <a:pt x="2094" y="681"/>
                      </a:lnTo>
                      <a:lnTo>
                        <a:pt x="2045" y="632"/>
                      </a:lnTo>
                      <a:lnTo>
                        <a:pt x="1998" y="609"/>
                      </a:lnTo>
                      <a:lnTo>
                        <a:pt x="1963" y="602"/>
                      </a:lnTo>
                      <a:lnTo>
                        <a:pt x="1944" y="602"/>
                      </a:lnTo>
                      <a:lnTo>
                        <a:pt x="1926" y="602"/>
                      </a:lnTo>
                      <a:lnTo>
                        <a:pt x="1891" y="609"/>
                      </a:lnTo>
                      <a:lnTo>
                        <a:pt x="1844" y="632"/>
                      </a:lnTo>
                      <a:lnTo>
                        <a:pt x="1795" y="681"/>
                      </a:lnTo>
                      <a:lnTo>
                        <a:pt x="1772" y="728"/>
                      </a:lnTo>
                      <a:lnTo>
                        <a:pt x="1764" y="763"/>
                      </a:lnTo>
                      <a:lnTo>
                        <a:pt x="1764" y="782"/>
                      </a:lnTo>
                      <a:lnTo>
                        <a:pt x="1764" y="1500"/>
                      </a:lnTo>
                      <a:lnTo>
                        <a:pt x="1079" y="819"/>
                      </a:lnTo>
                      <a:lnTo>
                        <a:pt x="1079" y="259"/>
                      </a:lnTo>
                      <a:lnTo>
                        <a:pt x="1079" y="240"/>
                      </a:lnTo>
                      <a:lnTo>
                        <a:pt x="1072" y="206"/>
                      </a:lnTo>
                      <a:lnTo>
                        <a:pt x="1049" y="158"/>
                      </a:lnTo>
                      <a:lnTo>
                        <a:pt x="1000" y="109"/>
                      </a:lnTo>
                      <a:lnTo>
                        <a:pt x="952" y="86"/>
                      </a:lnTo>
                      <a:lnTo>
                        <a:pt x="918" y="79"/>
                      </a:lnTo>
                      <a:lnTo>
                        <a:pt x="899" y="79"/>
                      </a:lnTo>
                      <a:lnTo>
                        <a:pt x="880" y="79"/>
                      </a:lnTo>
                      <a:lnTo>
                        <a:pt x="846" y="86"/>
                      </a:lnTo>
                      <a:lnTo>
                        <a:pt x="798" y="109"/>
                      </a:lnTo>
                      <a:lnTo>
                        <a:pt x="749" y="158"/>
                      </a:lnTo>
                      <a:lnTo>
                        <a:pt x="726" y="206"/>
                      </a:lnTo>
                      <a:lnTo>
                        <a:pt x="719" y="240"/>
                      </a:lnTo>
                      <a:lnTo>
                        <a:pt x="719" y="259"/>
                      </a:lnTo>
                      <a:lnTo>
                        <a:pt x="719" y="461"/>
                      </a:lnTo>
                      <a:lnTo>
                        <a:pt x="305" y="50"/>
                      </a:lnTo>
                      <a:lnTo>
                        <a:pt x="293" y="37"/>
                      </a:lnTo>
                      <a:lnTo>
                        <a:pt x="262" y="17"/>
                      </a:lnTo>
                      <a:lnTo>
                        <a:pt x="212" y="0"/>
                      </a:lnTo>
                      <a:lnTo>
                        <a:pt x="143" y="0"/>
                      </a:lnTo>
                      <a:lnTo>
                        <a:pt x="94" y="18"/>
                      </a:lnTo>
                      <a:lnTo>
                        <a:pt x="65" y="39"/>
                      </a:lnTo>
                      <a:lnTo>
                        <a:pt x="51" y="50"/>
                      </a:lnTo>
                      <a:lnTo>
                        <a:pt x="38" y="64"/>
                      </a:lnTo>
                      <a:lnTo>
                        <a:pt x="19" y="95"/>
                      </a:lnTo>
                      <a:lnTo>
                        <a:pt x="0" y="144"/>
                      </a:lnTo>
                      <a:lnTo>
                        <a:pt x="0" y="213"/>
                      </a:lnTo>
                      <a:lnTo>
                        <a:pt x="19" y="262"/>
                      </a:lnTo>
                      <a:lnTo>
                        <a:pt x="39" y="292"/>
                      </a:lnTo>
                      <a:lnTo>
                        <a:pt x="52" y="305"/>
                      </a:lnTo>
                      <a:lnTo>
                        <a:pt x="462" y="714"/>
                      </a:lnTo>
                      <a:lnTo>
                        <a:pt x="261" y="714"/>
                      </a:lnTo>
                      <a:lnTo>
                        <a:pt x="242" y="714"/>
                      </a:lnTo>
                      <a:lnTo>
                        <a:pt x="206" y="721"/>
                      </a:lnTo>
                      <a:lnTo>
                        <a:pt x="159" y="743"/>
                      </a:lnTo>
                      <a:lnTo>
                        <a:pt x="110" y="792"/>
                      </a:lnTo>
                      <a:lnTo>
                        <a:pt x="88" y="839"/>
                      </a:lnTo>
                      <a:lnTo>
                        <a:pt x="81" y="875"/>
                      </a:lnTo>
                      <a:lnTo>
                        <a:pt x="81" y="894"/>
                      </a:lnTo>
                      <a:lnTo>
                        <a:pt x="81" y="913"/>
                      </a:lnTo>
                      <a:lnTo>
                        <a:pt x="88" y="947"/>
                      </a:lnTo>
                      <a:lnTo>
                        <a:pt x="110" y="995"/>
                      </a:lnTo>
                      <a:lnTo>
                        <a:pt x="159" y="1044"/>
                      </a:lnTo>
                      <a:lnTo>
                        <a:pt x="206" y="1065"/>
                      </a:lnTo>
                      <a:lnTo>
                        <a:pt x="242" y="1073"/>
                      </a:lnTo>
                      <a:lnTo>
                        <a:pt x="261" y="1074"/>
                      </a:lnTo>
                      <a:lnTo>
                        <a:pt x="824" y="1074"/>
                      </a:lnTo>
                      <a:lnTo>
                        <a:pt x="1255" y="1500"/>
                      </a:lnTo>
                      <a:lnTo>
                        <a:pt x="500" y="1500"/>
                      </a:lnTo>
                      <a:lnTo>
                        <a:pt x="481" y="1502"/>
                      </a:lnTo>
                      <a:lnTo>
                        <a:pt x="447" y="1509"/>
                      </a:lnTo>
                      <a:lnTo>
                        <a:pt x="399" y="1531"/>
                      </a:lnTo>
                      <a:lnTo>
                        <a:pt x="350" y="1579"/>
                      </a:lnTo>
                      <a:lnTo>
                        <a:pt x="327" y="1627"/>
                      </a:lnTo>
                      <a:lnTo>
                        <a:pt x="320" y="1662"/>
                      </a:lnTo>
                      <a:lnTo>
                        <a:pt x="320" y="1680"/>
                      </a:lnTo>
                      <a:lnTo>
                        <a:pt x="320" y="1699"/>
                      </a:lnTo>
                      <a:lnTo>
                        <a:pt x="327" y="1735"/>
                      </a:lnTo>
                      <a:lnTo>
                        <a:pt x="350" y="1783"/>
                      </a:lnTo>
                      <a:lnTo>
                        <a:pt x="399" y="1832"/>
                      </a:lnTo>
                      <a:lnTo>
                        <a:pt x="447" y="1853"/>
                      </a:lnTo>
                      <a:lnTo>
                        <a:pt x="481" y="1860"/>
                      </a:lnTo>
                      <a:lnTo>
                        <a:pt x="500" y="1860"/>
                      </a:lnTo>
                      <a:lnTo>
                        <a:pt x="1616" y="1860"/>
                      </a:lnTo>
                      <a:lnTo>
                        <a:pt x="2752" y="2989"/>
                      </a:lnTo>
                      <a:lnTo>
                        <a:pt x="2765" y="3002"/>
                      </a:lnTo>
                      <a:lnTo>
                        <a:pt x="2796" y="3022"/>
                      </a:lnTo>
                      <a:lnTo>
                        <a:pt x="2845" y="3040"/>
                      </a:lnTo>
                      <a:lnTo>
                        <a:pt x="2879" y="3043"/>
                      </a:lnTo>
                      <a:lnTo>
                        <a:pt x="2914" y="3040"/>
                      </a:lnTo>
                      <a:lnTo>
                        <a:pt x="2964" y="3022"/>
                      </a:lnTo>
                      <a:lnTo>
                        <a:pt x="2993" y="3002"/>
                      </a:lnTo>
                      <a:lnTo>
                        <a:pt x="3007" y="2989"/>
                      </a:lnTo>
                      <a:lnTo>
                        <a:pt x="3020" y="2976"/>
                      </a:lnTo>
                      <a:lnTo>
                        <a:pt x="3039" y="2946"/>
                      </a:lnTo>
                      <a:lnTo>
                        <a:pt x="3058" y="2896"/>
                      </a:lnTo>
                      <a:lnTo>
                        <a:pt x="3058" y="2827"/>
                      </a:lnTo>
                      <a:lnTo>
                        <a:pt x="3039" y="2778"/>
                      </a:lnTo>
                      <a:lnTo>
                        <a:pt x="3019" y="2749"/>
                      </a:lnTo>
                      <a:lnTo>
                        <a:pt x="3006" y="2734"/>
                      </a:lnTo>
                      <a:close/>
                    </a:path>
                  </a:pathLst>
                </a:custGeom>
                <a:solidFill>
                  <a:srgbClr val="B72F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76" name="그룹 75"/>
              <p:cNvGrpSpPr/>
              <p:nvPr/>
            </p:nvGrpSpPr>
            <p:grpSpPr>
              <a:xfrm rot="5400000">
                <a:off x="6725708" y="5144160"/>
                <a:ext cx="366626" cy="364817"/>
                <a:chOff x="8909794" y="1241000"/>
                <a:chExt cx="1930400" cy="1920875"/>
              </a:xfrm>
            </p:grpSpPr>
            <p:sp>
              <p:nvSpPr>
                <p:cNvPr id="77" name="Freeform 5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776413" cy="1765300"/>
                </a:xfrm>
                <a:custGeom>
                  <a:avLst/>
                  <a:gdLst>
                    <a:gd name="T0" fmla="*/ 2722 w 3357"/>
                    <a:gd name="T1" fmla="*/ 772 h 3337"/>
                    <a:gd name="T2" fmla="*/ 2964 w 3357"/>
                    <a:gd name="T3" fmla="*/ 1070 h 3337"/>
                    <a:gd name="T4" fmla="*/ 3150 w 3357"/>
                    <a:gd name="T5" fmla="*/ 1386 h 3337"/>
                    <a:gd name="T6" fmla="*/ 3278 w 3357"/>
                    <a:gd name="T7" fmla="*/ 1705 h 3337"/>
                    <a:gd name="T8" fmla="*/ 3346 w 3357"/>
                    <a:gd name="T9" fmla="*/ 2023 h 3337"/>
                    <a:gd name="T10" fmla="*/ 3353 w 3357"/>
                    <a:gd name="T11" fmla="*/ 2329 h 3337"/>
                    <a:gd name="T12" fmla="*/ 3298 w 3357"/>
                    <a:gd name="T13" fmla="*/ 2612 h 3337"/>
                    <a:gd name="T14" fmla="*/ 3179 w 3357"/>
                    <a:gd name="T15" fmla="*/ 2865 h 3337"/>
                    <a:gd name="T16" fmla="*/ 3046 w 3357"/>
                    <a:gd name="T17" fmla="*/ 3027 h 3337"/>
                    <a:gd name="T18" fmla="*/ 2882 w 3357"/>
                    <a:gd name="T19" fmla="*/ 3160 h 3337"/>
                    <a:gd name="T20" fmla="*/ 2629 w 3357"/>
                    <a:gd name="T21" fmla="*/ 3278 h 3337"/>
                    <a:gd name="T22" fmla="*/ 2343 w 3357"/>
                    <a:gd name="T23" fmla="*/ 3334 h 3337"/>
                    <a:gd name="T24" fmla="*/ 2037 w 3357"/>
                    <a:gd name="T25" fmla="*/ 3325 h 3337"/>
                    <a:gd name="T26" fmla="*/ 1717 w 3357"/>
                    <a:gd name="T27" fmla="*/ 3258 h 3337"/>
                    <a:gd name="T28" fmla="*/ 1393 w 3357"/>
                    <a:gd name="T29" fmla="*/ 3131 h 3337"/>
                    <a:gd name="T30" fmla="*/ 1078 w 3357"/>
                    <a:gd name="T31" fmla="*/ 2947 h 3337"/>
                    <a:gd name="T32" fmla="*/ 777 w 3357"/>
                    <a:gd name="T33" fmla="*/ 2706 h 3337"/>
                    <a:gd name="T34" fmla="*/ 635 w 3357"/>
                    <a:gd name="T35" fmla="*/ 2566 h 3337"/>
                    <a:gd name="T36" fmla="*/ 393 w 3357"/>
                    <a:gd name="T37" fmla="*/ 2267 h 3337"/>
                    <a:gd name="T38" fmla="*/ 208 w 3357"/>
                    <a:gd name="T39" fmla="*/ 1953 h 3337"/>
                    <a:gd name="T40" fmla="*/ 79 w 3357"/>
                    <a:gd name="T41" fmla="*/ 1632 h 3337"/>
                    <a:gd name="T42" fmla="*/ 12 w 3357"/>
                    <a:gd name="T43" fmla="*/ 1314 h 3337"/>
                    <a:gd name="T44" fmla="*/ 5 w 3357"/>
                    <a:gd name="T45" fmla="*/ 1008 h 3337"/>
                    <a:gd name="T46" fmla="*/ 59 w 3357"/>
                    <a:gd name="T47" fmla="*/ 724 h 3337"/>
                    <a:gd name="T48" fmla="*/ 179 w 3357"/>
                    <a:gd name="T49" fmla="*/ 472 h 3337"/>
                    <a:gd name="T50" fmla="*/ 313 w 3357"/>
                    <a:gd name="T51" fmla="*/ 310 h 3337"/>
                    <a:gd name="T52" fmla="*/ 476 w 3357"/>
                    <a:gd name="T53" fmla="*/ 177 h 3337"/>
                    <a:gd name="T54" fmla="*/ 729 w 3357"/>
                    <a:gd name="T55" fmla="*/ 59 h 3337"/>
                    <a:gd name="T56" fmla="*/ 1016 w 3357"/>
                    <a:gd name="T57" fmla="*/ 4 h 3337"/>
                    <a:gd name="T58" fmla="*/ 1322 w 3357"/>
                    <a:gd name="T59" fmla="*/ 12 h 3337"/>
                    <a:gd name="T60" fmla="*/ 1642 w 3357"/>
                    <a:gd name="T61" fmla="*/ 79 h 3337"/>
                    <a:gd name="T62" fmla="*/ 1965 w 3357"/>
                    <a:gd name="T63" fmla="*/ 206 h 3337"/>
                    <a:gd name="T64" fmla="*/ 2282 w 3357"/>
                    <a:gd name="T65" fmla="*/ 390 h 3337"/>
                    <a:gd name="T66" fmla="*/ 2581 w 3357"/>
                    <a:gd name="T67" fmla="*/ 631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357" h="3337">
                      <a:moveTo>
                        <a:pt x="2653" y="700"/>
                      </a:moveTo>
                      <a:lnTo>
                        <a:pt x="2722" y="772"/>
                      </a:lnTo>
                      <a:lnTo>
                        <a:pt x="2850" y="919"/>
                      </a:lnTo>
                      <a:lnTo>
                        <a:pt x="2964" y="1070"/>
                      </a:lnTo>
                      <a:lnTo>
                        <a:pt x="3065" y="1226"/>
                      </a:lnTo>
                      <a:lnTo>
                        <a:pt x="3150" y="1386"/>
                      </a:lnTo>
                      <a:lnTo>
                        <a:pt x="3222" y="1545"/>
                      </a:lnTo>
                      <a:lnTo>
                        <a:pt x="3278" y="1705"/>
                      </a:lnTo>
                      <a:lnTo>
                        <a:pt x="3320" y="1865"/>
                      </a:lnTo>
                      <a:lnTo>
                        <a:pt x="3346" y="2023"/>
                      </a:lnTo>
                      <a:lnTo>
                        <a:pt x="3357" y="2179"/>
                      </a:lnTo>
                      <a:lnTo>
                        <a:pt x="3353" y="2329"/>
                      </a:lnTo>
                      <a:lnTo>
                        <a:pt x="3334" y="2474"/>
                      </a:lnTo>
                      <a:lnTo>
                        <a:pt x="3298" y="2612"/>
                      </a:lnTo>
                      <a:lnTo>
                        <a:pt x="3247" y="2744"/>
                      </a:lnTo>
                      <a:lnTo>
                        <a:pt x="3179" y="2865"/>
                      </a:lnTo>
                      <a:lnTo>
                        <a:pt x="3095" y="2977"/>
                      </a:lnTo>
                      <a:lnTo>
                        <a:pt x="3046" y="3027"/>
                      </a:lnTo>
                      <a:lnTo>
                        <a:pt x="2994" y="3076"/>
                      </a:lnTo>
                      <a:lnTo>
                        <a:pt x="2882" y="3160"/>
                      </a:lnTo>
                      <a:lnTo>
                        <a:pt x="2760" y="3227"/>
                      </a:lnTo>
                      <a:lnTo>
                        <a:pt x="2629" y="3278"/>
                      </a:lnTo>
                      <a:lnTo>
                        <a:pt x="2489" y="3314"/>
                      </a:lnTo>
                      <a:lnTo>
                        <a:pt x="2343" y="3334"/>
                      </a:lnTo>
                      <a:lnTo>
                        <a:pt x="2192" y="3337"/>
                      </a:lnTo>
                      <a:lnTo>
                        <a:pt x="2037" y="3325"/>
                      </a:lnTo>
                      <a:lnTo>
                        <a:pt x="1877" y="3299"/>
                      </a:lnTo>
                      <a:lnTo>
                        <a:pt x="1717" y="3258"/>
                      </a:lnTo>
                      <a:lnTo>
                        <a:pt x="1554" y="3201"/>
                      </a:lnTo>
                      <a:lnTo>
                        <a:pt x="1393" y="3131"/>
                      </a:lnTo>
                      <a:lnTo>
                        <a:pt x="1235" y="3046"/>
                      </a:lnTo>
                      <a:lnTo>
                        <a:pt x="1078" y="2947"/>
                      </a:lnTo>
                      <a:lnTo>
                        <a:pt x="925" y="2833"/>
                      </a:lnTo>
                      <a:lnTo>
                        <a:pt x="777" y="2706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3" y="261"/>
                      </a:lnTo>
                      <a:lnTo>
                        <a:pt x="476" y="177"/>
                      </a:lnTo>
                      <a:lnTo>
                        <a:pt x="598" y="110"/>
                      </a:lnTo>
                      <a:lnTo>
                        <a:pt x="729" y="59"/>
                      </a:lnTo>
                      <a:lnTo>
                        <a:pt x="869" y="23"/>
                      </a:lnTo>
                      <a:lnTo>
                        <a:pt x="1016" y="4"/>
                      </a:lnTo>
                      <a:lnTo>
                        <a:pt x="1167" y="0"/>
                      </a:lnTo>
                      <a:lnTo>
                        <a:pt x="1322" y="12"/>
                      </a:lnTo>
                      <a:lnTo>
                        <a:pt x="1481" y="38"/>
                      </a:lnTo>
                      <a:lnTo>
                        <a:pt x="1642" y="79"/>
                      </a:lnTo>
                      <a:lnTo>
                        <a:pt x="1803" y="135"/>
                      </a:lnTo>
                      <a:lnTo>
                        <a:pt x="1965" y="206"/>
                      </a:lnTo>
                      <a:lnTo>
                        <a:pt x="2125" y="291"/>
                      </a:lnTo>
                      <a:lnTo>
                        <a:pt x="2282" y="390"/>
                      </a:lnTo>
                      <a:lnTo>
                        <a:pt x="2434" y="504"/>
                      </a:lnTo>
                      <a:lnTo>
                        <a:pt x="2581" y="631"/>
                      </a:lnTo>
                      <a:lnTo>
                        <a:pt x="2653" y="700"/>
                      </a:lnTo>
                      <a:close/>
                    </a:path>
                  </a:pathLst>
                </a:custGeom>
                <a:solidFill>
                  <a:srgbClr val="F259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8" name="Freeform 6"/>
                <p:cNvSpPr>
                  <a:spLocks/>
                </p:cNvSpPr>
                <p:nvPr/>
              </p:nvSpPr>
              <p:spPr bwMode="auto">
                <a:xfrm>
                  <a:off x="8909794" y="1255288"/>
                  <a:ext cx="454025" cy="1425575"/>
                </a:xfrm>
                <a:custGeom>
                  <a:avLst/>
                  <a:gdLst>
                    <a:gd name="T0" fmla="*/ 792 w 859"/>
                    <a:gd name="T1" fmla="*/ 2694 h 2694"/>
                    <a:gd name="T2" fmla="*/ 748 w 859"/>
                    <a:gd name="T3" fmla="*/ 2653 h 2694"/>
                    <a:gd name="T4" fmla="*/ 705 w 859"/>
                    <a:gd name="T5" fmla="*/ 2611 h 2694"/>
                    <a:gd name="T6" fmla="*/ 635 w 859"/>
                    <a:gd name="T7" fmla="*/ 2540 h 2694"/>
                    <a:gd name="T8" fmla="*/ 507 w 859"/>
                    <a:gd name="T9" fmla="*/ 2394 h 2694"/>
                    <a:gd name="T10" fmla="*/ 393 w 859"/>
                    <a:gd name="T11" fmla="*/ 2241 h 2694"/>
                    <a:gd name="T12" fmla="*/ 294 w 859"/>
                    <a:gd name="T13" fmla="*/ 2085 h 2694"/>
                    <a:gd name="T14" fmla="*/ 208 w 859"/>
                    <a:gd name="T15" fmla="*/ 1927 h 2694"/>
                    <a:gd name="T16" fmla="*/ 137 w 859"/>
                    <a:gd name="T17" fmla="*/ 1766 h 2694"/>
                    <a:gd name="T18" fmla="*/ 79 w 859"/>
                    <a:gd name="T19" fmla="*/ 1606 h 2694"/>
                    <a:gd name="T20" fmla="*/ 38 w 859"/>
                    <a:gd name="T21" fmla="*/ 1446 h 2694"/>
                    <a:gd name="T22" fmla="*/ 12 w 859"/>
                    <a:gd name="T23" fmla="*/ 1288 h 2694"/>
                    <a:gd name="T24" fmla="*/ 0 w 859"/>
                    <a:gd name="T25" fmla="*/ 1133 h 2694"/>
                    <a:gd name="T26" fmla="*/ 5 w 859"/>
                    <a:gd name="T27" fmla="*/ 982 h 2694"/>
                    <a:gd name="T28" fmla="*/ 25 w 859"/>
                    <a:gd name="T29" fmla="*/ 837 h 2694"/>
                    <a:gd name="T30" fmla="*/ 59 w 859"/>
                    <a:gd name="T31" fmla="*/ 698 h 2694"/>
                    <a:gd name="T32" fmla="*/ 111 w 859"/>
                    <a:gd name="T33" fmla="*/ 569 h 2694"/>
                    <a:gd name="T34" fmla="*/ 179 w 859"/>
                    <a:gd name="T35" fmla="*/ 446 h 2694"/>
                    <a:gd name="T36" fmla="*/ 264 w 859"/>
                    <a:gd name="T37" fmla="*/ 336 h 2694"/>
                    <a:gd name="T38" fmla="*/ 313 w 859"/>
                    <a:gd name="T39" fmla="*/ 284 h 2694"/>
                    <a:gd name="T40" fmla="*/ 369 w 859"/>
                    <a:gd name="T41" fmla="*/ 230 h 2694"/>
                    <a:gd name="T42" fmla="*/ 494 w 859"/>
                    <a:gd name="T43" fmla="*/ 140 h 2694"/>
                    <a:gd name="T44" fmla="*/ 632 w 859"/>
                    <a:gd name="T45" fmla="*/ 69 h 2694"/>
                    <a:gd name="T46" fmla="*/ 781 w 859"/>
                    <a:gd name="T47" fmla="*/ 17 h 2694"/>
                    <a:gd name="T48" fmla="*/ 859 w 859"/>
                    <a:gd name="T49" fmla="*/ 0 h 2694"/>
                    <a:gd name="T50" fmla="*/ 781 w 859"/>
                    <a:gd name="T51" fmla="*/ 17 h 2694"/>
                    <a:gd name="T52" fmla="*/ 632 w 859"/>
                    <a:gd name="T53" fmla="*/ 69 h 2694"/>
                    <a:gd name="T54" fmla="*/ 494 w 859"/>
                    <a:gd name="T55" fmla="*/ 140 h 2694"/>
                    <a:gd name="T56" fmla="*/ 369 w 859"/>
                    <a:gd name="T57" fmla="*/ 230 h 2694"/>
                    <a:gd name="T58" fmla="*/ 313 w 859"/>
                    <a:gd name="T59" fmla="*/ 284 h 2694"/>
                    <a:gd name="T60" fmla="*/ 264 w 859"/>
                    <a:gd name="T61" fmla="*/ 336 h 2694"/>
                    <a:gd name="T62" fmla="*/ 179 w 859"/>
                    <a:gd name="T63" fmla="*/ 446 h 2694"/>
                    <a:gd name="T64" fmla="*/ 111 w 859"/>
                    <a:gd name="T65" fmla="*/ 569 h 2694"/>
                    <a:gd name="T66" fmla="*/ 59 w 859"/>
                    <a:gd name="T67" fmla="*/ 698 h 2694"/>
                    <a:gd name="T68" fmla="*/ 25 w 859"/>
                    <a:gd name="T69" fmla="*/ 837 h 2694"/>
                    <a:gd name="T70" fmla="*/ 5 w 859"/>
                    <a:gd name="T71" fmla="*/ 982 h 2694"/>
                    <a:gd name="T72" fmla="*/ 0 w 859"/>
                    <a:gd name="T73" fmla="*/ 1133 h 2694"/>
                    <a:gd name="T74" fmla="*/ 12 w 859"/>
                    <a:gd name="T75" fmla="*/ 1288 h 2694"/>
                    <a:gd name="T76" fmla="*/ 38 w 859"/>
                    <a:gd name="T77" fmla="*/ 1446 h 2694"/>
                    <a:gd name="T78" fmla="*/ 79 w 859"/>
                    <a:gd name="T79" fmla="*/ 1606 h 2694"/>
                    <a:gd name="T80" fmla="*/ 137 w 859"/>
                    <a:gd name="T81" fmla="*/ 1766 h 2694"/>
                    <a:gd name="T82" fmla="*/ 208 w 859"/>
                    <a:gd name="T83" fmla="*/ 1927 h 2694"/>
                    <a:gd name="T84" fmla="*/ 294 w 859"/>
                    <a:gd name="T85" fmla="*/ 2085 h 2694"/>
                    <a:gd name="T86" fmla="*/ 393 w 859"/>
                    <a:gd name="T87" fmla="*/ 2241 h 2694"/>
                    <a:gd name="T88" fmla="*/ 507 w 859"/>
                    <a:gd name="T89" fmla="*/ 2394 h 2694"/>
                    <a:gd name="T90" fmla="*/ 635 w 859"/>
                    <a:gd name="T91" fmla="*/ 2540 h 2694"/>
                    <a:gd name="T92" fmla="*/ 705 w 859"/>
                    <a:gd name="T93" fmla="*/ 2611 h 2694"/>
                    <a:gd name="T94" fmla="*/ 748 w 859"/>
                    <a:gd name="T95" fmla="*/ 2653 h 2694"/>
                    <a:gd name="T96" fmla="*/ 792 w 859"/>
                    <a:gd name="T97" fmla="*/ 2694 h 2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859" h="2694">
                      <a:moveTo>
                        <a:pt x="792" y="2694"/>
                      </a:moveTo>
                      <a:lnTo>
                        <a:pt x="748" y="2653"/>
                      </a:lnTo>
                      <a:lnTo>
                        <a:pt x="705" y="2611"/>
                      </a:lnTo>
                      <a:lnTo>
                        <a:pt x="635" y="2540"/>
                      </a:lnTo>
                      <a:lnTo>
                        <a:pt x="507" y="2394"/>
                      </a:lnTo>
                      <a:lnTo>
                        <a:pt x="393" y="2241"/>
                      </a:lnTo>
                      <a:lnTo>
                        <a:pt x="294" y="2085"/>
                      </a:lnTo>
                      <a:lnTo>
                        <a:pt x="208" y="1927"/>
                      </a:lnTo>
                      <a:lnTo>
                        <a:pt x="137" y="1766"/>
                      </a:lnTo>
                      <a:lnTo>
                        <a:pt x="79" y="1606"/>
                      </a:lnTo>
                      <a:lnTo>
                        <a:pt x="38" y="1446"/>
                      </a:lnTo>
                      <a:lnTo>
                        <a:pt x="12" y="1288"/>
                      </a:lnTo>
                      <a:lnTo>
                        <a:pt x="0" y="1133"/>
                      </a:lnTo>
                      <a:lnTo>
                        <a:pt x="5" y="982"/>
                      </a:lnTo>
                      <a:lnTo>
                        <a:pt x="25" y="837"/>
                      </a:lnTo>
                      <a:lnTo>
                        <a:pt x="59" y="698"/>
                      </a:lnTo>
                      <a:lnTo>
                        <a:pt x="111" y="569"/>
                      </a:lnTo>
                      <a:lnTo>
                        <a:pt x="179" y="446"/>
                      </a:lnTo>
                      <a:lnTo>
                        <a:pt x="264" y="336"/>
                      </a:lnTo>
                      <a:lnTo>
                        <a:pt x="313" y="284"/>
                      </a:lnTo>
                      <a:lnTo>
                        <a:pt x="369" y="230"/>
                      </a:lnTo>
                      <a:lnTo>
                        <a:pt x="494" y="140"/>
                      </a:lnTo>
                      <a:lnTo>
                        <a:pt x="632" y="69"/>
                      </a:lnTo>
                      <a:lnTo>
                        <a:pt x="781" y="17"/>
                      </a:lnTo>
                      <a:lnTo>
                        <a:pt x="859" y="0"/>
                      </a:lnTo>
                      <a:lnTo>
                        <a:pt x="781" y="17"/>
                      </a:lnTo>
                      <a:lnTo>
                        <a:pt x="632" y="69"/>
                      </a:lnTo>
                      <a:lnTo>
                        <a:pt x="494" y="140"/>
                      </a:lnTo>
                      <a:lnTo>
                        <a:pt x="369" y="230"/>
                      </a:lnTo>
                      <a:lnTo>
                        <a:pt x="313" y="284"/>
                      </a:lnTo>
                      <a:lnTo>
                        <a:pt x="264" y="336"/>
                      </a:lnTo>
                      <a:lnTo>
                        <a:pt x="179" y="446"/>
                      </a:lnTo>
                      <a:lnTo>
                        <a:pt x="111" y="569"/>
                      </a:lnTo>
                      <a:lnTo>
                        <a:pt x="59" y="698"/>
                      </a:lnTo>
                      <a:lnTo>
                        <a:pt x="25" y="837"/>
                      </a:lnTo>
                      <a:lnTo>
                        <a:pt x="5" y="982"/>
                      </a:lnTo>
                      <a:lnTo>
                        <a:pt x="0" y="1133"/>
                      </a:lnTo>
                      <a:lnTo>
                        <a:pt x="12" y="1288"/>
                      </a:lnTo>
                      <a:lnTo>
                        <a:pt x="38" y="1446"/>
                      </a:lnTo>
                      <a:lnTo>
                        <a:pt x="79" y="1606"/>
                      </a:lnTo>
                      <a:lnTo>
                        <a:pt x="137" y="1766"/>
                      </a:lnTo>
                      <a:lnTo>
                        <a:pt x="208" y="1927"/>
                      </a:lnTo>
                      <a:lnTo>
                        <a:pt x="294" y="2085"/>
                      </a:lnTo>
                      <a:lnTo>
                        <a:pt x="393" y="2241"/>
                      </a:lnTo>
                      <a:lnTo>
                        <a:pt x="507" y="2394"/>
                      </a:lnTo>
                      <a:lnTo>
                        <a:pt x="635" y="2540"/>
                      </a:lnTo>
                      <a:lnTo>
                        <a:pt x="705" y="2611"/>
                      </a:lnTo>
                      <a:lnTo>
                        <a:pt x="748" y="2653"/>
                      </a:lnTo>
                      <a:lnTo>
                        <a:pt x="792" y="2694"/>
                      </a:lnTo>
                      <a:close/>
                    </a:path>
                  </a:pathLst>
                </a:custGeom>
                <a:solidFill>
                  <a:srgbClr val="E2DA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9" name="Freeform 7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312863" cy="1765300"/>
                </a:xfrm>
                <a:custGeom>
                  <a:avLst/>
                  <a:gdLst>
                    <a:gd name="T0" fmla="*/ 2140 w 2482"/>
                    <a:gd name="T1" fmla="*/ 3335 h 3337"/>
                    <a:gd name="T2" fmla="*/ 1779 w 2482"/>
                    <a:gd name="T3" fmla="*/ 3276 h 3337"/>
                    <a:gd name="T4" fmla="*/ 1410 w 2482"/>
                    <a:gd name="T5" fmla="*/ 3140 h 3337"/>
                    <a:gd name="T6" fmla="*/ 1049 w 2482"/>
                    <a:gd name="T7" fmla="*/ 2928 h 3337"/>
                    <a:gd name="T8" fmla="*/ 792 w 2482"/>
                    <a:gd name="T9" fmla="*/ 2720 h 3337"/>
                    <a:gd name="T10" fmla="*/ 705 w 2482"/>
                    <a:gd name="T11" fmla="*/ 2637 h 3337"/>
                    <a:gd name="T12" fmla="*/ 507 w 2482"/>
                    <a:gd name="T13" fmla="*/ 2420 h 3337"/>
                    <a:gd name="T14" fmla="*/ 294 w 2482"/>
                    <a:gd name="T15" fmla="*/ 2111 h 3337"/>
                    <a:gd name="T16" fmla="*/ 137 w 2482"/>
                    <a:gd name="T17" fmla="*/ 1792 h 3337"/>
                    <a:gd name="T18" fmla="*/ 38 w 2482"/>
                    <a:gd name="T19" fmla="*/ 1472 h 3337"/>
                    <a:gd name="T20" fmla="*/ 0 w 2482"/>
                    <a:gd name="T21" fmla="*/ 1159 h 3337"/>
                    <a:gd name="T22" fmla="*/ 25 w 2482"/>
                    <a:gd name="T23" fmla="*/ 863 h 3337"/>
                    <a:gd name="T24" fmla="*/ 111 w 2482"/>
                    <a:gd name="T25" fmla="*/ 595 h 3337"/>
                    <a:gd name="T26" fmla="*/ 264 w 2482"/>
                    <a:gd name="T27" fmla="*/ 362 h 3337"/>
                    <a:gd name="T28" fmla="*/ 369 w 2482"/>
                    <a:gd name="T29" fmla="*/ 256 h 3337"/>
                    <a:gd name="T30" fmla="*/ 632 w 2482"/>
                    <a:gd name="T31" fmla="*/ 95 h 3337"/>
                    <a:gd name="T32" fmla="*/ 859 w 2482"/>
                    <a:gd name="T33" fmla="*/ 26 h 3337"/>
                    <a:gd name="T34" fmla="*/ 1060 w 2482"/>
                    <a:gd name="T35" fmla="*/ 2 h 3337"/>
                    <a:gd name="T36" fmla="*/ 1196 w 2482"/>
                    <a:gd name="T37" fmla="*/ 2 h 3337"/>
                    <a:gd name="T38" fmla="*/ 1399 w 2482"/>
                    <a:gd name="T39" fmla="*/ 23 h 3337"/>
                    <a:gd name="T40" fmla="*/ 1164 w 2482"/>
                    <a:gd name="T41" fmla="*/ 91 h 3337"/>
                    <a:gd name="T42" fmla="*/ 892 w 2482"/>
                    <a:gd name="T43" fmla="*/ 255 h 3337"/>
                    <a:gd name="T44" fmla="*/ 785 w 2482"/>
                    <a:gd name="T45" fmla="*/ 362 h 3337"/>
                    <a:gd name="T46" fmla="*/ 632 w 2482"/>
                    <a:gd name="T47" fmla="*/ 595 h 3337"/>
                    <a:gd name="T48" fmla="*/ 546 w 2482"/>
                    <a:gd name="T49" fmla="*/ 863 h 3337"/>
                    <a:gd name="T50" fmla="*/ 522 w 2482"/>
                    <a:gd name="T51" fmla="*/ 1159 h 3337"/>
                    <a:gd name="T52" fmla="*/ 560 w 2482"/>
                    <a:gd name="T53" fmla="*/ 1472 h 3337"/>
                    <a:gd name="T54" fmla="*/ 658 w 2482"/>
                    <a:gd name="T55" fmla="*/ 1792 h 3337"/>
                    <a:gd name="T56" fmla="*/ 815 w 2482"/>
                    <a:gd name="T57" fmla="*/ 2111 h 3337"/>
                    <a:gd name="T58" fmla="*/ 1029 w 2482"/>
                    <a:gd name="T59" fmla="*/ 2420 h 3337"/>
                    <a:gd name="T60" fmla="*/ 1227 w 2482"/>
                    <a:gd name="T61" fmla="*/ 2637 h 3337"/>
                    <a:gd name="T62" fmla="*/ 1446 w 2482"/>
                    <a:gd name="T63" fmla="*/ 2833 h 3337"/>
                    <a:gd name="T64" fmla="*/ 1757 w 2482"/>
                    <a:gd name="T65" fmla="*/ 3046 h 3337"/>
                    <a:gd name="T66" fmla="*/ 2078 w 2482"/>
                    <a:gd name="T67" fmla="*/ 3203 h 3337"/>
                    <a:gd name="T68" fmla="*/ 2401 w 2482"/>
                    <a:gd name="T69" fmla="*/ 3299 h 3337"/>
                    <a:gd name="T70" fmla="*/ 2420 w 2482"/>
                    <a:gd name="T71" fmla="*/ 3325 h 3337"/>
                    <a:gd name="T72" fmla="*/ 2228 w 2482"/>
                    <a:gd name="T73" fmla="*/ 3337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482" h="3337">
                      <a:moveTo>
                        <a:pt x="2228" y="3337"/>
                      </a:moveTo>
                      <a:lnTo>
                        <a:pt x="2140" y="3335"/>
                      </a:lnTo>
                      <a:lnTo>
                        <a:pt x="1962" y="3315"/>
                      </a:lnTo>
                      <a:lnTo>
                        <a:pt x="1779" y="3276"/>
                      </a:lnTo>
                      <a:lnTo>
                        <a:pt x="1595" y="3217"/>
                      </a:lnTo>
                      <a:lnTo>
                        <a:pt x="1410" y="3140"/>
                      </a:lnTo>
                      <a:lnTo>
                        <a:pt x="1227" y="3043"/>
                      </a:lnTo>
                      <a:lnTo>
                        <a:pt x="1049" y="2928"/>
                      </a:lnTo>
                      <a:lnTo>
                        <a:pt x="876" y="2794"/>
                      </a:lnTo>
                      <a:lnTo>
                        <a:pt x="792" y="2720"/>
                      </a:lnTo>
                      <a:lnTo>
                        <a:pt x="748" y="2679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9" y="256"/>
                      </a:lnTo>
                      <a:lnTo>
                        <a:pt x="494" y="166"/>
                      </a:lnTo>
                      <a:lnTo>
                        <a:pt x="632" y="95"/>
                      </a:lnTo>
                      <a:lnTo>
                        <a:pt x="781" y="43"/>
                      </a:lnTo>
                      <a:lnTo>
                        <a:pt x="859" y="26"/>
                      </a:lnTo>
                      <a:lnTo>
                        <a:pt x="925" y="15"/>
                      </a:lnTo>
                      <a:lnTo>
                        <a:pt x="1060" y="2"/>
                      </a:lnTo>
                      <a:lnTo>
                        <a:pt x="1129" y="0"/>
                      </a:lnTo>
                      <a:lnTo>
                        <a:pt x="1196" y="2"/>
                      </a:lnTo>
                      <a:lnTo>
                        <a:pt x="1331" y="13"/>
                      </a:lnTo>
                      <a:lnTo>
                        <a:pt x="1399" y="23"/>
                      </a:lnTo>
                      <a:lnTo>
                        <a:pt x="1318" y="39"/>
                      </a:lnTo>
                      <a:lnTo>
                        <a:pt x="1164" y="91"/>
                      </a:lnTo>
                      <a:lnTo>
                        <a:pt x="1021" y="161"/>
                      </a:lnTo>
                      <a:lnTo>
                        <a:pt x="892" y="255"/>
                      </a:lnTo>
                      <a:lnTo>
                        <a:pt x="834" y="310"/>
                      </a:lnTo>
                      <a:lnTo>
                        <a:pt x="785" y="362"/>
                      </a:lnTo>
                      <a:lnTo>
                        <a:pt x="700" y="472"/>
                      </a:lnTo>
                      <a:lnTo>
                        <a:pt x="632" y="595"/>
                      </a:lnTo>
                      <a:lnTo>
                        <a:pt x="581" y="724"/>
                      </a:lnTo>
                      <a:lnTo>
                        <a:pt x="546" y="863"/>
                      </a:lnTo>
                      <a:lnTo>
                        <a:pt x="526" y="1008"/>
                      </a:lnTo>
                      <a:lnTo>
                        <a:pt x="522" y="1159"/>
                      </a:lnTo>
                      <a:lnTo>
                        <a:pt x="533" y="1314"/>
                      </a:lnTo>
                      <a:lnTo>
                        <a:pt x="560" y="1472"/>
                      </a:lnTo>
                      <a:lnTo>
                        <a:pt x="602" y="1632"/>
                      </a:lnTo>
                      <a:lnTo>
                        <a:pt x="658" y="1792"/>
                      </a:lnTo>
                      <a:lnTo>
                        <a:pt x="729" y="1953"/>
                      </a:lnTo>
                      <a:lnTo>
                        <a:pt x="815" y="2111"/>
                      </a:lnTo>
                      <a:lnTo>
                        <a:pt x="915" y="2267"/>
                      </a:lnTo>
                      <a:lnTo>
                        <a:pt x="1029" y="2420"/>
                      </a:lnTo>
                      <a:lnTo>
                        <a:pt x="1157" y="2566"/>
                      </a:lnTo>
                      <a:lnTo>
                        <a:pt x="1227" y="2637"/>
                      </a:lnTo>
                      <a:lnTo>
                        <a:pt x="1298" y="2706"/>
                      </a:lnTo>
                      <a:lnTo>
                        <a:pt x="1446" y="2833"/>
                      </a:lnTo>
                      <a:lnTo>
                        <a:pt x="1599" y="2947"/>
                      </a:lnTo>
                      <a:lnTo>
                        <a:pt x="1757" y="3046"/>
                      </a:lnTo>
                      <a:lnTo>
                        <a:pt x="1917" y="3132"/>
                      </a:lnTo>
                      <a:lnTo>
                        <a:pt x="2078" y="3203"/>
                      </a:lnTo>
                      <a:lnTo>
                        <a:pt x="2240" y="3259"/>
                      </a:lnTo>
                      <a:lnTo>
                        <a:pt x="2401" y="3299"/>
                      </a:lnTo>
                      <a:lnTo>
                        <a:pt x="2482" y="3314"/>
                      </a:lnTo>
                      <a:lnTo>
                        <a:pt x="2420" y="3325"/>
                      </a:lnTo>
                      <a:lnTo>
                        <a:pt x="2293" y="3335"/>
                      </a:lnTo>
                      <a:lnTo>
                        <a:pt x="2228" y="3337"/>
                      </a:lnTo>
                      <a:close/>
                    </a:path>
                  </a:pathLst>
                </a:custGeom>
                <a:solidFill>
                  <a:srgbClr val="F14F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0" name="Freeform 8"/>
                <p:cNvSpPr>
                  <a:spLocks/>
                </p:cNvSpPr>
                <p:nvPr/>
              </p:nvSpPr>
              <p:spPr bwMode="auto">
                <a:xfrm>
                  <a:off x="9222531" y="1552150"/>
                  <a:ext cx="1617663" cy="1609725"/>
                </a:xfrm>
                <a:custGeom>
                  <a:avLst/>
                  <a:gdLst>
                    <a:gd name="T0" fmla="*/ 2124 w 3058"/>
                    <a:gd name="T1" fmla="*/ 1857 h 3043"/>
                    <a:gd name="T2" fmla="*/ 2124 w 3058"/>
                    <a:gd name="T3" fmla="*/ 763 h 3043"/>
                    <a:gd name="T4" fmla="*/ 2094 w 3058"/>
                    <a:gd name="T5" fmla="*/ 681 h 3043"/>
                    <a:gd name="T6" fmla="*/ 1998 w 3058"/>
                    <a:gd name="T7" fmla="*/ 609 h 3043"/>
                    <a:gd name="T8" fmla="*/ 1944 w 3058"/>
                    <a:gd name="T9" fmla="*/ 602 h 3043"/>
                    <a:gd name="T10" fmla="*/ 1891 w 3058"/>
                    <a:gd name="T11" fmla="*/ 609 h 3043"/>
                    <a:gd name="T12" fmla="*/ 1795 w 3058"/>
                    <a:gd name="T13" fmla="*/ 681 h 3043"/>
                    <a:gd name="T14" fmla="*/ 1764 w 3058"/>
                    <a:gd name="T15" fmla="*/ 763 h 3043"/>
                    <a:gd name="T16" fmla="*/ 1764 w 3058"/>
                    <a:gd name="T17" fmla="*/ 1500 h 3043"/>
                    <a:gd name="T18" fmla="*/ 1079 w 3058"/>
                    <a:gd name="T19" fmla="*/ 259 h 3043"/>
                    <a:gd name="T20" fmla="*/ 1072 w 3058"/>
                    <a:gd name="T21" fmla="*/ 206 h 3043"/>
                    <a:gd name="T22" fmla="*/ 1000 w 3058"/>
                    <a:gd name="T23" fmla="*/ 109 h 3043"/>
                    <a:gd name="T24" fmla="*/ 918 w 3058"/>
                    <a:gd name="T25" fmla="*/ 79 h 3043"/>
                    <a:gd name="T26" fmla="*/ 880 w 3058"/>
                    <a:gd name="T27" fmla="*/ 79 h 3043"/>
                    <a:gd name="T28" fmla="*/ 798 w 3058"/>
                    <a:gd name="T29" fmla="*/ 109 h 3043"/>
                    <a:gd name="T30" fmla="*/ 726 w 3058"/>
                    <a:gd name="T31" fmla="*/ 206 h 3043"/>
                    <a:gd name="T32" fmla="*/ 719 w 3058"/>
                    <a:gd name="T33" fmla="*/ 259 h 3043"/>
                    <a:gd name="T34" fmla="*/ 305 w 3058"/>
                    <a:gd name="T35" fmla="*/ 50 h 3043"/>
                    <a:gd name="T36" fmla="*/ 262 w 3058"/>
                    <a:gd name="T37" fmla="*/ 17 h 3043"/>
                    <a:gd name="T38" fmla="*/ 143 w 3058"/>
                    <a:gd name="T39" fmla="*/ 0 h 3043"/>
                    <a:gd name="T40" fmla="*/ 65 w 3058"/>
                    <a:gd name="T41" fmla="*/ 39 h 3043"/>
                    <a:gd name="T42" fmla="*/ 38 w 3058"/>
                    <a:gd name="T43" fmla="*/ 64 h 3043"/>
                    <a:gd name="T44" fmla="*/ 0 w 3058"/>
                    <a:gd name="T45" fmla="*/ 144 h 3043"/>
                    <a:gd name="T46" fmla="*/ 19 w 3058"/>
                    <a:gd name="T47" fmla="*/ 262 h 3043"/>
                    <a:gd name="T48" fmla="*/ 52 w 3058"/>
                    <a:gd name="T49" fmla="*/ 305 h 3043"/>
                    <a:gd name="T50" fmla="*/ 261 w 3058"/>
                    <a:gd name="T51" fmla="*/ 714 h 3043"/>
                    <a:gd name="T52" fmla="*/ 206 w 3058"/>
                    <a:gd name="T53" fmla="*/ 721 h 3043"/>
                    <a:gd name="T54" fmla="*/ 110 w 3058"/>
                    <a:gd name="T55" fmla="*/ 792 h 3043"/>
                    <a:gd name="T56" fmla="*/ 81 w 3058"/>
                    <a:gd name="T57" fmla="*/ 875 h 3043"/>
                    <a:gd name="T58" fmla="*/ 81 w 3058"/>
                    <a:gd name="T59" fmla="*/ 913 h 3043"/>
                    <a:gd name="T60" fmla="*/ 110 w 3058"/>
                    <a:gd name="T61" fmla="*/ 995 h 3043"/>
                    <a:gd name="T62" fmla="*/ 206 w 3058"/>
                    <a:gd name="T63" fmla="*/ 1065 h 3043"/>
                    <a:gd name="T64" fmla="*/ 261 w 3058"/>
                    <a:gd name="T65" fmla="*/ 1074 h 3043"/>
                    <a:gd name="T66" fmla="*/ 1255 w 3058"/>
                    <a:gd name="T67" fmla="*/ 1500 h 3043"/>
                    <a:gd name="T68" fmla="*/ 481 w 3058"/>
                    <a:gd name="T69" fmla="*/ 1502 h 3043"/>
                    <a:gd name="T70" fmla="*/ 399 w 3058"/>
                    <a:gd name="T71" fmla="*/ 1531 h 3043"/>
                    <a:gd name="T72" fmla="*/ 327 w 3058"/>
                    <a:gd name="T73" fmla="*/ 1627 h 3043"/>
                    <a:gd name="T74" fmla="*/ 320 w 3058"/>
                    <a:gd name="T75" fmla="*/ 1680 h 3043"/>
                    <a:gd name="T76" fmla="*/ 327 w 3058"/>
                    <a:gd name="T77" fmla="*/ 1735 h 3043"/>
                    <a:gd name="T78" fmla="*/ 399 w 3058"/>
                    <a:gd name="T79" fmla="*/ 1832 h 3043"/>
                    <a:gd name="T80" fmla="*/ 481 w 3058"/>
                    <a:gd name="T81" fmla="*/ 1860 h 3043"/>
                    <a:gd name="T82" fmla="*/ 1616 w 3058"/>
                    <a:gd name="T83" fmla="*/ 1860 h 3043"/>
                    <a:gd name="T84" fmla="*/ 2765 w 3058"/>
                    <a:gd name="T85" fmla="*/ 3002 h 3043"/>
                    <a:gd name="T86" fmla="*/ 2845 w 3058"/>
                    <a:gd name="T87" fmla="*/ 3040 h 3043"/>
                    <a:gd name="T88" fmla="*/ 2914 w 3058"/>
                    <a:gd name="T89" fmla="*/ 3040 h 3043"/>
                    <a:gd name="T90" fmla="*/ 2993 w 3058"/>
                    <a:gd name="T91" fmla="*/ 3002 h 3043"/>
                    <a:gd name="T92" fmla="*/ 3020 w 3058"/>
                    <a:gd name="T93" fmla="*/ 2976 h 3043"/>
                    <a:gd name="T94" fmla="*/ 3058 w 3058"/>
                    <a:gd name="T95" fmla="*/ 2896 h 3043"/>
                    <a:gd name="T96" fmla="*/ 3039 w 3058"/>
                    <a:gd name="T97" fmla="*/ 2778 h 3043"/>
                    <a:gd name="T98" fmla="*/ 3006 w 3058"/>
                    <a:gd name="T99" fmla="*/ 2734 h 3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058" h="3043">
                      <a:moveTo>
                        <a:pt x="3006" y="2734"/>
                      </a:moveTo>
                      <a:lnTo>
                        <a:pt x="2124" y="1857"/>
                      </a:lnTo>
                      <a:lnTo>
                        <a:pt x="2124" y="782"/>
                      </a:lnTo>
                      <a:lnTo>
                        <a:pt x="2124" y="763"/>
                      </a:lnTo>
                      <a:lnTo>
                        <a:pt x="2117" y="728"/>
                      </a:lnTo>
                      <a:lnTo>
                        <a:pt x="2094" y="681"/>
                      </a:lnTo>
                      <a:lnTo>
                        <a:pt x="2045" y="632"/>
                      </a:lnTo>
                      <a:lnTo>
                        <a:pt x="1998" y="609"/>
                      </a:lnTo>
                      <a:lnTo>
                        <a:pt x="1963" y="602"/>
                      </a:lnTo>
                      <a:lnTo>
                        <a:pt x="1944" y="602"/>
                      </a:lnTo>
                      <a:lnTo>
                        <a:pt x="1926" y="602"/>
                      </a:lnTo>
                      <a:lnTo>
                        <a:pt x="1891" y="609"/>
                      </a:lnTo>
                      <a:lnTo>
                        <a:pt x="1844" y="632"/>
                      </a:lnTo>
                      <a:lnTo>
                        <a:pt x="1795" y="681"/>
                      </a:lnTo>
                      <a:lnTo>
                        <a:pt x="1772" y="728"/>
                      </a:lnTo>
                      <a:lnTo>
                        <a:pt x="1764" y="763"/>
                      </a:lnTo>
                      <a:lnTo>
                        <a:pt x="1764" y="782"/>
                      </a:lnTo>
                      <a:lnTo>
                        <a:pt x="1764" y="1500"/>
                      </a:lnTo>
                      <a:lnTo>
                        <a:pt x="1079" y="819"/>
                      </a:lnTo>
                      <a:lnTo>
                        <a:pt x="1079" y="259"/>
                      </a:lnTo>
                      <a:lnTo>
                        <a:pt x="1079" y="240"/>
                      </a:lnTo>
                      <a:lnTo>
                        <a:pt x="1072" y="206"/>
                      </a:lnTo>
                      <a:lnTo>
                        <a:pt x="1049" y="158"/>
                      </a:lnTo>
                      <a:lnTo>
                        <a:pt x="1000" y="109"/>
                      </a:lnTo>
                      <a:lnTo>
                        <a:pt x="952" y="86"/>
                      </a:lnTo>
                      <a:lnTo>
                        <a:pt x="918" y="79"/>
                      </a:lnTo>
                      <a:lnTo>
                        <a:pt x="899" y="79"/>
                      </a:lnTo>
                      <a:lnTo>
                        <a:pt x="880" y="79"/>
                      </a:lnTo>
                      <a:lnTo>
                        <a:pt x="846" y="86"/>
                      </a:lnTo>
                      <a:lnTo>
                        <a:pt x="798" y="109"/>
                      </a:lnTo>
                      <a:lnTo>
                        <a:pt x="749" y="158"/>
                      </a:lnTo>
                      <a:lnTo>
                        <a:pt x="726" y="206"/>
                      </a:lnTo>
                      <a:lnTo>
                        <a:pt x="719" y="240"/>
                      </a:lnTo>
                      <a:lnTo>
                        <a:pt x="719" y="259"/>
                      </a:lnTo>
                      <a:lnTo>
                        <a:pt x="719" y="461"/>
                      </a:lnTo>
                      <a:lnTo>
                        <a:pt x="305" y="50"/>
                      </a:lnTo>
                      <a:lnTo>
                        <a:pt x="293" y="37"/>
                      </a:lnTo>
                      <a:lnTo>
                        <a:pt x="262" y="17"/>
                      </a:lnTo>
                      <a:lnTo>
                        <a:pt x="212" y="0"/>
                      </a:lnTo>
                      <a:lnTo>
                        <a:pt x="143" y="0"/>
                      </a:lnTo>
                      <a:lnTo>
                        <a:pt x="94" y="18"/>
                      </a:lnTo>
                      <a:lnTo>
                        <a:pt x="65" y="39"/>
                      </a:lnTo>
                      <a:lnTo>
                        <a:pt x="51" y="50"/>
                      </a:lnTo>
                      <a:lnTo>
                        <a:pt x="38" y="64"/>
                      </a:lnTo>
                      <a:lnTo>
                        <a:pt x="19" y="95"/>
                      </a:lnTo>
                      <a:lnTo>
                        <a:pt x="0" y="144"/>
                      </a:lnTo>
                      <a:lnTo>
                        <a:pt x="0" y="213"/>
                      </a:lnTo>
                      <a:lnTo>
                        <a:pt x="19" y="262"/>
                      </a:lnTo>
                      <a:lnTo>
                        <a:pt x="39" y="292"/>
                      </a:lnTo>
                      <a:lnTo>
                        <a:pt x="52" y="305"/>
                      </a:lnTo>
                      <a:lnTo>
                        <a:pt x="462" y="714"/>
                      </a:lnTo>
                      <a:lnTo>
                        <a:pt x="261" y="714"/>
                      </a:lnTo>
                      <a:lnTo>
                        <a:pt x="242" y="714"/>
                      </a:lnTo>
                      <a:lnTo>
                        <a:pt x="206" y="721"/>
                      </a:lnTo>
                      <a:lnTo>
                        <a:pt x="159" y="743"/>
                      </a:lnTo>
                      <a:lnTo>
                        <a:pt x="110" y="792"/>
                      </a:lnTo>
                      <a:lnTo>
                        <a:pt x="88" y="839"/>
                      </a:lnTo>
                      <a:lnTo>
                        <a:pt x="81" y="875"/>
                      </a:lnTo>
                      <a:lnTo>
                        <a:pt x="81" y="894"/>
                      </a:lnTo>
                      <a:lnTo>
                        <a:pt x="81" y="913"/>
                      </a:lnTo>
                      <a:lnTo>
                        <a:pt x="88" y="947"/>
                      </a:lnTo>
                      <a:lnTo>
                        <a:pt x="110" y="995"/>
                      </a:lnTo>
                      <a:lnTo>
                        <a:pt x="159" y="1044"/>
                      </a:lnTo>
                      <a:lnTo>
                        <a:pt x="206" y="1065"/>
                      </a:lnTo>
                      <a:lnTo>
                        <a:pt x="242" y="1073"/>
                      </a:lnTo>
                      <a:lnTo>
                        <a:pt x="261" y="1074"/>
                      </a:lnTo>
                      <a:lnTo>
                        <a:pt x="824" y="1074"/>
                      </a:lnTo>
                      <a:lnTo>
                        <a:pt x="1255" y="1500"/>
                      </a:lnTo>
                      <a:lnTo>
                        <a:pt x="500" y="1500"/>
                      </a:lnTo>
                      <a:lnTo>
                        <a:pt x="481" y="1502"/>
                      </a:lnTo>
                      <a:lnTo>
                        <a:pt x="447" y="1509"/>
                      </a:lnTo>
                      <a:lnTo>
                        <a:pt x="399" y="1531"/>
                      </a:lnTo>
                      <a:lnTo>
                        <a:pt x="350" y="1579"/>
                      </a:lnTo>
                      <a:lnTo>
                        <a:pt x="327" y="1627"/>
                      </a:lnTo>
                      <a:lnTo>
                        <a:pt x="320" y="1662"/>
                      </a:lnTo>
                      <a:lnTo>
                        <a:pt x="320" y="1680"/>
                      </a:lnTo>
                      <a:lnTo>
                        <a:pt x="320" y="1699"/>
                      </a:lnTo>
                      <a:lnTo>
                        <a:pt x="327" y="1735"/>
                      </a:lnTo>
                      <a:lnTo>
                        <a:pt x="350" y="1783"/>
                      </a:lnTo>
                      <a:lnTo>
                        <a:pt x="399" y="1832"/>
                      </a:lnTo>
                      <a:lnTo>
                        <a:pt x="447" y="1853"/>
                      </a:lnTo>
                      <a:lnTo>
                        <a:pt x="481" y="1860"/>
                      </a:lnTo>
                      <a:lnTo>
                        <a:pt x="500" y="1860"/>
                      </a:lnTo>
                      <a:lnTo>
                        <a:pt x="1616" y="1860"/>
                      </a:lnTo>
                      <a:lnTo>
                        <a:pt x="2752" y="2989"/>
                      </a:lnTo>
                      <a:lnTo>
                        <a:pt x="2765" y="3002"/>
                      </a:lnTo>
                      <a:lnTo>
                        <a:pt x="2796" y="3022"/>
                      </a:lnTo>
                      <a:lnTo>
                        <a:pt x="2845" y="3040"/>
                      </a:lnTo>
                      <a:lnTo>
                        <a:pt x="2879" y="3043"/>
                      </a:lnTo>
                      <a:lnTo>
                        <a:pt x="2914" y="3040"/>
                      </a:lnTo>
                      <a:lnTo>
                        <a:pt x="2964" y="3022"/>
                      </a:lnTo>
                      <a:lnTo>
                        <a:pt x="2993" y="3002"/>
                      </a:lnTo>
                      <a:lnTo>
                        <a:pt x="3007" y="2989"/>
                      </a:lnTo>
                      <a:lnTo>
                        <a:pt x="3020" y="2976"/>
                      </a:lnTo>
                      <a:lnTo>
                        <a:pt x="3039" y="2946"/>
                      </a:lnTo>
                      <a:lnTo>
                        <a:pt x="3058" y="2896"/>
                      </a:lnTo>
                      <a:lnTo>
                        <a:pt x="3058" y="2827"/>
                      </a:lnTo>
                      <a:lnTo>
                        <a:pt x="3039" y="2778"/>
                      </a:lnTo>
                      <a:lnTo>
                        <a:pt x="3019" y="2749"/>
                      </a:lnTo>
                      <a:lnTo>
                        <a:pt x="3006" y="2734"/>
                      </a:lnTo>
                      <a:close/>
                    </a:path>
                  </a:pathLst>
                </a:custGeom>
                <a:solidFill>
                  <a:srgbClr val="B72F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81" name="그룹 80"/>
              <p:cNvGrpSpPr/>
              <p:nvPr/>
            </p:nvGrpSpPr>
            <p:grpSpPr>
              <a:xfrm rot="6300000">
                <a:off x="7173141" y="5297139"/>
                <a:ext cx="255790" cy="254528"/>
                <a:chOff x="8909794" y="1241000"/>
                <a:chExt cx="1930400" cy="1920875"/>
              </a:xfrm>
            </p:grpSpPr>
            <p:sp>
              <p:nvSpPr>
                <p:cNvPr id="82" name="Freeform 5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776413" cy="1765300"/>
                </a:xfrm>
                <a:custGeom>
                  <a:avLst/>
                  <a:gdLst>
                    <a:gd name="T0" fmla="*/ 2722 w 3357"/>
                    <a:gd name="T1" fmla="*/ 772 h 3337"/>
                    <a:gd name="T2" fmla="*/ 2964 w 3357"/>
                    <a:gd name="T3" fmla="*/ 1070 h 3337"/>
                    <a:gd name="T4" fmla="*/ 3150 w 3357"/>
                    <a:gd name="T5" fmla="*/ 1386 h 3337"/>
                    <a:gd name="T6" fmla="*/ 3278 w 3357"/>
                    <a:gd name="T7" fmla="*/ 1705 h 3337"/>
                    <a:gd name="T8" fmla="*/ 3346 w 3357"/>
                    <a:gd name="T9" fmla="*/ 2023 h 3337"/>
                    <a:gd name="T10" fmla="*/ 3353 w 3357"/>
                    <a:gd name="T11" fmla="*/ 2329 h 3337"/>
                    <a:gd name="T12" fmla="*/ 3298 w 3357"/>
                    <a:gd name="T13" fmla="*/ 2612 h 3337"/>
                    <a:gd name="T14" fmla="*/ 3179 w 3357"/>
                    <a:gd name="T15" fmla="*/ 2865 h 3337"/>
                    <a:gd name="T16" fmla="*/ 3046 w 3357"/>
                    <a:gd name="T17" fmla="*/ 3027 h 3337"/>
                    <a:gd name="T18" fmla="*/ 2882 w 3357"/>
                    <a:gd name="T19" fmla="*/ 3160 h 3337"/>
                    <a:gd name="T20" fmla="*/ 2629 w 3357"/>
                    <a:gd name="T21" fmla="*/ 3278 h 3337"/>
                    <a:gd name="T22" fmla="*/ 2343 w 3357"/>
                    <a:gd name="T23" fmla="*/ 3334 h 3337"/>
                    <a:gd name="T24" fmla="*/ 2037 w 3357"/>
                    <a:gd name="T25" fmla="*/ 3325 h 3337"/>
                    <a:gd name="T26" fmla="*/ 1717 w 3357"/>
                    <a:gd name="T27" fmla="*/ 3258 h 3337"/>
                    <a:gd name="T28" fmla="*/ 1393 w 3357"/>
                    <a:gd name="T29" fmla="*/ 3131 h 3337"/>
                    <a:gd name="T30" fmla="*/ 1078 w 3357"/>
                    <a:gd name="T31" fmla="*/ 2947 h 3337"/>
                    <a:gd name="T32" fmla="*/ 777 w 3357"/>
                    <a:gd name="T33" fmla="*/ 2706 h 3337"/>
                    <a:gd name="T34" fmla="*/ 635 w 3357"/>
                    <a:gd name="T35" fmla="*/ 2566 h 3337"/>
                    <a:gd name="T36" fmla="*/ 393 w 3357"/>
                    <a:gd name="T37" fmla="*/ 2267 h 3337"/>
                    <a:gd name="T38" fmla="*/ 208 w 3357"/>
                    <a:gd name="T39" fmla="*/ 1953 h 3337"/>
                    <a:gd name="T40" fmla="*/ 79 w 3357"/>
                    <a:gd name="T41" fmla="*/ 1632 h 3337"/>
                    <a:gd name="T42" fmla="*/ 12 w 3357"/>
                    <a:gd name="T43" fmla="*/ 1314 h 3337"/>
                    <a:gd name="T44" fmla="*/ 5 w 3357"/>
                    <a:gd name="T45" fmla="*/ 1008 h 3337"/>
                    <a:gd name="T46" fmla="*/ 59 w 3357"/>
                    <a:gd name="T47" fmla="*/ 724 h 3337"/>
                    <a:gd name="T48" fmla="*/ 179 w 3357"/>
                    <a:gd name="T49" fmla="*/ 472 h 3337"/>
                    <a:gd name="T50" fmla="*/ 313 w 3357"/>
                    <a:gd name="T51" fmla="*/ 310 h 3337"/>
                    <a:gd name="T52" fmla="*/ 476 w 3357"/>
                    <a:gd name="T53" fmla="*/ 177 h 3337"/>
                    <a:gd name="T54" fmla="*/ 729 w 3357"/>
                    <a:gd name="T55" fmla="*/ 59 h 3337"/>
                    <a:gd name="T56" fmla="*/ 1016 w 3357"/>
                    <a:gd name="T57" fmla="*/ 4 h 3337"/>
                    <a:gd name="T58" fmla="*/ 1322 w 3357"/>
                    <a:gd name="T59" fmla="*/ 12 h 3337"/>
                    <a:gd name="T60" fmla="*/ 1642 w 3357"/>
                    <a:gd name="T61" fmla="*/ 79 h 3337"/>
                    <a:gd name="T62" fmla="*/ 1965 w 3357"/>
                    <a:gd name="T63" fmla="*/ 206 h 3337"/>
                    <a:gd name="T64" fmla="*/ 2282 w 3357"/>
                    <a:gd name="T65" fmla="*/ 390 h 3337"/>
                    <a:gd name="T66" fmla="*/ 2581 w 3357"/>
                    <a:gd name="T67" fmla="*/ 631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357" h="3337">
                      <a:moveTo>
                        <a:pt x="2653" y="700"/>
                      </a:moveTo>
                      <a:lnTo>
                        <a:pt x="2722" y="772"/>
                      </a:lnTo>
                      <a:lnTo>
                        <a:pt x="2850" y="919"/>
                      </a:lnTo>
                      <a:lnTo>
                        <a:pt x="2964" y="1070"/>
                      </a:lnTo>
                      <a:lnTo>
                        <a:pt x="3065" y="1226"/>
                      </a:lnTo>
                      <a:lnTo>
                        <a:pt x="3150" y="1386"/>
                      </a:lnTo>
                      <a:lnTo>
                        <a:pt x="3222" y="1545"/>
                      </a:lnTo>
                      <a:lnTo>
                        <a:pt x="3278" y="1705"/>
                      </a:lnTo>
                      <a:lnTo>
                        <a:pt x="3320" y="1865"/>
                      </a:lnTo>
                      <a:lnTo>
                        <a:pt x="3346" y="2023"/>
                      </a:lnTo>
                      <a:lnTo>
                        <a:pt x="3357" y="2179"/>
                      </a:lnTo>
                      <a:lnTo>
                        <a:pt x="3353" y="2329"/>
                      </a:lnTo>
                      <a:lnTo>
                        <a:pt x="3334" y="2474"/>
                      </a:lnTo>
                      <a:lnTo>
                        <a:pt x="3298" y="2612"/>
                      </a:lnTo>
                      <a:lnTo>
                        <a:pt x="3247" y="2744"/>
                      </a:lnTo>
                      <a:lnTo>
                        <a:pt x="3179" y="2865"/>
                      </a:lnTo>
                      <a:lnTo>
                        <a:pt x="3095" y="2977"/>
                      </a:lnTo>
                      <a:lnTo>
                        <a:pt x="3046" y="3027"/>
                      </a:lnTo>
                      <a:lnTo>
                        <a:pt x="2994" y="3076"/>
                      </a:lnTo>
                      <a:lnTo>
                        <a:pt x="2882" y="3160"/>
                      </a:lnTo>
                      <a:lnTo>
                        <a:pt x="2760" y="3227"/>
                      </a:lnTo>
                      <a:lnTo>
                        <a:pt x="2629" y="3278"/>
                      </a:lnTo>
                      <a:lnTo>
                        <a:pt x="2489" y="3314"/>
                      </a:lnTo>
                      <a:lnTo>
                        <a:pt x="2343" y="3334"/>
                      </a:lnTo>
                      <a:lnTo>
                        <a:pt x="2192" y="3337"/>
                      </a:lnTo>
                      <a:lnTo>
                        <a:pt x="2037" y="3325"/>
                      </a:lnTo>
                      <a:lnTo>
                        <a:pt x="1877" y="3299"/>
                      </a:lnTo>
                      <a:lnTo>
                        <a:pt x="1717" y="3258"/>
                      </a:lnTo>
                      <a:lnTo>
                        <a:pt x="1554" y="3201"/>
                      </a:lnTo>
                      <a:lnTo>
                        <a:pt x="1393" y="3131"/>
                      </a:lnTo>
                      <a:lnTo>
                        <a:pt x="1235" y="3046"/>
                      </a:lnTo>
                      <a:lnTo>
                        <a:pt x="1078" y="2947"/>
                      </a:lnTo>
                      <a:lnTo>
                        <a:pt x="925" y="2833"/>
                      </a:lnTo>
                      <a:lnTo>
                        <a:pt x="777" y="2706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3" y="261"/>
                      </a:lnTo>
                      <a:lnTo>
                        <a:pt x="476" y="177"/>
                      </a:lnTo>
                      <a:lnTo>
                        <a:pt x="598" y="110"/>
                      </a:lnTo>
                      <a:lnTo>
                        <a:pt x="729" y="59"/>
                      </a:lnTo>
                      <a:lnTo>
                        <a:pt x="869" y="23"/>
                      </a:lnTo>
                      <a:lnTo>
                        <a:pt x="1016" y="4"/>
                      </a:lnTo>
                      <a:lnTo>
                        <a:pt x="1167" y="0"/>
                      </a:lnTo>
                      <a:lnTo>
                        <a:pt x="1322" y="12"/>
                      </a:lnTo>
                      <a:lnTo>
                        <a:pt x="1481" y="38"/>
                      </a:lnTo>
                      <a:lnTo>
                        <a:pt x="1642" y="79"/>
                      </a:lnTo>
                      <a:lnTo>
                        <a:pt x="1803" y="135"/>
                      </a:lnTo>
                      <a:lnTo>
                        <a:pt x="1965" y="206"/>
                      </a:lnTo>
                      <a:lnTo>
                        <a:pt x="2125" y="291"/>
                      </a:lnTo>
                      <a:lnTo>
                        <a:pt x="2282" y="390"/>
                      </a:lnTo>
                      <a:lnTo>
                        <a:pt x="2434" y="504"/>
                      </a:lnTo>
                      <a:lnTo>
                        <a:pt x="2581" y="631"/>
                      </a:lnTo>
                      <a:lnTo>
                        <a:pt x="2653" y="700"/>
                      </a:lnTo>
                      <a:close/>
                    </a:path>
                  </a:pathLst>
                </a:custGeom>
                <a:solidFill>
                  <a:srgbClr val="F259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3" name="Freeform 6"/>
                <p:cNvSpPr>
                  <a:spLocks/>
                </p:cNvSpPr>
                <p:nvPr/>
              </p:nvSpPr>
              <p:spPr bwMode="auto">
                <a:xfrm>
                  <a:off x="8909794" y="1255288"/>
                  <a:ext cx="454025" cy="1425575"/>
                </a:xfrm>
                <a:custGeom>
                  <a:avLst/>
                  <a:gdLst>
                    <a:gd name="T0" fmla="*/ 792 w 859"/>
                    <a:gd name="T1" fmla="*/ 2694 h 2694"/>
                    <a:gd name="T2" fmla="*/ 748 w 859"/>
                    <a:gd name="T3" fmla="*/ 2653 h 2694"/>
                    <a:gd name="T4" fmla="*/ 705 w 859"/>
                    <a:gd name="T5" fmla="*/ 2611 h 2694"/>
                    <a:gd name="T6" fmla="*/ 635 w 859"/>
                    <a:gd name="T7" fmla="*/ 2540 h 2694"/>
                    <a:gd name="T8" fmla="*/ 507 w 859"/>
                    <a:gd name="T9" fmla="*/ 2394 h 2694"/>
                    <a:gd name="T10" fmla="*/ 393 w 859"/>
                    <a:gd name="T11" fmla="*/ 2241 h 2694"/>
                    <a:gd name="T12" fmla="*/ 294 w 859"/>
                    <a:gd name="T13" fmla="*/ 2085 h 2694"/>
                    <a:gd name="T14" fmla="*/ 208 w 859"/>
                    <a:gd name="T15" fmla="*/ 1927 h 2694"/>
                    <a:gd name="T16" fmla="*/ 137 w 859"/>
                    <a:gd name="T17" fmla="*/ 1766 h 2694"/>
                    <a:gd name="T18" fmla="*/ 79 w 859"/>
                    <a:gd name="T19" fmla="*/ 1606 h 2694"/>
                    <a:gd name="T20" fmla="*/ 38 w 859"/>
                    <a:gd name="T21" fmla="*/ 1446 h 2694"/>
                    <a:gd name="T22" fmla="*/ 12 w 859"/>
                    <a:gd name="T23" fmla="*/ 1288 h 2694"/>
                    <a:gd name="T24" fmla="*/ 0 w 859"/>
                    <a:gd name="T25" fmla="*/ 1133 h 2694"/>
                    <a:gd name="T26" fmla="*/ 5 w 859"/>
                    <a:gd name="T27" fmla="*/ 982 h 2694"/>
                    <a:gd name="T28" fmla="*/ 25 w 859"/>
                    <a:gd name="T29" fmla="*/ 837 h 2694"/>
                    <a:gd name="T30" fmla="*/ 59 w 859"/>
                    <a:gd name="T31" fmla="*/ 698 h 2694"/>
                    <a:gd name="T32" fmla="*/ 111 w 859"/>
                    <a:gd name="T33" fmla="*/ 569 h 2694"/>
                    <a:gd name="T34" fmla="*/ 179 w 859"/>
                    <a:gd name="T35" fmla="*/ 446 h 2694"/>
                    <a:gd name="T36" fmla="*/ 264 w 859"/>
                    <a:gd name="T37" fmla="*/ 336 h 2694"/>
                    <a:gd name="T38" fmla="*/ 313 w 859"/>
                    <a:gd name="T39" fmla="*/ 284 h 2694"/>
                    <a:gd name="T40" fmla="*/ 369 w 859"/>
                    <a:gd name="T41" fmla="*/ 230 h 2694"/>
                    <a:gd name="T42" fmla="*/ 494 w 859"/>
                    <a:gd name="T43" fmla="*/ 140 h 2694"/>
                    <a:gd name="T44" fmla="*/ 632 w 859"/>
                    <a:gd name="T45" fmla="*/ 69 h 2694"/>
                    <a:gd name="T46" fmla="*/ 781 w 859"/>
                    <a:gd name="T47" fmla="*/ 17 h 2694"/>
                    <a:gd name="T48" fmla="*/ 859 w 859"/>
                    <a:gd name="T49" fmla="*/ 0 h 2694"/>
                    <a:gd name="T50" fmla="*/ 781 w 859"/>
                    <a:gd name="T51" fmla="*/ 17 h 2694"/>
                    <a:gd name="T52" fmla="*/ 632 w 859"/>
                    <a:gd name="T53" fmla="*/ 69 h 2694"/>
                    <a:gd name="T54" fmla="*/ 494 w 859"/>
                    <a:gd name="T55" fmla="*/ 140 h 2694"/>
                    <a:gd name="T56" fmla="*/ 369 w 859"/>
                    <a:gd name="T57" fmla="*/ 230 h 2694"/>
                    <a:gd name="T58" fmla="*/ 313 w 859"/>
                    <a:gd name="T59" fmla="*/ 284 h 2694"/>
                    <a:gd name="T60" fmla="*/ 264 w 859"/>
                    <a:gd name="T61" fmla="*/ 336 h 2694"/>
                    <a:gd name="T62" fmla="*/ 179 w 859"/>
                    <a:gd name="T63" fmla="*/ 446 h 2694"/>
                    <a:gd name="T64" fmla="*/ 111 w 859"/>
                    <a:gd name="T65" fmla="*/ 569 h 2694"/>
                    <a:gd name="T66" fmla="*/ 59 w 859"/>
                    <a:gd name="T67" fmla="*/ 698 h 2694"/>
                    <a:gd name="T68" fmla="*/ 25 w 859"/>
                    <a:gd name="T69" fmla="*/ 837 h 2694"/>
                    <a:gd name="T70" fmla="*/ 5 w 859"/>
                    <a:gd name="T71" fmla="*/ 982 h 2694"/>
                    <a:gd name="T72" fmla="*/ 0 w 859"/>
                    <a:gd name="T73" fmla="*/ 1133 h 2694"/>
                    <a:gd name="T74" fmla="*/ 12 w 859"/>
                    <a:gd name="T75" fmla="*/ 1288 h 2694"/>
                    <a:gd name="T76" fmla="*/ 38 w 859"/>
                    <a:gd name="T77" fmla="*/ 1446 h 2694"/>
                    <a:gd name="T78" fmla="*/ 79 w 859"/>
                    <a:gd name="T79" fmla="*/ 1606 h 2694"/>
                    <a:gd name="T80" fmla="*/ 137 w 859"/>
                    <a:gd name="T81" fmla="*/ 1766 h 2694"/>
                    <a:gd name="T82" fmla="*/ 208 w 859"/>
                    <a:gd name="T83" fmla="*/ 1927 h 2694"/>
                    <a:gd name="T84" fmla="*/ 294 w 859"/>
                    <a:gd name="T85" fmla="*/ 2085 h 2694"/>
                    <a:gd name="T86" fmla="*/ 393 w 859"/>
                    <a:gd name="T87" fmla="*/ 2241 h 2694"/>
                    <a:gd name="T88" fmla="*/ 507 w 859"/>
                    <a:gd name="T89" fmla="*/ 2394 h 2694"/>
                    <a:gd name="T90" fmla="*/ 635 w 859"/>
                    <a:gd name="T91" fmla="*/ 2540 h 2694"/>
                    <a:gd name="T92" fmla="*/ 705 w 859"/>
                    <a:gd name="T93" fmla="*/ 2611 h 2694"/>
                    <a:gd name="T94" fmla="*/ 748 w 859"/>
                    <a:gd name="T95" fmla="*/ 2653 h 2694"/>
                    <a:gd name="T96" fmla="*/ 792 w 859"/>
                    <a:gd name="T97" fmla="*/ 2694 h 2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859" h="2694">
                      <a:moveTo>
                        <a:pt x="792" y="2694"/>
                      </a:moveTo>
                      <a:lnTo>
                        <a:pt x="748" y="2653"/>
                      </a:lnTo>
                      <a:lnTo>
                        <a:pt x="705" y="2611"/>
                      </a:lnTo>
                      <a:lnTo>
                        <a:pt x="635" y="2540"/>
                      </a:lnTo>
                      <a:lnTo>
                        <a:pt x="507" y="2394"/>
                      </a:lnTo>
                      <a:lnTo>
                        <a:pt x="393" y="2241"/>
                      </a:lnTo>
                      <a:lnTo>
                        <a:pt x="294" y="2085"/>
                      </a:lnTo>
                      <a:lnTo>
                        <a:pt x="208" y="1927"/>
                      </a:lnTo>
                      <a:lnTo>
                        <a:pt x="137" y="1766"/>
                      </a:lnTo>
                      <a:lnTo>
                        <a:pt x="79" y="1606"/>
                      </a:lnTo>
                      <a:lnTo>
                        <a:pt x="38" y="1446"/>
                      </a:lnTo>
                      <a:lnTo>
                        <a:pt x="12" y="1288"/>
                      </a:lnTo>
                      <a:lnTo>
                        <a:pt x="0" y="1133"/>
                      </a:lnTo>
                      <a:lnTo>
                        <a:pt x="5" y="982"/>
                      </a:lnTo>
                      <a:lnTo>
                        <a:pt x="25" y="837"/>
                      </a:lnTo>
                      <a:lnTo>
                        <a:pt x="59" y="698"/>
                      </a:lnTo>
                      <a:lnTo>
                        <a:pt x="111" y="569"/>
                      </a:lnTo>
                      <a:lnTo>
                        <a:pt x="179" y="446"/>
                      </a:lnTo>
                      <a:lnTo>
                        <a:pt x="264" y="336"/>
                      </a:lnTo>
                      <a:lnTo>
                        <a:pt x="313" y="284"/>
                      </a:lnTo>
                      <a:lnTo>
                        <a:pt x="369" y="230"/>
                      </a:lnTo>
                      <a:lnTo>
                        <a:pt x="494" y="140"/>
                      </a:lnTo>
                      <a:lnTo>
                        <a:pt x="632" y="69"/>
                      </a:lnTo>
                      <a:lnTo>
                        <a:pt x="781" y="17"/>
                      </a:lnTo>
                      <a:lnTo>
                        <a:pt x="859" y="0"/>
                      </a:lnTo>
                      <a:lnTo>
                        <a:pt x="781" y="17"/>
                      </a:lnTo>
                      <a:lnTo>
                        <a:pt x="632" y="69"/>
                      </a:lnTo>
                      <a:lnTo>
                        <a:pt x="494" y="140"/>
                      </a:lnTo>
                      <a:lnTo>
                        <a:pt x="369" y="230"/>
                      </a:lnTo>
                      <a:lnTo>
                        <a:pt x="313" y="284"/>
                      </a:lnTo>
                      <a:lnTo>
                        <a:pt x="264" y="336"/>
                      </a:lnTo>
                      <a:lnTo>
                        <a:pt x="179" y="446"/>
                      </a:lnTo>
                      <a:lnTo>
                        <a:pt x="111" y="569"/>
                      </a:lnTo>
                      <a:lnTo>
                        <a:pt x="59" y="698"/>
                      </a:lnTo>
                      <a:lnTo>
                        <a:pt x="25" y="837"/>
                      </a:lnTo>
                      <a:lnTo>
                        <a:pt x="5" y="982"/>
                      </a:lnTo>
                      <a:lnTo>
                        <a:pt x="0" y="1133"/>
                      </a:lnTo>
                      <a:lnTo>
                        <a:pt x="12" y="1288"/>
                      </a:lnTo>
                      <a:lnTo>
                        <a:pt x="38" y="1446"/>
                      </a:lnTo>
                      <a:lnTo>
                        <a:pt x="79" y="1606"/>
                      </a:lnTo>
                      <a:lnTo>
                        <a:pt x="137" y="1766"/>
                      </a:lnTo>
                      <a:lnTo>
                        <a:pt x="208" y="1927"/>
                      </a:lnTo>
                      <a:lnTo>
                        <a:pt x="294" y="2085"/>
                      </a:lnTo>
                      <a:lnTo>
                        <a:pt x="393" y="2241"/>
                      </a:lnTo>
                      <a:lnTo>
                        <a:pt x="507" y="2394"/>
                      </a:lnTo>
                      <a:lnTo>
                        <a:pt x="635" y="2540"/>
                      </a:lnTo>
                      <a:lnTo>
                        <a:pt x="705" y="2611"/>
                      </a:lnTo>
                      <a:lnTo>
                        <a:pt x="748" y="2653"/>
                      </a:lnTo>
                      <a:lnTo>
                        <a:pt x="792" y="2694"/>
                      </a:lnTo>
                      <a:close/>
                    </a:path>
                  </a:pathLst>
                </a:custGeom>
                <a:solidFill>
                  <a:srgbClr val="E2DA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4" name="Freeform 7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312863" cy="1765300"/>
                </a:xfrm>
                <a:custGeom>
                  <a:avLst/>
                  <a:gdLst>
                    <a:gd name="T0" fmla="*/ 2140 w 2482"/>
                    <a:gd name="T1" fmla="*/ 3335 h 3337"/>
                    <a:gd name="T2" fmla="*/ 1779 w 2482"/>
                    <a:gd name="T3" fmla="*/ 3276 h 3337"/>
                    <a:gd name="T4" fmla="*/ 1410 w 2482"/>
                    <a:gd name="T5" fmla="*/ 3140 h 3337"/>
                    <a:gd name="T6" fmla="*/ 1049 w 2482"/>
                    <a:gd name="T7" fmla="*/ 2928 h 3337"/>
                    <a:gd name="T8" fmla="*/ 792 w 2482"/>
                    <a:gd name="T9" fmla="*/ 2720 h 3337"/>
                    <a:gd name="T10" fmla="*/ 705 w 2482"/>
                    <a:gd name="T11" fmla="*/ 2637 h 3337"/>
                    <a:gd name="T12" fmla="*/ 507 w 2482"/>
                    <a:gd name="T13" fmla="*/ 2420 h 3337"/>
                    <a:gd name="T14" fmla="*/ 294 w 2482"/>
                    <a:gd name="T15" fmla="*/ 2111 h 3337"/>
                    <a:gd name="T16" fmla="*/ 137 w 2482"/>
                    <a:gd name="T17" fmla="*/ 1792 h 3337"/>
                    <a:gd name="T18" fmla="*/ 38 w 2482"/>
                    <a:gd name="T19" fmla="*/ 1472 h 3337"/>
                    <a:gd name="T20" fmla="*/ 0 w 2482"/>
                    <a:gd name="T21" fmla="*/ 1159 h 3337"/>
                    <a:gd name="T22" fmla="*/ 25 w 2482"/>
                    <a:gd name="T23" fmla="*/ 863 h 3337"/>
                    <a:gd name="T24" fmla="*/ 111 w 2482"/>
                    <a:gd name="T25" fmla="*/ 595 h 3337"/>
                    <a:gd name="T26" fmla="*/ 264 w 2482"/>
                    <a:gd name="T27" fmla="*/ 362 h 3337"/>
                    <a:gd name="T28" fmla="*/ 369 w 2482"/>
                    <a:gd name="T29" fmla="*/ 256 h 3337"/>
                    <a:gd name="T30" fmla="*/ 632 w 2482"/>
                    <a:gd name="T31" fmla="*/ 95 h 3337"/>
                    <a:gd name="T32" fmla="*/ 859 w 2482"/>
                    <a:gd name="T33" fmla="*/ 26 h 3337"/>
                    <a:gd name="T34" fmla="*/ 1060 w 2482"/>
                    <a:gd name="T35" fmla="*/ 2 h 3337"/>
                    <a:gd name="T36" fmla="*/ 1196 w 2482"/>
                    <a:gd name="T37" fmla="*/ 2 h 3337"/>
                    <a:gd name="T38" fmla="*/ 1399 w 2482"/>
                    <a:gd name="T39" fmla="*/ 23 h 3337"/>
                    <a:gd name="T40" fmla="*/ 1164 w 2482"/>
                    <a:gd name="T41" fmla="*/ 91 h 3337"/>
                    <a:gd name="T42" fmla="*/ 892 w 2482"/>
                    <a:gd name="T43" fmla="*/ 255 h 3337"/>
                    <a:gd name="T44" fmla="*/ 785 w 2482"/>
                    <a:gd name="T45" fmla="*/ 362 h 3337"/>
                    <a:gd name="T46" fmla="*/ 632 w 2482"/>
                    <a:gd name="T47" fmla="*/ 595 h 3337"/>
                    <a:gd name="T48" fmla="*/ 546 w 2482"/>
                    <a:gd name="T49" fmla="*/ 863 h 3337"/>
                    <a:gd name="T50" fmla="*/ 522 w 2482"/>
                    <a:gd name="T51" fmla="*/ 1159 h 3337"/>
                    <a:gd name="T52" fmla="*/ 560 w 2482"/>
                    <a:gd name="T53" fmla="*/ 1472 h 3337"/>
                    <a:gd name="T54" fmla="*/ 658 w 2482"/>
                    <a:gd name="T55" fmla="*/ 1792 h 3337"/>
                    <a:gd name="T56" fmla="*/ 815 w 2482"/>
                    <a:gd name="T57" fmla="*/ 2111 h 3337"/>
                    <a:gd name="T58" fmla="*/ 1029 w 2482"/>
                    <a:gd name="T59" fmla="*/ 2420 h 3337"/>
                    <a:gd name="T60" fmla="*/ 1227 w 2482"/>
                    <a:gd name="T61" fmla="*/ 2637 h 3337"/>
                    <a:gd name="T62" fmla="*/ 1446 w 2482"/>
                    <a:gd name="T63" fmla="*/ 2833 h 3337"/>
                    <a:gd name="T64" fmla="*/ 1757 w 2482"/>
                    <a:gd name="T65" fmla="*/ 3046 h 3337"/>
                    <a:gd name="T66" fmla="*/ 2078 w 2482"/>
                    <a:gd name="T67" fmla="*/ 3203 h 3337"/>
                    <a:gd name="T68" fmla="*/ 2401 w 2482"/>
                    <a:gd name="T69" fmla="*/ 3299 h 3337"/>
                    <a:gd name="T70" fmla="*/ 2420 w 2482"/>
                    <a:gd name="T71" fmla="*/ 3325 h 3337"/>
                    <a:gd name="T72" fmla="*/ 2228 w 2482"/>
                    <a:gd name="T73" fmla="*/ 3337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482" h="3337">
                      <a:moveTo>
                        <a:pt x="2228" y="3337"/>
                      </a:moveTo>
                      <a:lnTo>
                        <a:pt x="2140" y="3335"/>
                      </a:lnTo>
                      <a:lnTo>
                        <a:pt x="1962" y="3315"/>
                      </a:lnTo>
                      <a:lnTo>
                        <a:pt x="1779" y="3276"/>
                      </a:lnTo>
                      <a:lnTo>
                        <a:pt x="1595" y="3217"/>
                      </a:lnTo>
                      <a:lnTo>
                        <a:pt x="1410" y="3140"/>
                      </a:lnTo>
                      <a:lnTo>
                        <a:pt x="1227" y="3043"/>
                      </a:lnTo>
                      <a:lnTo>
                        <a:pt x="1049" y="2928"/>
                      </a:lnTo>
                      <a:lnTo>
                        <a:pt x="876" y="2794"/>
                      </a:lnTo>
                      <a:lnTo>
                        <a:pt x="792" y="2720"/>
                      </a:lnTo>
                      <a:lnTo>
                        <a:pt x="748" y="2679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9" y="256"/>
                      </a:lnTo>
                      <a:lnTo>
                        <a:pt x="494" y="166"/>
                      </a:lnTo>
                      <a:lnTo>
                        <a:pt x="632" y="95"/>
                      </a:lnTo>
                      <a:lnTo>
                        <a:pt x="781" y="43"/>
                      </a:lnTo>
                      <a:lnTo>
                        <a:pt x="859" y="26"/>
                      </a:lnTo>
                      <a:lnTo>
                        <a:pt x="925" y="15"/>
                      </a:lnTo>
                      <a:lnTo>
                        <a:pt x="1060" y="2"/>
                      </a:lnTo>
                      <a:lnTo>
                        <a:pt x="1129" y="0"/>
                      </a:lnTo>
                      <a:lnTo>
                        <a:pt x="1196" y="2"/>
                      </a:lnTo>
                      <a:lnTo>
                        <a:pt x="1331" y="13"/>
                      </a:lnTo>
                      <a:lnTo>
                        <a:pt x="1399" y="23"/>
                      </a:lnTo>
                      <a:lnTo>
                        <a:pt x="1318" y="39"/>
                      </a:lnTo>
                      <a:lnTo>
                        <a:pt x="1164" y="91"/>
                      </a:lnTo>
                      <a:lnTo>
                        <a:pt x="1021" y="161"/>
                      </a:lnTo>
                      <a:lnTo>
                        <a:pt x="892" y="255"/>
                      </a:lnTo>
                      <a:lnTo>
                        <a:pt x="834" y="310"/>
                      </a:lnTo>
                      <a:lnTo>
                        <a:pt x="785" y="362"/>
                      </a:lnTo>
                      <a:lnTo>
                        <a:pt x="700" y="472"/>
                      </a:lnTo>
                      <a:lnTo>
                        <a:pt x="632" y="595"/>
                      </a:lnTo>
                      <a:lnTo>
                        <a:pt x="581" y="724"/>
                      </a:lnTo>
                      <a:lnTo>
                        <a:pt x="546" y="863"/>
                      </a:lnTo>
                      <a:lnTo>
                        <a:pt x="526" y="1008"/>
                      </a:lnTo>
                      <a:lnTo>
                        <a:pt x="522" y="1159"/>
                      </a:lnTo>
                      <a:lnTo>
                        <a:pt x="533" y="1314"/>
                      </a:lnTo>
                      <a:lnTo>
                        <a:pt x="560" y="1472"/>
                      </a:lnTo>
                      <a:lnTo>
                        <a:pt x="602" y="1632"/>
                      </a:lnTo>
                      <a:lnTo>
                        <a:pt x="658" y="1792"/>
                      </a:lnTo>
                      <a:lnTo>
                        <a:pt x="729" y="1953"/>
                      </a:lnTo>
                      <a:lnTo>
                        <a:pt x="815" y="2111"/>
                      </a:lnTo>
                      <a:lnTo>
                        <a:pt x="915" y="2267"/>
                      </a:lnTo>
                      <a:lnTo>
                        <a:pt x="1029" y="2420"/>
                      </a:lnTo>
                      <a:lnTo>
                        <a:pt x="1157" y="2566"/>
                      </a:lnTo>
                      <a:lnTo>
                        <a:pt x="1227" y="2637"/>
                      </a:lnTo>
                      <a:lnTo>
                        <a:pt x="1298" y="2706"/>
                      </a:lnTo>
                      <a:lnTo>
                        <a:pt x="1446" y="2833"/>
                      </a:lnTo>
                      <a:lnTo>
                        <a:pt x="1599" y="2947"/>
                      </a:lnTo>
                      <a:lnTo>
                        <a:pt x="1757" y="3046"/>
                      </a:lnTo>
                      <a:lnTo>
                        <a:pt x="1917" y="3132"/>
                      </a:lnTo>
                      <a:lnTo>
                        <a:pt x="2078" y="3203"/>
                      </a:lnTo>
                      <a:lnTo>
                        <a:pt x="2240" y="3259"/>
                      </a:lnTo>
                      <a:lnTo>
                        <a:pt x="2401" y="3299"/>
                      </a:lnTo>
                      <a:lnTo>
                        <a:pt x="2482" y="3314"/>
                      </a:lnTo>
                      <a:lnTo>
                        <a:pt x="2420" y="3325"/>
                      </a:lnTo>
                      <a:lnTo>
                        <a:pt x="2293" y="3335"/>
                      </a:lnTo>
                      <a:lnTo>
                        <a:pt x="2228" y="3337"/>
                      </a:lnTo>
                      <a:close/>
                    </a:path>
                  </a:pathLst>
                </a:custGeom>
                <a:solidFill>
                  <a:srgbClr val="F14F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5" name="Freeform 8"/>
                <p:cNvSpPr>
                  <a:spLocks/>
                </p:cNvSpPr>
                <p:nvPr/>
              </p:nvSpPr>
              <p:spPr bwMode="auto">
                <a:xfrm>
                  <a:off x="9222531" y="1552150"/>
                  <a:ext cx="1617663" cy="1609725"/>
                </a:xfrm>
                <a:custGeom>
                  <a:avLst/>
                  <a:gdLst>
                    <a:gd name="T0" fmla="*/ 2124 w 3058"/>
                    <a:gd name="T1" fmla="*/ 1857 h 3043"/>
                    <a:gd name="T2" fmla="*/ 2124 w 3058"/>
                    <a:gd name="T3" fmla="*/ 763 h 3043"/>
                    <a:gd name="T4" fmla="*/ 2094 w 3058"/>
                    <a:gd name="T5" fmla="*/ 681 h 3043"/>
                    <a:gd name="T6" fmla="*/ 1998 w 3058"/>
                    <a:gd name="T7" fmla="*/ 609 h 3043"/>
                    <a:gd name="T8" fmla="*/ 1944 w 3058"/>
                    <a:gd name="T9" fmla="*/ 602 h 3043"/>
                    <a:gd name="T10" fmla="*/ 1891 w 3058"/>
                    <a:gd name="T11" fmla="*/ 609 h 3043"/>
                    <a:gd name="T12" fmla="*/ 1795 w 3058"/>
                    <a:gd name="T13" fmla="*/ 681 h 3043"/>
                    <a:gd name="T14" fmla="*/ 1764 w 3058"/>
                    <a:gd name="T15" fmla="*/ 763 h 3043"/>
                    <a:gd name="T16" fmla="*/ 1764 w 3058"/>
                    <a:gd name="T17" fmla="*/ 1500 h 3043"/>
                    <a:gd name="T18" fmla="*/ 1079 w 3058"/>
                    <a:gd name="T19" fmla="*/ 259 h 3043"/>
                    <a:gd name="T20" fmla="*/ 1072 w 3058"/>
                    <a:gd name="T21" fmla="*/ 206 h 3043"/>
                    <a:gd name="T22" fmla="*/ 1000 w 3058"/>
                    <a:gd name="T23" fmla="*/ 109 h 3043"/>
                    <a:gd name="T24" fmla="*/ 918 w 3058"/>
                    <a:gd name="T25" fmla="*/ 79 h 3043"/>
                    <a:gd name="T26" fmla="*/ 880 w 3058"/>
                    <a:gd name="T27" fmla="*/ 79 h 3043"/>
                    <a:gd name="T28" fmla="*/ 798 w 3058"/>
                    <a:gd name="T29" fmla="*/ 109 h 3043"/>
                    <a:gd name="T30" fmla="*/ 726 w 3058"/>
                    <a:gd name="T31" fmla="*/ 206 h 3043"/>
                    <a:gd name="T32" fmla="*/ 719 w 3058"/>
                    <a:gd name="T33" fmla="*/ 259 h 3043"/>
                    <a:gd name="T34" fmla="*/ 305 w 3058"/>
                    <a:gd name="T35" fmla="*/ 50 h 3043"/>
                    <a:gd name="T36" fmla="*/ 262 w 3058"/>
                    <a:gd name="T37" fmla="*/ 17 h 3043"/>
                    <a:gd name="T38" fmla="*/ 143 w 3058"/>
                    <a:gd name="T39" fmla="*/ 0 h 3043"/>
                    <a:gd name="T40" fmla="*/ 65 w 3058"/>
                    <a:gd name="T41" fmla="*/ 39 h 3043"/>
                    <a:gd name="T42" fmla="*/ 38 w 3058"/>
                    <a:gd name="T43" fmla="*/ 64 h 3043"/>
                    <a:gd name="T44" fmla="*/ 0 w 3058"/>
                    <a:gd name="T45" fmla="*/ 144 h 3043"/>
                    <a:gd name="T46" fmla="*/ 19 w 3058"/>
                    <a:gd name="T47" fmla="*/ 262 h 3043"/>
                    <a:gd name="T48" fmla="*/ 52 w 3058"/>
                    <a:gd name="T49" fmla="*/ 305 h 3043"/>
                    <a:gd name="T50" fmla="*/ 261 w 3058"/>
                    <a:gd name="T51" fmla="*/ 714 h 3043"/>
                    <a:gd name="T52" fmla="*/ 206 w 3058"/>
                    <a:gd name="T53" fmla="*/ 721 h 3043"/>
                    <a:gd name="T54" fmla="*/ 110 w 3058"/>
                    <a:gd name="T55" fmla="*/ 792 h 3043"/>
                    <a:gd name="T56" fmla="*/ 81 w 3058"/>
                    <a:gd name="T57" fmla="*/ 875 h 3043"/>
                    <a:gd name="T58" fmla="*/ 81 w 3058"/>
                    <a:gd name="T59" fmla="*/ 913 h 3043"/>
                    <a:gd name="T60" fmla="*/ 110 w 3058"/>
                    <a:gd name="T61" fmla="*/ 995 h 3043"/>
                    <a:gd name="T62" fmla="*/ 206 w 3058"/>
                    <a:gd name="T63" fmla="*/ 1065 h 3043"/>
                    <a:gd name="T64" fmla="*/ 261 w 3058"/>
                    <a:gd name="T65" fmla="*/ 1074 h 3043"/>
                    <a:gd name="T66" fmla="*/ 1255 w 3058"/>
                    <a:gd name="T67" fmla="*/ 1500 h 3043"/>
                    <a:gd name="T68" fmla="*/ 481 w 3058"/>
                    <a:gd name="T69" fmla="*/ 1502 h 3043"/>
                    <a:gd name="T70" fmla="*/ 399 w 3058"/>
                    <a:gd name="T71" fmla="*/ 1531 h 3043"/>
                    <a:gd name="T72" fmla="*/ 327 w 3058"/>
                    <a:gd name="T73" fmla="*/ 1627 h 3043"/>
                    <a:gd name="T74" fmla="*/ 320 w 3058"/>
                    <a:gd name="T75" fmla="*/ 1680 h 3043"/>
                    <a:gd name="T76" fmla="*/ 327 w 3058"/>
                    <a:gd name="T77" fmla="*/ 1735 h 3043"/>
                    <a:gd name="T78" fmla="*/ 399 w 3058"/>
                    <a:gd name="T79" fmla="*/ 1832 h 3043"/>
                    <a:gd name="T80" fmla="*/ 481 w 3058"/>
                    <a:gd name="T81" fmla="*/ 1860 h 3043"/>
                    <a:gd name="T82" fmla="*/ 1616 w 3058"/>
                    <a:gd name="T83" fmla="*/ 1860 h 3043"/>
                    <a:gd name="T84" fmla="*/ 2765 w 3058"/>
                    <a:gd name="T85" fmla="*/ 3002 h 3043"/>
                    <a:gd name="T86" fmla="*/ 2845 w 3058"/>
                    <a:gd name="T87" fmla="*/ 3040 h 3043"/>
                    <a:gd name="T88" fmla="*/ 2914 w 3058"/>
                    <a:gd name="T89" fmla="*/ 3040 h 3043"/>
                    <a:gd name="T90" fmla="*/ 2993 w 3058"/>
                    <a:gd name="T91" fmla="*/ 3002 h 3043"/>
                    <a:gd name="T92" fmla="*/ 3020 w 3058"/>
                    <a:gd name="T93" fmla="*/ 2976 h 3043"/>
                    <a:gd name="T94" fmla="*/ 3058 w 3058"/>
                    <a:gd name="T95" fmla="*/ 2896 h 3043"/>
                    <a:gd name="T96" fmla="*/ 3039 w 3058"/>
                    <a:gd name="T97" fmla="*/ 2778 h 3043"/>
                    <a:gd name="T98" fmla="*/ 3006 w 3058"/>
                    <a:gd name="T99" fmla="*/ 2734 h 3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058" h="3043">
                      <a:moveTo>
                        <a:pt x="3006" y="2734"/>
                      </a:moveTo>
                      <a:lnTo>
                        <a:pt x="2124" y="1857"/>
                      </a:lnTo>
                      <a:lnTo>
                        <a:pt x="2124" y="782"/>
                      </a:lnTo>
                      <a:lnTo>
                        <a:pt x="2124" y="763"/>
                      </a:lnTo>
                      <a:lnTo>
                        <a:pt x="2117" y="728"/>
                      </a:lnTo>
                      <a:lnTo>
                        <a:pt x="2094" y="681"/>
                      </a:lnTo>
                      <a:lnTo>
                        <a:pt x="2045" y="632"/>
                      </a:lnTo>
                      <a:lnTo>
                        <a:pt x="1998" y="609"/>
                      </a:lnTo>
                      <a:lnTo>
                        <a:pt x="1963" y="602"/>
                      </a:lnTo>
                      <a:lnTo>
                        <a:pt x="1944" y="602"/>
                      </a:lnTo>
                      <a:lnTo>
                        <a:pt x="1926" y="602"/>
                      </a:lnTo>
                      <a:lnTo>
                        <a:pt x="1891" y="609"/>
                      </a:lnTo>
                      <a:lnTo>
                        <a:pt x="1844" y="632"/>
                      </a:lnTo>
                      <a:lnTo>
                        <a:pt x="1795" y="681"/>
                      </a:lnTo>
                      <a:lnTo>
                        <a:pt x="1772" y="728"/>
                      </a:lnTo>
                      <a:lnTo>
                        <a:pt x="1764" y="763"/>
                      </a:lnTo>
                      <a:lnTo>
                        <a:pt x="1764" y="782"/>
                      </a:lnTo>
                      <a:lnTo>
                        <a:pt x="1764" y="1500"/>
                      </a:lnTo>
                      <a:lnTo>
                        <a:pt x="1079" y="819"/>
                      </a:lnTo>
                      <a:lnTo>
                        <a:pt x="1079" y="259"/>
                      </a:lnTo>
                      <a:lnTo>
                        <a:pt x="1079" y="240"/>
                      </a:lnTo>
                      <a:lnTo>
                        <a:pt x="1072" y="206"/>
                      </a:lnTo>
                      <a:lnTo>
                        <a:pt x="1049" y="158"/>
                      </a:lnTo>
                      <a:lnTo>
                        <a:pt x="1000" y="109"/>
                      </a:lnTo>
                      <a:lnTo>
                        <a:pt x="952" y="86"/>
                      </a:lnTo>
                      <a:lnTo>
                        <a:pt x="918" y="79"/>
                      </a:lnTo>
                      <a:lnTo>
                        <a:pt x="899" y="79"/>
                      </a:lnTo>
                      <a:lnTo>
                        <a:pt x="880" y="79"/>
                      </a:lnTo>
                      <a:lnTo>
                        <a:pt x="846" y="86"/>
                      </a:lnTo>
                      <a:lnTo>
                        <a:pt x="798" y="109"/>
                      </a:lnTo>
                      <a:lnTo>
                        <a:pt x="749" y="158"/>
                      </a:lnTo>
                      <a:lnTo>
                        <a:pt x="726" y="206"/>
                      </a:lnTo>
                      <a:lnTo>
                        <a:pt x="719" y="240"/>
                      </a:lnTo>
                      <a:lnTo>
                        <a:pt x="719" y="259"/>
                      </a:lnTo>
                      <a:lnTo>
                        <a:pt x="719" y="461"/>
                      </a:lnTo>
                      <a:lnTo>
                        <a:pt x="305" y="50"/>
                      </a:lnTo>
                      <a:lnTo>
                        <a:pt x="293" y="37"/>
                      </a:lnTo>
                      <a:lnTo>
                        <a:pt x="262" y="17"/>
                      </a:lnTo>
                      <a:lnTo>
                        <a:pt x="212" y="0"/>
                      </a:lnTo>
                      <a:lnTo>
                        <a:pt x="143" y="0"/>
                      </a:lnTo>
                      <a:lnTo>
                        <a:pt x="94" y="18"/>
                      </a:lnTo>
                      <a:lnTo>
                        <a:pt x="65" y="39"/>
                      </a:lnTo>
                      <a:lnTo>
                        <a:pt x="51" y="50"/>
                      </a:lnTo>
                      <a:lnTo>
                        <a:pt x="38" y="64"/>
                      </a:lnTo>
                      <a:lnTo>
                        <a:pt x="19" y="95"/>
                      </a:lnTo>
                      <a:lnTo>
                        <a:pt x="0" y="144"/>
                      </a:lnTo>
                      <a:lnTo>
                        <a:pt x="0" y="213"/>
                      </a:lnTo>
                      <a:lnTo>
                        <a:pt x="19" y="262"/>
                      </a:lnTo>
                      <a:lnTo>
                        <a:pt x="39" y="292"/>
                      </a:lnTo>
                      <a:lnTo>
                        <a:pt x="52" y="305"/>
                      </a:lnTo>
                      <a:lnTo>
                        <a:pt x="462" y="714"/>
                      </a:lnTo>
                      <a:lnTo>
                        <a:pt x="261" y="714"/>
                      </a:lnTo>
                      <a:lnTo>
                        <a:pt x="242" y="714"/>
                      </a:lnTo>
                      <a:lnTo>
                        <a:pt x="206" y="721"/>
                      </a:lnTo>
                      <a:lnTo>
                        <a:pt x="159" y="743"/>
                      </a:lnTo>
                      <a:lnTo>
                        <a:pt x="110" y="792"/>
                      </a:lnTo>
                      <a:lnTo>
                        <a:pt x="88" y="839"/>
                      </a:lnTo>
                      <a:lnTo>
                        <a:pt x="81" y="875"/>
                      </a:lnTo>
                      <a:lnTo>
                        <a:pt x="81" y="894"/>
                      </a:lnTo>
                      <a:lnTo>
                        <a:pt x="81" y="913"/>
                      </a:lnTo>
                      <a:lnTo>
                        <a:pt x="88" y="947"/>
                      </a:lnTo>
                      <a:lnTo>
                        <a:pt x="110" y="995"/>
                      </a:lnTo>
                      <a:lnTo>
                        <a:pt x="159" y="1044"/>
                      </a:lnTo>
                      <a:lnTo>
                        <a:pt x="206" y="1065"/>
                      </a:lnTo>
                      <a:lnTo>
                        <a:pt x="242" y="1073"/>
                      </a:lnTo>
                      <a:lnTo>
                        <a:pt x="261" y="1074"/>
                      </a:lnTo>
                      <a:lnTo>
                        <a:pt x="824" y="1074"/>
                      </a:lnTo>
                      <a:lnTo>
                        <a:pt x="1255" y="1500"/>
                      </a:lnTo>
                      <a:lnTo>
                        <a:pt x="500" y="1500"/>
                      </a:lnTo>
                      <a:lnTo>
                        <a:pt x="481" y="1502"/>
                      </a:lnTo>
                      <a:lnTo>
                        <a:pt x="447" y="1509"/>
                      </a:lnTo>
                      <a:lnTo>
                        <a:pt x="399" y="1531"/>
                      </a:lnTo>
                      <a:lnTo>
                        <a:pt x="350" y="1579"/>
                      </a:lnTo>
                      <a:lnTo>
                        <a:pt x="327" y="1627"/>
                      </a:lnTo>
                      <a:lnTo>
                        <a:pt x="320" y="1662"/>
                      </a:lnTo>
                      <a:lnTo>
                        <a:pt x="320" y="1680"/>
                      </a:lnTo>
                      <a:lnTo>
                        <a:pt x="320" y="1699"/>
                      </a:lnTo>
                      <a:lnTo>
                        <a:pt x="327" y="1735"/>
                      </a:lnTo>
                      <a:lnTo>
                        <a:pt x="350" y="1783"/>
                      </a:lnTo>
                      <a:lnTo>
                        <a:pt x="399" y="1832"/>
                      </a:lnTo>
                      <a:lnTo>
                        <a:pt x="447" y="1853"/>
                      </a:lnTo>
                      <a:lnTo>
                        <a:pt x="481" y="1860"/>
                      </a:lnTo>
                      <a:lnTo>
                        <a:pt x="500" y="1860"/>
                      </a:lnTo>
                      <a:lnTo>
                        <a:pt x="1616" y="1860"/>
                      </a:lnTo>
                      <a:lnTo>
                        <a:pt x="2752" y="2989"/>
                      </a:lnTo>
                      <a:lnTo>
                        <a:pt x="2765" y="3002"/>
                      </a:lnTo>
                      <a:lnTo>
                        <a:pt x="2796" y="3022"/>
                      </a:lnTo>
                      <a:lnTo>
                        <a:pt x="2845" y="3040"/>
                      </a:lnTo>
                      <a:lnTo>
                        <a:pt x="2879" y="3043"/>
                      </a:lnTo>
                      <a:lnTo>
                        <a:pt x="2914" y="3040"/>
                      </a:lnTo>
                      <a:lnTo>
                        <a:pt x="2964" y="3022"/>
                      </a:lnTo>
                      <a:lnTo>
                        <a:pt x="2993" y="3002"/>
                      </a:lnTo>
                      <a:lnTo>
                        <a:pt x="3007" y="2989"/>
                      </a:lnTo>
                      <a:lnTo>
                        <a:pt x="3020" y="2976"/>
                      </a:lnTo>
                      <a:lnTo>
                        <a:pt x="3039" y="2946"/>
                      </a:lnTo>
                      <a:lnTo>
                        <a:pt x="3058" y="2896"/>
                      </a:lnTo>
                      <a:lnTo>
                        <a:pt x="3058" y="2827"/>
                      </a:lnTo>
                      <a:lnTo>
                        <a:pt x="3039" y="2778"/>
                      </a:lnTo>
                      <a:lnTo>
                        <a:pt x="3019" y="2749"/>
                      </a:lnTo>
                      <a:lnTo>
                        <a:pt x="3006" y="2734"/>
                      </a:lnTo>
                      <a:close/>
                    </a:path>
                  </a:pathLst>
                </a:custGeom>
                <a:solidFill>
                  <a:srgbClr val="B72F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</p:grpSp>
      <p:sp>
        <p:nvSpPr>
          <p:cNvPr id="89" name="직사각형 88"/>
          <p:cNvSpPr/>
          <p:nvPr/>
        </p:nvSpPr>
        <p:spPr>
          <a:xfrm>
            <a:off x="4939595" y="5688367"/>
            <a:ext cx="23102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데이터베이스 프로그래밍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Team 5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8051850" y="2943330"/>
            <a:ext cx="348645" cy="345145"/>
            <a:chOff x="2844800" y="241300"/>
            <a:chExt cx="4111625" cy="4070351"/>
          </a:xfrm>
        </p:grpSpPr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2844800" y="241300"/>
              <a:ext cx="4111625" cy="4070350"/>
            </a:xfrm>
            <a:custGeom>
              <a:avLst/>
              <a:gdLst>
                <a:gd name="T0" fmla="*/ 3724 w 7771"/>
                <a:gd name="T1" fmla="*/ 7676 h 7693"/>
                <a:gd name="T2" fmla="*/ 3277 w 7771"/>
                <a:gd name="T3" fmla="*/ 7284 h 7693"/>
                <a:gd name="T4" fmla="*/ 2842 w 7771"/>
                <a:gd name="T5" fmla="*/ 6589 h 7693"/>
                <a:gd name="T6" fmla="*/ 2630 w 7771"/>
                <a:gd name="T7" fmla="*/ 6015 h 7693"/>
                <a:gd name="T8" fmla="*/ 2561 w 7771"/>
                <a:gd name="T9" fmla="*/ 5337 h 7693"/>
                <a:gd name="T10" fmla="*/ 2326 w 7771"/>
                <a:gd name="T11" fmla="*/ 5150 h 7693"/>
                <a:gd name="T12" fmla="*/ 1933 w 7771"/>
                <a:gd name="T13" fmla="*/ 5128 h 7693"/>
                <a:gd name="T14" fmla="*/ 1213 w 7771"/>
                <a:gd name="T15" fmla="*/ 4914 h 7693"/>
                <a:gd name="T16" fmla="*/ 565 w 7771"/>
                <a:gd name="T17" fmla="*/ 4554 h 7693"/>
                <a:gd name="T18" fmla="*/ 59 w 7771"/>
                <a:gd name="T19" fmla="*/ 4057 h 7693"/>
                <a:gd name="T20" fmla="*/ 0 w 7771"/>
                <a:gd name="T21" fmla="*/ 3921 h 7693"/>
                <a:gd name="T22" fmla="*/ 35 w 7771"/>
                <a:gd name="T23" fmla="*/ 3842 h 7693"/>
                <a:gd name="T24" fmla="*/ 176 w 7771"/>
                <a:gd name="T25" fmla="*/ 3790 h 7693"/>
                <a:gd name="T26" fmla="*/ 771 w 7771"/>
                <a:gd name="T27" fmla="*/ 3798 h 7693"/>
                <a:gd name="T28" fmla="*/ 1266 w 7771"/>
                <a:gd name="T29" fmla="*/ 3822 h 7693"/>
                <a:gd name="T30" fmla="*/ 801 w 7771"/>
                <a:gd name="T31" fmla="*/ 3093 h 7693"/>
                <a:gd name="T32" fmla="*/ 520 w 7771"/>
                <a:gd name="T33" fmla="*/ 2185 h 7693"/>
                <a:gd name="T34" fmla="*/ 546 w 7771"/>
                <a:gd name="T35" fmla="*/ 1787 h 7693"/>
                <a:gd name="T36" fmla="*/ 639 w 7771"/>
                <a:gd name="T37" fmla="*/ 1747 h 7693"/>
                <a:gd name="T38" fmla="*/ 974 w 7771"/>
                <a:gd name="T39" fmla="*/ 1856 h 7693"/>
                <a:gd name="T40" fmla="*/ 1747 w 7771"/>
                <a:gd name="T41" fmla="*/ 2401 h 7693"/>
                <a:gd name="T42" fmla="*/ 2198 w 7771"/>
                <a:gd name="T43" fmla="*/ 2838 h 7693"/>
                <a:gd name="T44" fmla="*/ 2270 w 7771"/>
                <a:gd name="T45" fmla="*/ 1745 h 7693"/>
                <a:gd name="T46" fmla="*/ 2559 w 7771"/>
                <a:gd name="T47" fmla="*/ 611 h 7693"/>
                <a:gd name="T48" fmla="*/ 2824 w 7771"/>
                <a:gd name="T49" fmla="*/ 99 h 7693"/>
                <a:gd name="T50" fmla="*/ 2961 w 7771"/>
                <a:gd name="T51" fmla="*/ 0 h 7693"/>
                <a:gd name="T52" fmla="*/ 3096 w 7771"/>
                <a:gd name="T53" fmla="*/ 99 h 7693"/>
                <a:gd name="T54" fmla="*/ 3361 w 7771"/>
                <a:gd name="T55" fmla="*/ 611 h 7693"/>
                <a:gd name="T56" fmla="*/ 3651 w 7771"/>
                <a:gd name="T57" fmla="*/ 1745 h 7693"/>
                <a:gd name="T58" fmla="*/ 3724 w 7771"/>
                <a:gd name="T59" fmla="*/ 2779 h 7693"/>
                <a:gd name="T60" fmla="*/ 4171 w 7771"/>
                <a:gd name="T61" fmla="*/ 2319 h 7693"/>
                <a:gd name="T62" fmla="*/ 4894 w 7771"/>
                <a:gd name="T63" fmla="*/ 1734 h 7693"/>
                <a:gd name="T64" fmla="*/ 5541 w 7771"/>
                <a:gd name="T65" fmla="*/ 1355 h 7693"/>
                <a:gd name="T66" fmla="*/ 6167 w 7771"/>
                <a:gd name="T67" fmla="*/ 1123 h 7693"/>
                <a:gd name="T68" fmla="*/ 6544 w 7771"/>
                <a:gd name="T69" fmla="*/ 1058 h 7693"/>
                <a:gd name="T70" fmla="*/ 6637 w 7771"/>
                <a:gd name="T71" fmla="*/ 1094 h 7693"/>
                <a:gd name="T72" fmla="*/ 6665 w 7771"/>
                <a:gd name="T73" fmla="*/ 1266 h 7693"/>
                <a:gd name="T74" fmla="*/ 6511 w 7771"/>
                <a:gd name="T75" fmla="*/ 1871 h 7693"/>
                <a:gd name="T76" fmla="*/ 6203 w 7771"/>
                <a:gd name="T77" fmla="*/ 2504 h 7693"/>
                <a:gd name="T78" fmla="*/ 5752 w 7771"/>
                <a:gd name="T79" fmla="*/ 3150 h 7693"/>
                <a:gd name="T80" fmla="*/ 5119 w 7771"/>
                <a:gd name="T81" fmla="*/ 3832 h 7693"/>
                <a:gd name="T82" fmla="*/ 6029 w 7771"/>
                <a:gd name="T83" fmla="*/ 4038 h 7693"/>
                <a:gd name="T84" fmla="*/ 7116 w 7771"/>
                <a:gd name="T85" fmla="*/ 4306 h 7693"/>
                <a:gd name="T86" fmla="*/ 7675 w 7771"/>
                <a:gd name="T87" fmla="*/ 4581 h 7693"/>
                <a:gd name="T88" fmla="*/ 7771 w 7771"/>
                <a:gd name="T89" fmla="*/ 4715 h 7693"/>
                <a:gd name="T90" fmla="*/ 7666 w 7771"/>
                <a:gd name="T91" fmla="*/ 4855 h 7693"/>
                <a:gd name="T92" fmla="*/ 7093 w 7771"/>
                <a:gd name="T93" fmla="*/ 5130 h 7693"/>
                <a:gd name="T94" fmla="*/ 5882 w 7771"/>
                <a:gd name="T95" fmla="*/ 5409 h 7693"/>
                <a:gd name="T96" fmla="*/ 4843 w 7771"/>
                <a:gd name="T97" fmla="*/ 5472 h 7693"/>
                <a:gd name="T98" fmla="*/ 4773 w 7771"/>
                <a:gd name="T99" fmla="*/ 5494 h 7693"/>
                <a:gd name="T100" fmla="*/ 5489 w 7771"/>
                <a:gd name="T101" fmla="*/ 6135 h 7693"/>
                <a:gd name="T102" fmla="*/ 5948 w 7771"/>
                <a:gd name="T103" fmla="*/ 6923 h 7693"/>
                <a:gd name="T104" fmla="*/ 5958 w 7771"/>
                <a:gd name="T105" fmla="*/ 7129 h 7693"/>
                <a:gd name="T106" fmla="*/ 5803 w 7771"/>
                <a:gd name="T107" fmla="*/ 7183 h 7693"/>
                <a:gd name="T108" fmla="*/ 5228 w 7771"/>
                <a:gd name="T109" fmla="*/ 7120 h 7693"/>
                <a:gd name="T110" fmla="*/ 4362 w 7771"/>
                <a:gd name="T111" fmla="*/ 6751 h 7693"/>
                <a:gd name="T112" fmla="*/ 3762 w 7771"/>
                <a:gd name="T113" fmla="*/ 6328 h 7693"/>
                <a:gd name="T114" fmla="*/ 3919 w 7771"/>
                <a:gd name="T115" fmla="*/ 6931 h 7693"/>
                <a:gd name="T116" fmla="*/ 3922 w 7771"/>
                <a:gd name="T117" fmla="*/ 7530 h 7693"/>
                <a:gd name="T118" fmla="*/ 3873 w 7771"/>
                <a:gd name="T119" fmla="*/ 7659 h 7693"/>
                <a:gd name="T120" fmla="*/ 3786 w 7771"/>
                <a:gd name="T121" fmla="*/ 7693 h 7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771" h="7693">
                  <a:moveTo>
                    <a:pt x="3786" y="7693"/>
                  </a:moveTo>
                  <a:lnTo>
                    <a:pt x="3771" y="7692"/>
                  </a:lnTo>
                  <a:lnTo>
                    <a:pt x="3739" y="7683"/>
                  </a:lnTo>
                  <a:lnTo>
                    <a:pt x="3724" y="7676"/>
                  </a:lnTo>
                  <a:lnTo>
                    <a:pt x="3658" y="7635"/>
                  </a:lnTo>
                  <a:lnTo>
                    <a:pt x="3529" y="7538"/>
                  </a:lnTo>
                  <a:lnTo>
                    <a:pt x="3400" y="7419"/>
                  </a:lnTo>
                  <a:lnTo>
                    <a:pt x="3277" y="7284"/>
                  </a:lnTo>
                  <a:lnTo>
                    <a:pt x="3158" y="7133"/>
                  </a:lnTo>
                  <a:lnTo>
                    <a:pt x="3046" y="6964"/>
                  </a:lnTo>
                  <a:lnTo>
                    <a:pt x="2939" y="6783"/>
                  </a:lnTo>
                  <a:lnTo>
                    <a:pt x="2842" y="6589"/>
                  </a:lnTo>
                  <a:lnTo>
                    <a:pt x="2795" y="6488"/>
                  </a:lnTo>
                  <a:lnTo>
                    <a:pt x="2755" y="6390"/>
                  </a:lnTo>
                  <a:lnTo>
                    <a:pt x="2685" y="6200"/>
                  </a:lnTo>
                  <a:lnTo>
                    <a:pt x="2630" y="6015"/>
                  </a:lnTo>
                  <a:lnTo>
                    <a:pt x="2590" y="5837"/>
                  </a:lnTo>
                  <a:lnTo>
                    <a:pt x="2565" y="5664"/>
                  </a:lnTo>
                  <a:lnTo>
                    <a:pt x="2555" y="5498"/>
                  </a:lnTo>
                  <a:lnTo>
                    <a:pt x="2561" y="5337"/>
                  </a:lnTo>
                  <a:lnTo>
                    <a:pt x="2581" y="5184"/>
                  </a:lnTo>
                  <a:lnTo>
                    <a:pt x="2597" y="5110"/>
                  </a:lnTo>
                  <a:lnTo>
                    <a:pt x="2510" y="5130"/>
                  </a:lnTo>
                  <a:lnTo>
                    <a:pt x="2326" y="5150"/>
                  </a:lnTo>
                  <a:lnTo>
                    <a:pt x="2231" y="5151"/>
                  </a:lnTo>
                  <a:lnTo>
                    <a:pt x="2173" y="5151"/>
                  </a:lnTo>
                  <a:lnTo>
                    <a:pt x="2055" y="5144"/>
                  </a:lnTo>
                  <a:lnTo>
                    <a:pt x="1933" y="5128"/>
                  </a:lnTo>
                  <a:lnTo>
                    <a:pt x="1809" y="5107"/>
                  </a:lnTo>
                  <a:lnTo>
                    <a:pt x="1616" y="5059"/>
                  </a:lnTo>
                  <a:lnTo>
                    <a:pt x="1349" y="4970"/>
                  </a:lnTo>
                  <a:lnTo>
                    <a:pt x="1213" y="4914"/>
                  </a:lnTo>
                  <a:lnTo>
                    <a:pt x="1110" y="4868"/>
                  </a:lnTo>
                  <a:lnTo>
                    <a:pt x="915" y="4771"/>
                  </a:lnTo>
                  <a:lnTo>
                    <a:pt x="732" y="4666"/>
                  </a:lnTo>
                  <a:lnTo>
                    <a:pt x="565" y="4554"/>
                  </a:lnTo>
                  <a:lnTo>
                    <a:pt x="412" y="4436"/>
                  </a:lnTo>
                  <a:lnTo>
                    <a:pt x="275" y="4313"/>
                  </a:lnTo>
                  <a:lnTo>
                    <a:pt x="157" y="4186"/>
                  </a:lnTo>
                  <a:lnTo>
                    <a:pt x="59" y="4057"/>
                  </a:lnTo>
                  <a:lnTo>
                    <a:pt x="17" y="3992"/>
                  </a:lnTo>
                  <a:lnTo>
                    <a:pt x="10" y="3979"/>
                  </a:lnTo>
                  <a:lnTo>
                    <a:pt x="1" y="3952"/>
                  </a:lnTo>
                  <a:lnTo>
                    <a:pt x="0" y="3921"/>
                  </a:lnTo>
                  <a:lnTo>
                    <a:pt x="4" y="3893"/>
                  </a:lnTo>
                  <a:lnTo>
                    <a:pt x="10" y="3880"/>
                  </a:lnTo>
                  <a:lnTo>
                    <a:pt x="16" y="3865"/>
                  </a:lnTo>
                  <a:lnTo>
                    <a:pt x="35" y="3842"/>
                  </a:lnTo>
                  <a:lnTo>
                    <a:pt x="56" y="3824"/>
                  </a:lnTo>
                  <a:lnTo>
                    <a:pt x="82" y="3811"/>
                  </a:lnTo>
                  <a:lnTo>
                    <a:pt x="96" y="3808"/>
                  </a:lnTo>
                  <a:lnTo>
                    <a:pt x="176" y="3790"/>
                  </a:lnTo>
                  <a:lnTo>
                    <a:pt x="347" y="3773"/>
                  </a:lnTo>
                  <a:lnTo>
                    <a:pt x="439" y="3772"/>
                  </a:lnTo>
                  <a:lnTo>
                    <a:pt x="546" y="3775"/>
                  </a:lnTo>
                  <a:lnTo>
                    <a:pt x="771" y="3798"/>
                  </a:lnTo>
                  <a:lnTo>
                    <a:pt x="1005" y="3842"/>
                  </a:lnTo>
                  <a:lnTo>
                    <a:pt x="1249" y="3910"/>
                  </a:lnTo>
                  <a:lnTo>
                    <a:pt x="1371" y="3952"/>
                  </a:lnTo>
                  <a:lnTo>
                    <a:pt x="1266" y="3822"/>
                  </a:lnTo>
                  <a:lnTo>
                    <a:pt x="1171" y="3692"/>
                  </a:lnTo>
                  <a:lnTo>
                    <a:pt x="1083" y="3571"/>
                  </a:lnTo>
                  <a:lnTo>
                    <a:pt x="930" y="3330"/>
                  </a:lnTo>
                  <a:lnTo>
                    <a:pt x="801" y="3093"/>
                  </a:lnTo>
                  <a:lnTo>
                    <a:pt x="694" y="2860"/>
                  </a:lnTo>
                  <a:lnTo>
                    <a:pt x="612" y="2630"/>
                  </a:lnTo>
                  <a:lnTo>
                    <a:pt x="554" y="2405"/>
                  </a:lnTo>
                  <a:lnTo>
                    <a:pt x="520" y="2185"/>
                  </a:lnTo>
                  <a:lnTo>
                    <a:pt x="510" y="1969"/>
                  </a:lnTo>
                  <a:lnTo>
                    <a:pt x="516" y="1862"/>
                  </a:lnTo>
                  <a:lnTo>
                    <a:pt x="520" y="1835"/>
                  </a:lnTo>
                  <a:lnTo>
                    <a:pt x="546" y="1787"/>
                  </a:lnTo>
                  <a:lnTo>
                    <a:pt x="566" y="1770"/>
                  </a:lnTo>
                  <a:lnTo>
                    <a:pt x="583" y="1760"/>
                  </a:lnTo>
                  <a:lnTo>
                    <a:pt x="619" y="1747"/>
                  </a:lnTo>
                  <a:lnTo>
                    <a:pt x="639" y="1747"/>
                  </a:lnTo>
                  <a:lnTo>
                    <a:pt x="655" y="1747"/>
                  </a:lnTo>
                  <a:lnTo>
                    <a:pt x="671" y="1750"/>
                  </a:lnTo>
                  <a:lnTo>
                    <a:pt x="772" y="1779"/>
                  </a:lnTo>
                  <a:lnTo>
                    <a:pt x="974" y="1856"/>
                  </a:lnTo>
                  <a:lnTo>
                    <a:pt x="1172" y="1957"/>
                  </a:lnTo>
                  <a:lnTo>
                    <a:pt x="1367" y="2081"/>
                  </a:lnTo>
                  <a:lnTo>
                    <a:pt x="1558" y="2229"/>
                  </a:lnTo>
                  <a:lnTo>
                    <a:pt x="1747" y="2401"/>
                  </a:lnTo>
                  <a:lnTo>
                    <a:pt x="1931" y="2597"/>
                  </a:lnTo>
                  <a:lnTo>
                    <a:pt x="2111" y="2814"/>
                  </a:lnTo>
                  <a:lnTo>
                    <a:pt x="2199" y="2934"/>
                  </a:lnTo>
                  <a:lnTo>
                    <a:pt x="2198" y="2838"/>
                  </a:lnTo>
                  <a:lnTo>
                    <a:pt x="2196" y="2752"/>
                  </a:lnTo>
                  <a:lnTo>
                    <a:pt x="2199" y="2548"/>
                  </a:lnTo>
                  <a:lnTo>
                    <a:pt x="2224" y="2141"/>
                  </a:lnTo>
                  <a:lnTo>
                    <a:pt x="2270" y="1745"/>
                  </a:lnTo>
                  <a:lnTo>
                    <a:pt x="2337" y="1367"/>
                  </a:lnTo>
                  <a:lnTo>
                    <a:pt x="2425" y="1011"/>
                  </a:lnTo>
                  <a:lnTo>
                    <a:pt x="2503" y="765"/>
                  </a:lnTo>
                  <a:lnTo>
                    <a:pt x="2559" y="611"/>
                  </a:lnTo>
                  <a:lnTo>
                    <a:pt x="2621" y="467"/>
                  </a:lnTo>
                  <a:lnTo>
                    <a:pt x="2685" y="333"/>
                  </a:lnTo>
                  <a:lnTo>
                    <a:pt x="2754" y="210"/>
                  </a:lnTo>
                  <a:lnTo>
                    <a:pt x="2824" y="99"/>
                  </a:lnTo>
                  <a:lnTo>
                    <a:pt x="2862" y="49"/>
                  </a:lnTo>
                  <a:lnTo>
                    <a:pt x="2880" y="27"/>
                  </a:lnTo>
                  <a:lnTo>
                    <a:pt x="2932" y="3"/>
                  </a:lnTo>
                  <a:lnTo>
                    <a:pt x="2961" y="0"/>
                  </a:lnTo>
                  <a:lnTo>
                    <a:pt x="2990" y="3"/>
                  </a:lnTo>
                  <a:lnTo>
                    <a:pt x="3040" y="27"/>
                  </a:lnTo>
                  <a:lnTo>
                    <a:pt x="3059" y="49"/>
                  </a:lnTo>
                  <a:lnTo>
                    <a:pt x="3096" y="99"/>
                  </a:lnTo>
                  <a:lnTo>
                    <a:pt x="3168" y="210"/>
                  </a:lnTo>
                  <a:lnTo>
                    <a:pt x="3236" y="333"/>
                  </a:lnTo>
                  <a:lnTo>
                    <a:pt x="3301" y="467"/>
                  </a:lnTo>
                  <a:lnTo>
                    <a:pt x="3361" y="611"/>
                  </a:lnTo>
                  <a:lnTo>
                    <a:pt x="3418" y="765"/>
                  </a:lnTo>
                  <a:lnTo>
                    <a:pt x="3495" y="1011"/>
                  </a:lnTo>
                  <a:lnTo>
                    <a:pt x="3583" y="1367"/>
                  </a:lnTo>
                  <a:lnTo>
                    <a:pt x="3651" y="1745"/>
                  </a:lnTo>
                  <a:lnTo>
                    <a:pt x="3698" y="2141"/>
                  </a:lnTo>
                  <a:lnTo>
                    <a:pt x="3723" y="2548"/>
                  </a:lnTo>
                  <a:lnTo>
                    <a:pt x="3724" y="2752"/>
                  </a:lnTo>
                  <a:lnTo>
                    <a:pt x="3724" y="2779"/>
                  </a:lnTo>
                  <a:lnTo>
                    <a:pt x="3794" y="2702"/>
                  </a:lnTo>
                  <a:lnTo>
                    <a:pt x="3939" y="2548"/>
                  </a:lnTo>
                  <a:lnTo>
                    <a:pt x="4014" y="2473"/>
                  </a:lnTo>
                  <a:lnTo>
                    <a:pt x="4171" y="2319"/>
                  </a:lnTo>
                  <a:lnTo>
                    <a:pt x="4410" y="2107"/>
                  </a:lnTo>
                  <a:lnTo>
                    <a:pt x="4571" y="1974"/>
                  </a:lnTo>
                  <a:lnTo>
                    <a:pt x="4733" y="1851"/>
                  </a:lnTo>
                  <a:lnTo>
                    <a:pt x="4894" y="1734"/>
                  </a:lnTo>
                  <a:lnTo>
                    <a:pt x="5057" y="1626"/>
                  </a:lnTo>
                  <a:lnTo>
                    <a:pt x="5219" y="1527"/>
                  </a:lnTo>
                  <a:lnTo>
                    <a:pt x="5381" y="1436"/>
                  </a:lnTo>
                  <a:lnTo>
                    <a:pt x="5541" y="1355"/>
                  </a:lnTo>
                  <a:lnTo>
                    <a:pt x="5700" y="1283"/>
                  </a:lnTo>
                  <a:lnTo>
                    <a:pt x="5857" y="1220"/>
                  </a:lnTo>
                  <a:lnTo>
                    <a:pt x="6014" y="1166"/>
                  </a:lnTo>
                  <a:lnTo>
                    <a:pt x="6167" y="1123"/>
                  </a:lnTo>
                  <a:lnTo>
                    <a:pt x="6318" y="1090"/>
                  </a:lnTo>
                  <a:lnTo>
                    <a:pt x="6465" y="1066"/>
                  </a:lnTo>
                  <a:lnTo>
                    <a:pt x="6539" y="1058"/>
                  </a:lnTo>
                  <a:lnTo>
                    <a:pt x="6544" y="1058"/>
                  </a:lnTo>
                  <a:lnTo>
                    <a:pt x="6549" y="1058"/>
                  </a:lnTo>
                  <a:lnTo>
                    <a:pt x="6573" y="1060"/>
                  </a:lnTo>
                  <a:lnTo>
                    <a:pt x="6619" y="1079"/>
                  </a:lnTo>
                  <a:lnTo>
                    <a:pt x="6637" y="1094"/>
                  </a:lnTo>
                  <a:lnTo>
                    <a:pt x="6655" y="1116"/>
                  </a:lnTo>
                  <a:lnTo>
                    <a:pt x="6674" y="1166"/>
                  </a:lnTo>
                  <a:lnTo>
                    <a:pt x="6673" y="1194"/>
                  </a:lnTo>
                  <a:lnTo>
                    <a:pt x="6665" y="1266"/>
                  </a:lnTo>
                  <a:lnTo>
                    <a:pt x="6642" y="1413"/>
                  </a:lnTo>
                  <a:lnTo>
                    <a:pt x="6608" y="1563"/>
                  </a:lnTo>
                  <a:lnTo>
                    <a:pt x="6565" y="1715"/>
                  </a:lnTo>
                  <a:lnTo>
                    <a:pt x="6511" y="1871"/>
                  </a:lnTo>
                  <a:lnTo>
                    <a:pt x="6448" y="2026"/>
                  </a:lnTo>
                  <a:lnTo>
                    <a:pt x="6376" y="2185"/>
                  </a:lnTo>
                  <a:lnTo>
                    <a:pt x="6294" y="2345"/>
                  </a:lnTo>
                  <a:lnTo>
                    <a:pt x="6203" y="2504"/>
                  </a:lnTo>
                  <a:lnTo>
                    <a:pt x="6102" y="2666"/>
                  </a:lnTo>
                  <a:lnTo>
                    <a:pt x="5994" y="2827"/>
                  </a:lnTo>
                  <a:lnTo>
                    <a:pt x="5878" y="2988"/>
                  </a:lnTo>
                  <a:lnTo>
                    <a:pt x="5752" y="3150"/>
                  </a:lnTo>
                  <a:lnTo>
                    <a:pt x="5618" y="3309"/>
                  </a:lnTo>
                  <a:lnTo>
                    <a:pt x="5405" y="3547"/>
                  </a:lnTo>
                  <a:lnTo>
                    <a:pt x="5251" y="3703"/>
                  </a:lnTo>
                  <a:lnTo>
                    <a:pt x="5119" y="3832"/>
                  </a:lnTo>
                  <a:lnTo>
                    <a:pt x="4983" y="3956"/>
                  </a:lnTo>
                  <a:lnTo>
                    <a:pt x="5191" y="3959"/>
                  </a:lnTo>
                  <a:lnTo>
                    <a:pt x="5611" y="3988"/>
                  </a:lnTo>
                  <a:lnTo>
                    <a:pt x="6029" y="4038"/>
                  </a:lnTo>
                  <a:lnTo>
                    <a:pt x="6433" y="4113"/>
                  </a:lnTo>
                  <a:lnTo>
                    <a:pt x="6626" y="4159"/>
                  </a:lnTo>
                  <a:lnTo>
                    <a:pt x="6801" y="4204"/>
                  </a:lnTo>
                  <a:lnTo>
                    <a:pt x="7116" y="4306"/>
                  </a:lnTo>
                  <a:lnTo>
                    <a:pt x="7326" y="4391"/>
                  </a:lnTo>
                  <a:lnTo>
                    <a:pt x="7453" y="4451"/>
                  </a:lnTo>
                  <a:lnTo>
                    <a:pt x="7570" y="4515"/>
                  </a:lnTo>
                  <a:lnTo>
                    <a:pt x="7675" y="4581"/>
                  </a:lnTo>
                  <a:lnTo>
                    <a:pt x="7721" y="4614"/>
                  </a:lnTo>
                  <a:lnTo>
                    <a:pt x="7744" y="4634"/>
                  </a:lnTo>
                  <a:lnTo>
                    <a:pt x="7770" y="4685"/>
                  </a:lnTo>
                  <a:lnTo>
                    <a:pt x="7771" y="4715"/>
                  </a:lnTo>
                  <a:lnTo>
                    <a:pt x="7770" y="4744"/>
                  </a:lnTo>
                  <a:lnTo>
                    <a:pt x="7744" y="4796"/>
                  </a:lnTo>
                  <a:lnTo>
                    <a:pt x="7721" y="4814"/>
                  </a:lnTo>
                  <a:lnTo>
                    <a:pt x="7666" y="4855"/>
                  </a:lnTo>
                  <a:lnTo>
                    <a:pt x="7541" y="4931"/>
                  </a:lnTo>
                  <a:lnTo>
                    <a:pt x="7404" y="5003"/>
                  </a:lnTo>
                  <a:lnTo>
                    <a:pt x="7253" y="5069"/>
                  </a:lnTo>
                  <a:lnTo>
                    <a:pt x="7093" y="5130"/>
                  </a:lnTo>
                  <a:lnTo>
                    <a:pt x="6922" y="5187"/>
                  </a:lnTo>
                  <a:lnTo>
                    <a:pt x="6652" y="5264"/>
                  </a:lnTo>
                  <a:lnTo>
                    <a:pt x="6274" y="5346"/>
                  </a:lnTo>
                  <a:lnTo>
                    <a:pt x="5882" y="5409"/>
                  </a:lnTo>
                  <a:lnTo>
                    <a:pt x="5492" y="5451"/>
                  </a:lnTo>
                  <a:lnTo>
                    <a:pt x="5114" y="5472"/>
                  </a:lnTo>
                  <a:lnTo>
                    <a:pt x="4934" y="5474"/>
                  </a:lnTo>
                  <a:lnTo>
                    <a:pt x="4843" y="5472"/>
                  </a:lnTo>
                  <a:lnTo>
                    <a:pt x="4738" y="5470"/>
                  </a:lnTo>
                  <a:lnTo>
                    <a:pt x="4756" y="5483"/>
                  </a:lnTo>
                  <a:lnTo>
                    <a:pt x="4764" y="5488"/>
                  </a:lnTo>
                  <a:lnTo>
                    <a:pt x="4773" y="5494"/>
                  </a:lnTo>
                  <a:lnTo>
                    <a:pt x="4894" y="5583"/>
                  </a:lnTo>
                  <a:lnTo>
                    <a:pt x="5116" y="5763"/>
                  </a:lnTo>
                  <a:lnTo>
                    <a:pt x="5314" y="5948"/>
                  </a:lnTo>
                  <a:lnTo>
                    <a:pt x="5489" y="6135"/>
                  </a:lnTo>
                  <a:lnTo>
                    <a:pt x="5640" y="6326"/>
                  </a:lnTo>
                  <a:lnTo>
                    <a:pt x="5767" y="6522"/>
                  </a:lnTo>
                  <a:lnTo>
                    <a:pt x="5870" y="6721"/>
                  </a:lnTo>
                  <a:lnTo>
                    <a:pt x="5948" y="6923"/>
                  </a:lnTo>
                  <a:lnTo>
                    <a:pt x="5977" y="7023"/>
                  </a:lnTo>
                  <a:lnTo>
                    <a:pt x="5983" y="7051"/>
                  </a:lnTo>
                  <a:lnTo>
                    <a:pt x="5973" y="7104"/>
                  </a:lnTo>
                  <a:lnTo>
                    <a:pt x="5958" y="7129"/>
                  </a:lnTo>
                  <a:lnTo>
                    <a:pt x="5939" y="7149"/>
                  </a:lnTo>
                  <a:lnTo>
                    <a:pt x="5892" y="7176"/>
                  </a:lnTo>
                  <a:lnTo>
                    <a:pt x="5865" y="7179"/>
                  </a:lnTo>
                  <a:lnTo>
                    <a:pt x="5803" y="7183"/>
                  </a:lnTo>
                  <a:lnTo>
                    <a:pt x="5739" y="7183"/>
                  </a:lnTo>
                  <a:lnTo>
                    <a:pt x="5640" y="7182"/>
                  </a:lnTo>
                  <a:lnTo>
                    <a:pt x="5437" y="7162"/>
                  </a:lnTo>
                  <a:lnTo>
                    <a:pt x="5228" y="7120"/>
                  </a:lnTo>
                  <a:lnTo>
                    <a:pt x="5018" y="7058"/>
                  </a:lnTo>
                  <a:lnTo>
                    <a:pt x="4802" y="6976"/>
                  </a:lnTo>
                  <a:lnTo>
                    <a:pt x="4583" y="6874"/>
                  </a:lnTo>
                  <a:lnTo>
                    <a:pt x="4362" y="6751"/>
                  </a:lnTo>
                  <a:lnTo>
                    <a:pt x="4136" y="6609"/>
                  </a:lnTo>
                  <a:lnTo>
                    <a:pt x="4024" y="6529"/>
                  </a:lnTo>
                  <a:lnTo>
                    <a:pt x="3893" y="6433"/>
                  </a:lnTo>
                  <a:lnTo>
                    <a:pt x="3762" y="6328"/>
                  </a:lnTo>
                  <a:lnTo>
                    <a:pt x="3794" y="6417"/>
                  </a:lnTo>
                  <a:lnTo>
                    <a:pt x="3847" y="6593"/>
                  </a:lnTo>
                  <a:lnTo>
                    <a:pt x="3889" y="6764"/>
                  </a:lnTo>
                  <a:lnTo>
                    <a:pt x="3919" y="6931"/>
                  </a:lnTo>
                  <a:lnTo>
                    <a:pt x="3938" y="7091"/>
                  </a:lnTo>
                  <a:lnTo>
                    <a:pt x="3943" y="7247"/>
                  </a:lnTo>
                  <a:lnTo>
                    <a:pt x="3939" y="7394"/>
                  </a:lnTo>
                  <a:lnTo>
                    <a:pt x="3922" y="7530"/>
                  </a:lnTo>
                  <a:lnTo>
                    <a:pt x="3909" y="7597"/>
                  </a:lnTo>
                  <a:lnTo>
                    <a:pt x="3904" y="7611"/>
                  </a:lnTo>
                  <a:lnTo>
                    <a:pt x="3891" y="7637"/>
                  </a:lnTo>
                  <a:lnTo>
                    <a:pt x="3873" y="7659"/>
                  </a:lnTo>
                  <a:lnTo>
                    <a:pt x="3850" y="7676"/>
                  </a:lnTo>
                  <a:lnTo>
                    <a:pt x="3837" y="7683"/>
                  </a:lnTo>
                  <a:lnTo>
                    <a:pt x="3812" y="7692"/>
                  </a:lnTo>
                  <a:lnTo>
                    <a:pt x="3786" y="7693"/>
                  </a:lnTo>
                  <a:close/>
                </a:path>
              </a:pathLst>
            </a:custGeom>
            <a:solidFill>
              <a:srgbClr val="F57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4710113" y="4170363"/>
              <a:ext cx="217488" cy="141288"/>
            </a:xfrm>
            <a:custGeom>
              <a:avLst/>
              <a:gdLst>
                <a:gd name="T0" fmla="*/ 264 w 411"/>
                <a:gd name="T1" fmla="*/ 268 h 268"/>
                <a:gd name="T2" fmla="*/ 247 w 411"/>
                <a:gd name="T3" fmla="*/ 267 h 268"/>
                <a:gd name="T4" fmla="*/ 215 w 411"/>
                <a:gd name="T5" fmla="*/ 258 h 268"/>
                <a:gd name="T6" fmla="*/ 200 w 411"/>
                <a:gd name="T7" fmla="*/ 251 h 268"/>
                <a:gd name="T8" fmla="*/ 150 w 411"/>
                <a:gd name="T9" fmla="*/ 221 h 268"/>
                <a:gd name="T10" fmla="*/ 49 w 411"/>
                <a:gd name="T11" fmla="*/ 149 h 268"/>
                <a:gd name="T12" fmla="*/ 0 w 411"/>
                <a:gd name="T13" fmla="*/ 108 h 268"/>
                <a:gd name="T14" fmla="*/ 49 w 411"/>
                <a:gd name="T15" fmla="*/ 149 h 268"/>
                <a:gd name="T16" fmla="*/ 150 w 411"/>
                <a:gd name="T17" fmla="*/ 221 h 268"/>
                <a:gd name="T18" fmla="*/ 200 w 411"/>
                <a:gd name="T19" fmla="*/ 251 h 268"/>
                <a:gd name="T20" fmla="*/ 215 w 411"/>
                <a:gd name="T21" fmla="*/ 258 h 268"/>
                <a:gd name="T22" fmla="*/ 247 w 411"/>
                <a:gd name="T23" fmla="*/ 267 h 268"/>
                <a:gd name="T24" fmla="*/ 262 w 411"/>
                <a:gd name="T25" fmla="*/ 268 h 268"/>
                <a:gd name="T26" fmla="*/ 288 w 411"/>
                <a:gd name="T27" fmla="*/ 267 h 268"/>
                <a:gd name="T28" fmla="*/ 313 w 411"/>
                <a:gd name="T29" fmla="*/ 258 h 268"/>
                <a:gd name="T30" fmla="*/ 326 w 411"/>
                <a:gd name="T31" fmla="*/ 251 h 268"/>
                <a:gd name="T32" fmla="*/ 349 w 411"/>
                <a:gd name="T33" fmla="*/ 234 h 268"/>
                <a:gd name="T34" fmla="*/ 367 w 411"/>
                <a:gd name="T35" fmla="*/ 212 h 268"/>
                <a:gd name="T36" fmla="*/ 380 w 411"/>
                <a:gd name="T37" fmla="*/ 186 h 268"/>
                <a:gd name="T38" fmla="*/ 385 w 411"/>
                <a:gd name="T39" fmla="*/ 172 h 268"/>
                <a:gd name="T40" fmla="*/ 401 w 411"/>
                <a:gd name="T41" fmla="*/ 88 h 268"/>
                <a:gd name="T42" fmla="*/ 411 w 411"/>
                <a:gd name="T43" fmla="*/ 0 h 268"/>
                <a:gd name="T44" fmla="*/ 401 w 411"/>
                <a:gd name="T45" fmla="*/ 88 h 268"/>
                <a:gd name="T46" fmla="*/ 385 w 411"/>
                <a:gd name="T47" fmla="*/ 172 h 268"/>
                <a:gd name="T48" fmla="*/ 380 w 411"/>
                <a:gd name="T49" fmla="*/ 186 h 268"/>
                <a:gd name="T50" fmla="*/ 367 w 411"/>
                <a:gd name="T51" fmla="*/ 212 h 268"/>
                <a:gd name="T52" fmla="*/ 349 w 411"/>
                <a:gd name="T53" fmla="*/ 234 h 268"/>
                <a:gd name="T54" fmla="*/ 326 w 411"/>
                <a:gd name="T55" fmla="*/ 251 h 268"/>
                <a:gd name="T56" fmla="*/ 313 w 411"/>
                <a:gd name="T57" fmla="*/ 258 h 268"/>
                <a:gd name="T58" fmla="*/ 288 w 411"/>
                <a:gd name="T59" fmla="*/ 267 h 268"/>
                <a:gd name="T60" fmla="*/ 264 w 411"/>
                <a:gd name="T61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11" h="268">
                  <a:moveTo>
                    <a:pt x="264" y="268"/>
                  </a:moveTo>
                  <a:lnTo>
                    <a:pt x="247" y="267"/>
                  </a:lnTo>
                  <a:lnTo>
                    <a:pt x="215" y="258"/>
                  </a:lnTo>
                  <a:lnTo>
                    <a:pt x="200" y="251"/>
                  </a:lnTo>
                  <a:lnTo>
                    <a:pt x="150" y="221"/>
                  </a:lnTo>
                  <a:lnTo>
                    <a:pt x="49" y="149"/>
                  </a:lnTo>
                  <a:lnTo>
                    <a:pt x="0" y="108"/>
                  </a:lnTo>
                  <a:lnTo>
                    <a:pt x="49" y="149"/>
                  </a:lnTo>
                  <a:lnTo>
                    <a:pt x="150" y="221"/>
                  </a:lnTo>
                  <a:lnTo>
                    <a:pt x="200" y="251"/>
                  </a:lnTo>
                  <a:lnTo>
                    <a:pt x="215" y="258"/>
                  </a:lnTo>
                  <a:lnTo>
                    <a:pt x="247" y="267"/>
                  </a:lnTo>
                  <a:lnTo>
                    <a:pt x="262" y="268"/>
                  </a:lnTo>
                  <a:lnTo>
                    <a:pt x="288" y="267"/>
                  </a:lnTo>
                  <a:lnTo>
                    <a:pt x="313" y="258"/>
                  </a:lnTo>
                  <a:lnTo>
                    <a:pt x="326" y="251"/>
                  </a:lnTo>
                  <a:lnTo>
                    <a:pt x="349" y="234"/>
                  </a:lnTo>
                  <a:lnTo>
                    <a:pt x="367" y="212"/>
                  </a:lnTo>
                  <a:lnTo>
                    <a:pt x="380" y="186"/>
                  </a:lnTo>
                  <a:lnTo>
                    <a:pt x="385" y="172"/>
                  </a:lnTo>
                  <a:lnTo>
                    <a:pt x="401" y="88"/>
                  </a:lnTo>
                  <a:lnTo>
                    <a:pt x="411" y="0"/>
                  </a:lnTo>
                  <a:lnTo>
                    <a:pt x="401" y="88"/>
                  </a:lnTo>
                  <a:lnTo>
                    <a:pt x="385" y="172"/>
                  </a:lnTo>
                  <a:lnTo>
                    <a:pt x="380" y="186"/>
                  </a:lnTo>
                  <a:lnTo>
                    <a:pt x="367" y="212"/>
                  </a:lnTo>
                  <a:lnTo>
                    <a:pt x="349" y="234"/>
                  </a:lnTo>
                  <a:lnTo>
                    <a:pt x="326" y="251"/>
                  </a:lnTo>
                  <a:lnTo>
                    <a:pt x="313" y="258"/>
                  </a:lnTo>
                  <a:lnTo>
                    <a:pt x="288" y="267"/>
                  </a:lnTo>
                  <a:lnTo>
                    <a:pt x="264" y="268"/>
                  </a:lnTo>
                  <a:close/>
                </a:path>
              </a:pathLst>
            </a:custGeom>
            <a:solidFill>
              <a:srgbClr val="E2D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Freeform 15"/>
            <p:cNvSpPr>
              <a:spLocks/>
            </p:cNvSpPr>
            <p:nvPr/>
          </p:nvSpPr>
          <p:spPr bwMode="auto">
            <a:xfrm>
              <a:off x="3041650" y="2570163"/>
              <a:ext cx="1177925" cy="396875"/>
            </a:xfrm>
            <a:custGeom>
              <a:avLst/>
              <a:gdLst>
                <a:gd name="T0" fmla="*/ 1858 w 2224"/>
                <a:gd name="T1" fmla="*/ 749 h 749"/>
                <a:gd name="T2" fmla="*/ 1800 w 2224"/>
                <a:gd name="T3" fmla="*/ 749 h 749"/>
                <a:gd name="T4" fmla="*/ 1682 w 2224"/>
                <a:gd name="T5" fmla="*/ 742 h 749"/>
                <a:gd name="T6" fmla="*/ 1560 w 2224"/>
                <a:gd name="T7" fmla="*/ 726 h 749"/>
                <a:gd name="T8" fmla="*/ 1436 w 2224"/>
                <a:gd name="T9" fmla="*/ 705 h 749"/>
                <a:gd name="T10" fmla="*/ 1243 w 2224"/>
                <a:gd name="T11" fmla="*/ 657 h 749"/>
                <a:gd name="T12" fmla="*/ 976 w 2224"/>
                <a:gd name="T13" fmla="*/ 568 h 749"/>
                <a:gd name="T14" fmla="*/ 840 w 2224"/>
                <a:gd name="T15" fmla="*/ 512 h 749"/>
                <a:gd name="T16" fmla="*/ 717 w 2224"/>
                <a:gd name="T17" fmla="*/ 457 h 749"/>
                <a:gd name="T18" fmla="*/ 487 w 2224"/>
                <a:gd name="T19" fmla="*/ 339 h 749"/>
                <a:gd name="T20" fmla="*/ 277 w 2224"/>
                <a:gd name="T21" fmla="*/ 211 h 749"/>
                <a:gd name="T22" fmla="*/ 85 w 2224"/>
                <a:gd name="T23" fmla="*/ 72 h 749"/>
                <a:gd name="T24" fmla="*/ 0 w 2224"/>
                <a:gd name="T25" fmla="*/ 0 h 749"/>
                <a:gd name="T26" fmla="*/ 85 w 2224"/>
                <a:gd name="T27" fmla="*/ 72 h 749"/>
                <a:gd name="T28" fmla="*/ 277 w 2224"/>
                <a:gd name="T29" fmla="*/ 211 h 749"/>
                <a:gd name="T30" fmla="*/ 487 w 2224"/>
                <a:gd name="T31" fmla="*/ 339 h 749"/>
                <a:gd name="T32" fmla="*/ 717 w 2224"/>
                <a:gd name="T33" fmla="*/ 457 h 749"/>
                <a:gd name="T34" fmla="*/ 840 w 2224"/>
                <a:gd name="T35" fmla="*/ 512 h 749"/>
                <a:gd name="T36" fmla="*/ 976 w 2224"/>
                <a:gd name="T37" fmla="*/ 568 h 749"/>
                <a:gd name="T38" fmla="*/ 1243 w 2224"/>
                <a:gd name="T39" fmla="*/ 657 h 749"/>
                <a:gd name="T40" fmla="*/ 1436 w 2224"/>
                <a:gd name="T41" fmla="*/ 705 h 749"/>
                <a:gd name="T42" fmla="*/ 1560 w 2224"/>
                <a:gd name="T43" fmla="*/ 726 h 749"/>
                <a:gd name="T44" fmla="*/ 1682 w 2224"/>
                <a:gd name="T45" fmla="*/ 742 h 749"/>
                <a:gd name="T46" fmla="*/ 1800 w 2224"/>
                <a:gd name="T47" fmla="*/ 749 h 749"/>
                <a:gd name="T48" fmla="*/ 1858 w 2224"/>
                <a:gd name="T49" fmla="*/ 749 h 749"/>
                <a:gd name="T50" fmla="*/ 1953 w 2224"/>
                <a:gd name="T51" fmla="*/ 748 h 749"/>
                <a:gd name="T52" fmla="*/ 2137 w 2224"/>
                <a:gd name="T53" fmla="*/ 728 h 749"/>
                <a:gd name="T54" fmla="*/ 2224 w 2224"/>
                <a:gd name="T55" fmla="*/ 708 h 749"/>
                <a:gd name="T56" fmla="*/ 2224 w 2224"/>
                <a:gd name="T57" fmla="*/ 708 h 749"/>
                <a:gd name="T58" fmla="*/ 2137 w 2224"/>
                <a:gd name="T59" fmla="*/ 728 h 749"/>
                <a:gd name="T60" fmla="*/ 1953 w 2224"/>
                <a:gd name="T61" fmla="*/ 748 h 749"/>
                <a:gd name="T62" fmla="*/ 1858 w 2224"/>
                <a:gd name="T63" fmla="*/ 74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24" h="749">
                  <a:moveTo>
                    <a:pt x="1858" y="749"/>
                  </a:moveTo>
                  <a:lnTo>
                    <a:pt x="1800" y="749"/>
                  </a:lnTo>
                  <a:lnTo>
                    <a:pt x="1682" y="742"/>
                  </a:lnTo>
                  <a:lnTo>
                    <a:pt x="1560" y="726"/>
                  </a:lnTo>
                  <a:lnTo>
                    <a:pt x="1436" y="705"/>
                  </a:lnTo>
                  <a:lnTo>
                    <a:pt x="1243" y="657"/>
                  </a:lnTo>
                  <a:lnTo>
                    <a:pt x="976" y="568"/>
                  </a:lnTo>
                  <a:lnTo>
                    <a:pt x="840" y="512"/>
                  </a:lnTo>
                  <a:lnTo>
                    <a:pt x="717" y="457"/>
                  </a:lnTo>
                  <a:lnTo>
                    <a:pt x="487" y="339"/>
                  </a:lnTo>
                  <a:lnTo>
                    <a:pt x="277" y="211"/>
                  </a:lnTo>
                  <a:lnTo>
                    <a:pt x="85" y="72"/>
                  </a:lnTo>
                  <a:lnTo>
                    <a:pt x="0" y="0"/>
                  </a:lnTo>
                  <a:lnTo>
                    <a:pt x="85" y="72"/>
                  </a:lnTo>
                  <a:lnTo>
                    <a:pt x="277" y="211"/>
                  </a:lnTo>
                  <a:lnTo>
                    <a:pt x="487" y="339"/>
                  </a:lnTo>
                  <a:lnTo>
                    <a:pt x="717" y="457"/>
                  </a:lnTo>
                  <a:lnTo>
                    <a:pt x="840" y="512"/>
                  </a:lnTo>
                  <a:lnTo>
                    <a:pt x="976" y="568"/>
                  </a:lnTo>
                  <a:lnTo>
                    <a:pt x="1243" y="657"/>
                  </a:lnTo>
                  <a:lnTo>
                    <a:pt x="1436" y="705"/>
                  </a:lnTo>
                  <a:lnTo>
                    <a:pt x="1560" y="726"/>
                  </a:lnTo>
                  <a:lnTo>
                    <a:pt x="1682" y="742"/>
                  </a:lnTo>
                  <a:lnTo>
                    <a:pt x="1800" y="749"/>
                  </a:lnTo>
                  <a:lnTo>
                    <a:pt x="1858" y="749"/>
                  </a:lnTo>
                  <a:lnTo>
                    <a:pt x="1953" y="748"/>
                  </a:lnTo>
                  <a:lnTo>
                    <a:pt x="2137" y="728"/>
                  </a:lnTo>
                  <a:lnTo>
                    <a:pt x="2224" y="708"/>
                  </a:lnTo>
                  <a:lnTo>
                    <a:pt x="2224" y="708"/>
                  </a:lnTo>
                  <a:lnTo>
                    <a:pt x="2137" y="728"/>
                  </a:lnTo>
                  <a:lnTo>
                    <a:pt x="1953" y="748"/>
                  </a:lnTo>
                  <a:lnTo>
                    <a:pt x="1858" y="7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Freeform 16"/>
            <p:cNvSpPr>
              <a:spLocks/>
            </p:cNvSpPr>
            <p:nvPr/>
          </p:nvSpPr>
          <p:spPr bwMode="auto">
            <a:xfrm>
              <a:off x="2844800" y="2236788"/>
              <a:ext cx="2085975" cy="2074863"/>
            </a:xfrm>
            <a:custGeom>
              <a:avLst/>
              <a:gdLst>
                <a:gd name="T0" fmla="*/ 3771 w 3943"/>
                <a:gd name="T1" fmla="*/ 3920 h 3921"/>
                <a:gd name="T2" fmla="*/ 3724 w 3943"/>
                <a:gd name="T3" fmla="*/ 3904 h 3921"/>
                <a:gd name="T4" fmla="*/ 3573 w 3943"/>
                <a:gd name="T5" fmla="*/ 3802 h 3921"/>
                <a:gd name="T6" fmla="*/ 3472 w 3943"/>
                <a:gd name="T7" fmla="*/ 3715 h 3921"/>
                <a:gd name="T8" fmla="*/ 3271 w 3943"/>
                <a:gd name="T9" fmla="*/ 3505 h 3921"/>
                <a:gd name="T10" fmla="*/ 3082 w 3943"/>
                <a:gd name="T11" fmla="*/ 3250 h 3921"/>
                <a:gd name="T12" fmla="*/ 2911 w 3943"/>
                <a:gd name="T13" fmla="*/ 2956 h 3921"/>
                <a:gd name="T14" fmla="*/ 2795 w 3943"/>
                <a:gd name="T15" fmla="*/ 2716 h 3921"/>
                <a:gd name="T16" fmla="*/ 2685 w 3943"/>
                <a:gd name="T17" fmla="*/ 2428 h 3921"/>
                <a:gd name="T18" fmla="*/ 2590 w 3943"/>
                <a:gd name="T19" fmla="*/ 2065 h 3921"/>
                <a:gd name="T20" fmla="*/ 2555 w 3943"/>
                <a:gd name="T21" fmla="*/ 1726 h 3921"/>
                <a:gd name="T22" fmla="*/ 2581 w 3943"/>
                <a:gd name="T23" fmla="*/ 1412 h 3921"/>
                <a:gd name="T24" fmla="*/ 2597 w 3943"/>
                <a:gd name="T25" fmla="*/ 1338 h 3921"/>
                <a:gd name="T26" fmla="*/ 2510 w 3943"/>
                <a:gd name="T27" fmla="*/ 1358 h 3921"/>
                <a:gd name="T28" fmla="*/ 2231 w 3943"/>
                <a:gd name="T29" fmla="*/ 1379 h 3921"/>
                <a:gd name="T30" fmla="*/ 2055 w 3943"/>
                <a:gd name="T31" fmla="*/ 1372 h 3921"/>
                <a:gd name="T32" fmla="*/ 1809 w 3943"/>
                <a:gd name="T33" fmla="*/ 1335 h 3921"/>
                <a:gd name="T34" fmla="*/ 1349 w 3943"/>
                <a:gd name="T35" fmla="*/ 1198 h 3921"/>
                <a:gd name="T36" fmla="*/ 1090 w 3943"/>
                <a:gd name="T37" fmla="*/ 1087 h 3921"/>
                <a:gd name="T38" fmla="*/ 650 w 3943"/>
                <a:gd name="T39" fmla="*/ 841 h 3921"/>
                <a:gd name="T40" fmla="*/ 373 w 3943"/>
                <a:gd name="T41" fmla="*/ 630 h 3921"/>
                <a:gd name="T42" fmla="*/ 216 w 3943"/>
                <a:gd name="T43" fmla="*/ 481 h 3921"/>
                <a:gd name="T44" fmla="*/ 50 w 3943"/>
                <a:gd name="T45" fmla="*/ 273 h 3921"/>
                <a:gd name="T46" fmla="*/ 10 w 3943"/>
                <a:gd name="T47" fmla="*/ 207 h 3921"/>
                <a:gd name="T48" fmla="*/ 0 w 3943"/>
                <a:gd name="T49" fmla="*/ 149 h 3921"/>
                <a:gd name="T50" fmla="*/ 10 w 3943"/>
                <a:gd name="T51" fmla="*/ 108 h 3921"/>
                <a:gd name="T52" fmla="*/ 35 w 3943"/>
                <a:gd name="T53" fmla="*/ 70 h 3921"/>
                <a:gd name="T54" fmla="*/ 82 w 3943"/>
                <a:gd name="T55" fmla="*/ 39 h 3921"/>
                <a:gd name="T56" fmla="*/ 176 w 3943"/>
                <a:gd name="T57" fmla="*/ 20 h 3921"/>
                <a:gd name="T58" fmla="*/ 439 w 3943"/>
                <a:gd name="T59" fmla="*/ 0 h 3921"/>
                <a:gd name="T60" fmla="*/ 691 w 3943"/>
                <a:gd name="T61" fmla="*/ 16 h 3921"/>
                <a:gd name="T62" fmla="*/ 824 w 3943"/>
                <a:gd name="T63" fmla="*/ 70 h 3921"/>
                <a:gd name="T64" fmla="*/ 1077 w 3943"/>
                <a:gd name="T65" fmla="*/ 278 h 3921"/>
                <a:gd name="T66" fmla="*/ 1578 w 3943"/>
                <a:gd name="T67" fmla="*/ 569 h 3921"/>
                <a:gd name="T68" fmla="*/ 1856 w 3943"/>
                <a:gd name="T69" fmla="*/ 688 h 3921"/>
                <a:gd name="T70" fmla="*/ 2316 w 3943"/>
                <a:gd name="T71" fmla="*/ 825 h 3921"/>
                <a:gd name="T72" fmla="*/ 2562 w 3943"/>
                <a:gd name="T73" fmla="*/ 862 h 3921"/>
                <a:gd name="T74" fmla="*/ 2738 w 3943"/>
                <a:gd name="T75" fmla="*/ 871 h 3921"/>
                <a:gd name="T76" fmla="*/ 3017 w 3943"/>
                <a:gd name="T77" fmla="*/ 848 h 3921"/>
                <a:gd name="T78" fmla="*/ 3088 w 3943"/>
                <a:gd name="T79" fmla="*/ 903 h 3921"/>
                <a:gd name="T80" fmla="*/ 3062 w 3943"/>
                <a:gd name="T81" fmla="*/ 1217 h 3921"/>
                <a:gd name="T82" fmla="*/ 3096 w 3943"/>
                <a:gd name="T83" fmla="*/ 1555 h 3921"/>
                <a:gd name="T84" fmla="*/ 3192 w 3943"/>
                <a:gd name="T85" fmla="*/ 1918 h 3921"/>
                <a:gd name="T86" fmla="*/ 3302 w 3943"/>
                <a:gd name="T87" fmla="*/ 2206 h 3921"/>
                <a:gd name="T88" fmla="*/ 3507 w 3943"/>
                <a:gd name="T89" fmla="*/ 2611 h 3921"/>
                <a:gd name="T90" fmla="*/ 3786 w 3943"/>
                <a:gd name="T91" fmla="*/ 3005 h 3921"/>
                <a:gd name="T92" fmla="*/ 3916 w 3943"/>
                <a:gd name="T93" fmla="*/ 3145 h 3921"/>
                <a:gd name="T94" fmla="*/ 3939 w 3943"/>
                <a:gd name="T95" fmla="*/ 3345 h 3921"/>
                <a:gd name="T96" fmla="*/ 3940 w 3943"/>
                <a:gd name="T97" fmla="*/ 3596 h 3921"/>
                <a:gd name="T98" fmla="*/ 3925 w 3943"/>
                <a:gd name="T99" fmla="*/ 3741 h 3921"/>
                <a:gd name="T100" fmla="*/ 3904 w 3943"/>
                <a:gd name="T101" fmla="*/ 3839 h 3921"/>
                <a:gd name="T102" fmla="*/ 3873 w 3943"/>
                <a:gd name="T103" fmla="*/ 3887 h 3921"/>
                <a:gd name="T104" fmla="*/ 3837 w 3943"/>
                <a:gd name="T105" fmla="*/ 3911 h 3921"/>
                <a:gd name="T106" fmla="*/ 3786 w 3943"/>
                <a:gd name="T107" fmla="*/ 3921 h 3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943" h="3921">
                  <a:moveTo>
                    <a:pt x="3786" y="3921"/>
                  </a:moveTo>
                  <a:lnTo>
                    <a:pt x="3771" y="3920"/>
                  </a:lnTo>
                  <a:lnTo>
                    <a:pt x="3739" y="3911"/>
                  </a:lnTo>
                  <a:lnTo>
                    <a:pt x="3724" y="3904"/>
                  </a:lnTo>
                  <a:lnTo>
                    <a:pt x="3674" y="3874"/>
                  </a:lnTo>
                  <a:lnTo>
                    <a:pt x="3573" y="3802"/>
                  </a:lnTo>
                  <a:lnTo>
                    <a:pt x="3524" y="3761"/>
                  </a:lnTo>
                  <a:lnTo>
                    <a:pt x="3472" y="3715"/>
                  </a:lnTo>
                  <a:lnTo>
                    <a:pt x="3370" y="3616"/>
                  </a:lnTo>
                  <a:lnTo>
                    <a:pt x="3271" y="3505"/>
                  </a:lnTo>
                  <a:lnTo>
                    <a:pt x="3174" y="3382"/>
                  </a:lnTo>
                  <a:lnTo>
                    <a:pt x="3082" y="3250"/>
                  </a:lnTo>
                  <a:lnTo>
                    <a:pt x="2994" y="3107"/>
                  </a:lnTo>
                  <a:lnTo>
                    <a:pt x="2911" y="2956"/>
                  </a:lnTo>
                  <a:lnTo>
                    <a:pt x="2833" y="2798"/>
                  </a:lnTo>
                  <a:lnTo>
                    <a:pt x="2795" y="2716"/>
                  </a:lnTo>
                  <a:lnTo>
                    <a:pt x="2755" y="2618"/>
                  </a:lnTo>
                  <a:lnTo>
                    <a:pt x="2685" y="2428"/>
                  </a:lnTo>
                  <a:lnTo>
                    <a:pt x="2630" y="2243"/>
                  </a:lnTo>
                  <a:lnTo>
                    <a:pt x="2590" y="2065"/>
                  </a:lnTo>
                  <a:lnTo>
                    <a:pt x="2565" y="1892"/>
                  </a:lnTo>
                  <a:lnTo>
                    <a:pt x="2555" y="1726"/>
                  </a:lnTo>
                  <a:lnTo>
                    <a:pt x="2561" y="1565"/>
                  </a:lnTo>
                  <a:lnTo>
                    <a:pt x="2581" y="1412"/>
                  </a:lnTo>
                  <a:lnTo>
                    <a:pt x="2597" y="1338"/>
                  </a:lnTo>
                  <a:lnTo>
                    <a:pt x="2597" y="1338"/>
                  </a:lnTo>
                  <a:lnTo>
                    <a:pt x="2597" y="1338"/>
                  </a:lnTo>
                  <a:lnTo>
                    <a:pt x="2510" y="1358"/>
                  </a:lnTo>
                  <a:lnTo>
                    <a:pt x="2326" y="1378"/>
                  </a:lnTo>
                  <a:lnTo>
                    <a:pt x="2231" y="1379"/>
                  </a:lnTo>
                  <a:lnTo>
                    <a:pt x="2173" y="1379"/>
                  </a:lnTo>
                  <a:lnTo>
                    <a:pt x="2055" y="1372"/>
                  </a:lnTo>
                  <a:lnTo>
                    <a:pt x="1933" y="1356"/>
                  </a:lnTo>
                  <a:lnTo>
                    <a:pt x="1809" y="1335"/>
                  </a:lnTo>
                  <a:lnTo>
                    <a:pt x="1616" y="1287"/>
                  </a:lnTo>
                  <a:lnTo>
                    <a:pt x="1349" y="1198"/>
                  </a:lnTo>
                  <a:lnTo>
                    <a:pt x="1213" y="1142"/>
                  </a:lnTo>
                  <a:lnTo>
                    <a:pt x="1090" y="1087"/>
                  </a:lnTo>
                  <a:lnTo>
                    <a:pt x="860" y="969"/>
                  </a:lnTo>
                  <a:lnTo>
                    <a:pt x="650" y="841"/>
                  </a:lnTo>
                  <a:lnTo>
                    <a:pt x="458" y="702"/>
                  </a:lnTo>
                  <a:lnTo>
                    <a:pt x="373" y="630"/>
                  </a:lnTo>
                  <a:lnTo>
                    <a:pt x="317" y="581"/>
                  </a:lnTo>
                  <a:lnTo>
                    <a:pt x="216" y="481"/>
                  </a:lnTo>
                  <a:lnTo>
                    <a:pt x="127" y="377"/>
                  </a:lnTo>
                  <a:lnTo>
                    <a:pt x="50" y="273"/>
                  </a:lnTo>
                  <a:lnTo>
                    <a:pt x="17" y="220"/>
                  </a:lnTo>
                  <a:lnTo>
                    <a:pt x="10" y="207"/>
                  </a:lnTo>
                  <a:lnTo>
                    <a:pt x="1" y="180"/>
                  </a:lnTo>
                  <a:lnTo>
                    <a:pt x="0" y="149"/>
                  </a:lnTo>
                  <a:lnTo>
                    <a:pt x="4" y="121"/>
                  </a:lnTo>
                  <a:lnTo>
                    <a:pt x="10" y="108"/>
                  </a:lnTo>
                  <a:lnTo>
                    <a:pt x="16" y="93"/>
                  </a:lnTo>
                  <a:lnTo>
                    <a:pt x="35" y="70"/>
                  </a:lnTo>
                  <a:lnTo>
                    <a:pt x="56" y="52"/>
                  </a:lnTo>
                  <a:lnTo>
                    <a:pt x="82" y="39"/>
                  </a:lnTo>
                  <a:lnTo>
                    <a:pt x="96" y="36"/>
                  </a:lnTo>
                  <a:lnTo>
                    <a:pt x="176" y="20"/>
                  </a:lnTo>
                  <a:lnTo>
                    <a:pt x="347" y="1"/>
                  </a:lnTo>
                  <a:lnTo>
                    <a:pt x="439" y="0"/>
                  </a:lnTo>
                  <a:lnTo>
                    <a:pt x="520" y="1"/>
                  </a:lnTo>
                  <a:lnTo>
                    <a:pt x="691" y="16"/>
                  </a:lnTo>
                  <a:lnTo>
                    <a:pt x="779" y="27"/>
                  </a:lnTo>
                  <a:lnTo>
                    <a:pt x="824" y="70"/>
                  </a:lnTo>
                  <a:lnTo>
                    <a:pt x="919" y="155"/>
                  </a:lnTo>
                  <a:lnTo>
                    <a:pt x="1077" y="278"/>
                  </a:lnTo>
                  <a:lnTo>
                    <a:pt x="1315" y="430"/>
                  </a:lnTo>
                  <a:lnTo>
                    <a:pt x="1578" y="569"/>
                  </a:lnTo>
                  <a:lnTo>
                    <a:pt x="1720" y="632"/>
                  </a:lnTo>
                  <a:lnTo>
                    <a:pt x="1856" y="688"/>
                  </a:lnTo>
                  <a:lnTo>
                    <a:pt x="2124" y="779"/>
                  </a:lnTo>
                  <a:lnTo>
                    <a:pt x="2316" y="825"/>
                  </a:lnTo>
                  <a:lnTo>
                    <a:pt x="2440" y="848"/>
                  </a:lnTo>
                  <a:lnTo>
                    <a:pt x="2562" y="862"/>
                  </a:lnTo>
                  <a:lnTo>
                    <a:pt x="2680" y="869"/>
                  </a:lnTo>
                  <a:lnTo>
                    <a:pt x="2738" y="871"/>
                  </a:lnTo>
                  <a:lnTo>
                    <a:pt x="2833" y="868"/>
                  </a:lnTo>
                  <a:lnTo>
                    <a:pt x="3017" y="848"/>
                  </a:lnTo>
                  <a:lnTo>
                    <a:pt x="3105" y="829"/>
                  </a:lnTo>
                  <a:lnTo>
                    <a:pt x="3088" y="903"/>
                  </a:lnTo>
                  <a:lnTo>
                    <a:pt x="3068" y="1057"/>
                  </a:lnTo>
                  <a:lnTo>
                    <a:pt x="3062" y="1217"/>
                  </a:lnTo>
                  <a:lnTo>
                    <a:pt x="3072" y="1382"/>
                  </a:lnTo>
                  <a:lnTo>
                    <a:pt x="3096" y="1555"/>
                  </a:lnTo>
                  <a:lnTo>
                    <a:pt x="3137" y="1734"/>
                  </a:lnTo>
                  <a:lnTo>
                    <a:pt x="3192" y="1918"/>
                  </a:lnTo>
                  <a:lnTo>
                    <a:pt x="3262" y="2108"/>
                  </a:lnTo>
                  <a:lnTo>
                    <a:pt x="3302" y="2206"/>
                  </a:lnTo>
                  <a:lnTo>
                    <a:pt x="3366" y="2347"/>
                  </a:lnTo>
                  <a:lnTo>
                    <a:pt x="3507" y="2611"/>
                  </a:lnTo>
                  <a:lnTo>
                    <a:pt x="3662" y="2848"/>
                  </a:lnTo>
                  <a:lnTo>
                    <a:pt x="3786" y="3005"/>
                  </a:lnTo>
                  <a:lnTo>
                    <a:pt x="3873" y="3102"/>
                  </a:lnTo>
                  <a:lnTo>
                    <a:pt x="3916" y="3145"/>
                  </a:lnTo>
                  <a:lnTo>
                    <a:pt x="3926" y="3214"/>
                  </a:lnTo>
                  <a:lnTo>
                    <a:pt x="3939" y="3345"/>
                  </a:lnTo>
                  <a:lnTo>
                    <a:pt x="3943" y="3473"/>
                  </a:lnTo>
                  <a:lnTo>
                    <a:pt x="3940" y="3596"/>
                  </a:lnTo>
                  <a:lnTo>
                    <a:pt x="3935" y="3653"/>
                  </a:lnTo>
                  <a:lnTo>
                    <a:pt x="3925" y="3741"/>
                  </a:lnTo>
                  <a:lnTo>
                    <a:pt x="3909" y="3825"/>
                  </a:lnTo>
                  <a:lnTo>
                    <a:pt x="3904" y="3839"/>
                  </a:lnTo>
                  <a:lnTo>
                    <a:pt x="3891" y="3865"/>
                  </a:lnTo>
                  <a:lnTo>
                    <a:pt x="3873" y="3887"/>
                  </a:lnTo>
                  <a:lnTo>
                    <a:pt x="3850" y="3904"/>
                  </a:lnTo>
                  <a:lnTo>
                    <a:pt x="3837" y="3911"/>
                  </a:lnTo>
                  <a:lnTo>
                    <a:pt x="3812" y="3920"/>
                  </a:lnTo>
                  <a:lnTo>
                    <a:pt x="3786" y="3921"/>
                  </a:lnTo>
                  <a:close/>
                </a:path>
              </a:pathLst>
            </a:custGeom>
            <a:solidFill>
              <a:srgbClr val="F36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Freeform 17"/>
            <p:cNvSpPr>
              <a:spLocks/>
            </p:cNvSpPr>
            <p:nvPr/>
          </p:nvSpPr>
          <p:spPr bwMode="auto">
            <a:xfrm>
              <a:off x="3540125" y="1323975"/>
              <a:ext cx="2230438" cy="2298700"/>
            </a:xfrm>
            <a:custGeom>
              <a:avLst/>
              <a:gdLst>
                <a:gd name="T0" fmla="*/ 4213 w 4216"/>
                <a:gd name="T1" fmla="*/ 2627 h 4344"/>
                <a:gd name="T2" fmla="*/ 4179 w 4216"/>
                <a:gd name="T3" fmla="*/ 2547 h 4344"/>
                <a:gd name="T4" fmla="*/ 4078 w 4216"/>
                <a:gd name="T5" fmla="*/ 2482 h 4344"/>
                <a:gd name="T6" fmla="*/ 4023 w 4216"/>
                <a:gd name="T7" fmla="*/ 2479 h 4344"/>
                <a:gd name="T8" fmla="*/ 3994 w 4216"/>
                <a:gd name="T9" fmla="*/ 624 h 4344"/>
                <a:gd name="T10" fmla="*/ 4027 w 4216"/>
                <a:gd name="T11" fmla="*/ 581 h 4344"/>
                <a:gd name="T12" fmla="*/ 4046 w 4216"/>
                <a:gd name="T13" fmla="*/ 463 h 4344"/>
                <a:gd name="T14" fmla="*/ 4009 w 4216"/>
                <a:gd name="T15" fmla="*/ 383 h 4344"/>
                <a:gd name="T16" fmla="*/ 3983 w 4216"/>
                <a:gd name="T17" fmla="*/ 356 h 4344"/>
                <a:gd name="T18" fmla="*/ 3903 w 4216"/>
                <a:gd name="T19" fmla="*/ 319 h 4344"/>
                <a:gd name="T20" fmla="*/ 3784 w 4216"/>
                <a:gd name="T21" fmla="*/ 336 h 4344"/>
                <a:gd name="T22" fmla="*/ 3741 w 4216"/>
                <a:gd name="T23" fmla="*/ 369 h 4344"/>
                <a:gd name="T24" fmla="*/ 1785 w 4216"/>
                <a:gd name="T25" fmla="*/ 185 h 4344"/>
                <a:gd name="T26" fmla="*/ 1778 w 4216"/>
                <a:gd name="T27" fmla="*/ 131 h 4344"/>
                <a:gd name="T28" fmla="*/ 1710 w 4216"/>
                <a:gd name="T29" fmla="*/ 32 h 4344"/>
                <a:gd name="T30" fmla="*/ 1629 w 4216"/>
                <a:gd name="T31" fmla="*/ 0 h 4344"/>
                <a:gd name="T32" fmla="*/ 1592 w 4216"/>
                <a:gd name="T33" fmla="*/ 0 h 4344"/>
                <a:gd name="T34" fmla="*/ 1508 w 4216"/>
                <a:gd name="T35" fmla="*/ 26 h 4344"/>
                <a:gd name="T36" fmla="*/ 1434 w 4216"/>
                <a:gd name="T37" fmla="*/ 120 h 4344"/>
                <a:gd name="T38" fmla="*/ 1425 w 4216"/>
                <a:gd name="T39" fmla="*/ 173 h 4344"/>
                <a:gd name="T40" fmla="*/ 670 w 4216"/>
                <a:gd name="T41" fmla="*/ 1369 h 4344"/>
                <a:gd name="T42" fmla="*/ 636 w 4216"/>
                <a:gd name="T43" fmla="*/ 1328 h 4344"/>
                <a:gd name="T44" fmla="*/ 523 w 4216"/>
                <a:gd name="T45" fmla="*/ 1284 h 4344"/>
                <a:gd name="T46" fmla="*/ 438 w 4216"/>
                <a:gd name="T47" fmla="*/ 1304 h 4344"/>
                <a:gd name="T48" fmla="*/ 407 w 4216"/>
                <a:gd name="T49" fmla="*/ 1324 h 4344"/>
                <a:gd name="T50" fmla="*/ 353 w 4216"/>
                <a:gd name="T51" fmla="*/ 1393 h 4344"/>
                <a:gd name="T52" fmla="*/ 345 w 4216"/>
                <a:gd name="T53" fmla="*/ 1513 h 4344"/>
                <a:gd name="T54" fmla="*/ 366 w 4216"/>
                <a:gd name="T55" fmla="*/ 1561 h 4344"/>
                <a:gd name="T56" fmla="*/ 51 w 4216"/>
                <a:gd name="T57" fmla="*/ 4036 h 4344"/>
                <a:gd name="T58" fmla="*/ 19 w 4216"/>
                <a:gd name="T59" fmla="*/ 4079 h 4344"/>
                <a:gd name="T60" fmla="*/ 0 w 4216"/>
                <a:gd name="T61" fmla="*/ 4198 h 4344"/>
                <a:gd name="T62" fmla="*/ 38 w 4216"/>
                <a:gd name="T63" fmla="*/ 4278 h 4344"/>
                <a:gd name="T64" fmla="*/ 64 w 4216"/>
                <a:gd name="T65" fmla="*/ 4303 h 4344"/>
                <a:gd name="T66" fmla="*/ 143 w 4216"/>
                <a:gd name="T67" fmla="*/ 4341 h 4344"/>
                <a:gd name="T68" fmla="*/ 212 w 4216"/>
                <a:gd name="T69" fmla="*/ 4341 h 4344"/>
                <a:gd name="T70" fmla="*/ 291 w 4216"/>
                <a:gd name="T71" fmla="*/ 4303 h 4344"/>
                <a:gd name="T72" fmla="*/ 1462 w 4216"/>
                <a:gd name="T73" fmla="*/ 3141 h 4344"/>
                <a:gd name="T74" fmla="*/ 2969 w 4216"/>
                <a:gd name="T75" fmla="*/ 4098 h 4344"/>
                <a:gd name="T76" fmla="*/ 3042 w 4216"/>
                <a:gd name="T77" fmla="*/ 4113 h 4344"/>
                <a:gd name="T78" fmla="*/ 3108 w 4216"/>
                <a:gd name="T79" fmla="*/ 4100 h 4344"/>
                <a:gd name="T80" fmla="*/ 3181 w 4216"/>
                <a:gd name="T81" fmla="*/ 4049 h 4344"/>
                <a:gd name="T82" fmla="*/ 3204 w 4216"/>
                <a:gd name="T83" fmla="*/ 4014 h 4344"/>
                <a:gd name="T84" fmla="*/ 3224 w 4216"/>
                <a:gd name="T85" fmla="*/ 3928 h 4344"/>
                <a:gd name="T86" fmla="*/ 3181 w 4216"/>
                <a:gd name="T87" fmla="*/ 3817 h 4344"/>
                <a:gd name="T88" fmla="*/ 3139 w 4216"/>
                <a:gd name="T89" fmla="*/ 3781 h 4344"/>
                <a:gd name="T90" fmla="*/ 4048 w 4216"/>
                <a:gd name="T91" fmla="*/ 2837 h 4344"/>
                <a:gd name="T92" fmla="*/ 4101 w 4216"/>
                <a:gd name="T93" fmla="*/ 2826 h 4344"/>
                <a:gd name="T94" fmla="*/ 4193 w 4216"/>
                <a:gd name="T95" fmla="*/ 2748 h 4344"/>
                <a:gd name="T96" fmla="*/ 4216 w 4216"/>
                <a:gd name="T97" fmla="*/ 2665 h 4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16" h="4344">
                  <a:moveTo>
                    <a:pt x="4216" y="2646"/>
                  </a:moveTo>
                  <a:lnTo>
                    <a:pt x="4213" y="2627"/>
                  </a:lnTo>
                  <a:lnTo>
                    <a:pt x="4205" y="2593"/>
                  </a:lnTo>
                  <a:lnTo>
                    <a:pt x="4179" y="2547"/>
                  </a:lnTo>
                  <a:lnTo>
                    <a:pt x="4127" y="2500"/>
                  </a:lnTo>
                  <a:lnTo>
                    <a:pt x="4078" y="2482"/>
                  </a:lnTo>
                  <a:lnTo>
                    <a:pt x="4042" y="2477"/>
                  </a:lnTo>
                  <a:lnTo>
                    <a:pt x="4023" y="2479"/>
                  </a:lnTo>
                  <a:lnTo>
                    <a:pt x="1989" y="2617"/>
                  </a:lnTo>
                  <a:lnTo>
                    <a:pt x="3994" y="624"/>
                  </a:lnTo>
                  <a:lnTo>
                    <a:pt x="4007" y="611"/>
                  </a:lnTo>
                  <a:lnTo>
                    <a:pt x="4027" y="581"/>
                  </a:lnTo>
                  <a:lnTo>
                    <a:pt x="4046" y="532"/>
                  </a:lnTo>
                  <a:lnTo>
                    <a:pt x="4046" y="463"/>
                  </a:lnTo>
                  <a:lnTo>
                    <a:pt x="4027" y="412"/>
                  </a:lnTo>
                  <a:lnTo>
                    <a:pt x="4009" y="383"/>
                  </a:lnTo>
                  <a:lnTo>
                    <a:pt x="3996" y="369"/>
                  </a:lnTo>
                  <a:lnTo>
                    <a:pt x="3983" y="356"/>
                  </a:lnTo>
                  <a:lnTo>
                    <a:pt x="3952" y="337"/>
                  </a:lnTo>
                  <a:lnTo>
                    <a:pt x="3903" y="319"/>
                  </a:lnTo>
                  <a:lnTo>
                    <a:pt x="3834" y="319"/>
                  </a:lnTo>
                  <a:lnTo>
                    <a:pt x="3784" y="336"/>
                  </a:lnTo>
                  <a:lnTo>
                    <a:pt x="3755" y="356"/>
                  </a:lnTo>
                  <a:lnTo>
                    <a:pt x="3741" y="369"/>
                  </a:lnTo>
                  <a:lnTo>
                    <a:pt x="1714" y="2384"/>
                  </a:lnTo>
                  <a:lnTo>
                    <a:pt x="1785" y="185"/>
                  </a:lnTo>
                  <a:lnTo>
                    <a:pt x="1785" y="167"/>
                  </a:lnTo>
                  <a:lnTo>
                    <a:pt x="1778" y="131"/>
                  </a:lnTo>
                  <a:lnTo>
                    <a:pt x="1758" y="82"/>
                  </a:lnTo>
                  <a:lnTo>
                    <a:pt x="1710" y="32"/>
                  </a:lnTo>
                  <a:lnTo>
                    <a:pt x="1664" y="9"/>
                  </a:lnTo>
                  <a:lnTo>
                    <a:pt x="1629" y="0"/>
                  </a:lnTo>
                  <a:lnTo>
                    <a:pt x="1611" y="0"/>
                  </a:lnTo>
                  <a:lnTo>
                    <a:pt x="1592" y="0"/>
                  </a:lnTo>
                  <a:lnTo>
                    <a:pt x="1556" y="6"/>
                  </a:lnTo>
                  <a:lnTo>
                    <a:pt x="1508" y="26"/>
                  </a:lnTo>
                  <a:lnTo>
                    <a:pt x="1458" y="74"/>
                  </a:lnTo>
                  <a:lnTo>
                    <a:pt x="1434" y="120"/>
                  </a:lnTo>
                  <a:lnTo>
                    <a:pt x="1426" y="156"/>
                  </a:lnTo>
                  <a:lnTo>
                    <a:pt x="1425" y="173"/>
                  </a:lnTo>
                  <a:lnTo>
                    <a:pt x="1351" y="2443"/>
                  </a:lnTo>
                  <a:lnTo>
                    <a:pt x="670" y="1369"/>
                  </a:lnTo>
                  <a:lnTo>
                    <a:pt x="660" y="1354"/>
                  </a:lnTo>
                  <a:lnTo>
                    <a:pt x="636" y="1328"/>
                  </a:lnTo>
                  <a:lnTo>
                    <a:pt x="591" y="1299"/>
                  </a:lnTo>
                  <a:lnTo>
                    <a:pt x="523" y="1284"/>
                  </a:lnTo>
                  <a:lnTo>
                    <a:pt x="471" y="1291"/>
                  </a:lnTo>
                  <a:lnTo>
                    <a:pt x="438" y="1304"/>
                  </a:lnTo>
                  <a:lnTo>
                    <a:pt x="422" y="1314"/>
                  </a:lnTo>
                  <a:lnTo>
                    <a:pt x="407" y="1324"/>
                  </a:lnTo>
                  <a:lnTo>
                    <a:pt x="381" y="1348"/>
                  </a:lnTo>
                  <a:lnTo>
                    <a:pt x="353" y="1393"/>
                  </a:lnTo>
                  <a:lnTo>
                    <a:pt x="337" y="1461"/>
                  </a:lnTo>
                  <a:lnTo>
                    <a:pt x="345" y="1513"/>
                  </a:lnTo>
                  <a:lnTo>
                    <a:pt x="358" y="1546"/>
                  </a:lnTo>
                  <a:lnTo>
                    <a:pt x="366" y="1561"/>
                  </a:lnTo>
                  <a:lnTo>
                    <a:pt x="1207" y="2886"/>
                  </a:lnTo>
                  <a:lnTo>
                    <a:pt x="51" y="4036"/>
                  </a:lnTo>
                  <a:lnTo>
                    <a:pt x="39" y="4050"/>
                  </a:lnTo>
                  <a:lnTo>
                    <a:pt x="19" y="4079"/>
                  </a:lnTo>
                  <a:lnTo>
                    <a:pt x="0" y="4129"/>
                  </a:lnTo>
                  <a:lnTo>
                    <a:pt x="0" y="4198"/>
                  </a:lnTo>
                  <a:lnTo>
                    <a:pt x="18" y="4247"/>
                  </a:lnTo>
                  <a:lnTo>
                    <a:pt x="38" y="4278"/>
                  </a:lnTo>
                  <a:lnTo>
                    <a:pt x="51" y="4291"/>
                  </a:lnTo>
                  <a:lnTo>
                    <a:pt x="64" y="4303"/>
                  </a:lnTo>
                  <a:lnTo>
                    <a:pt x="94" y="4324"/>
                  </a:lnTo>
                  <a:lnTo>
                    <a:pt x="143" y="4341"/>
                  </a:lnTo>
                  <a:lnTo>
                    <a:pt x="179" y="4344"/>
                  </a:lnTo>
                  <a:lnTo>
                    <a:pt x="212" y="4341"/>
                  </a:lnTo>
                  <a:lnTo>
                    <a:pt x="263" y="4324"/>
                  </a:lnTo>
                  <a:lnTo>
                    <a:pt x="291" y="4303"/>
                  </a:lnTo>
                  <a:lnTo>
                    <a:pt x="306" y="4292"/>
                  </a:lnTo>
                  <a:lnTo>
                    <a:pt x="1462" y="3141"/>
                  </a:lnTo>
                  <a:lnTo>
                    <a:pt x="2946" y="4085"/>
                  </a:lnTo>
                  <a:lnTo>
                    <a:pt x="2969" y="4098"/>
                  </a:lnTo>
                  <a:lnTo>
                    <a:pt x="3018" y="4112"/>
                  </a:lnTo>
                  <a:lnTo>
                    <a:pt x="3042" y="4113"/>
                  </a:lnTo>
                  <a:lnTo>
                    <a:pt x="3065" y="4112"/>
                  </a:lnTo>
                  <a:lnTo>
                    <a:pt x="3108" y="4100"/>
                  </a:lnTo>
                  <a:lnTo>
                    <a:pt x="3147" y="4080"/>
                  </a:lnTo>
                  <a:lnTo>
                    <a:pt x="3181" y="4049"/>
                  </a:lnTo>
                  <a:lnTo>
                    <a:pt x="3195" y="4030"/>
                  </a:lnTo>
                  <a:lnTo>
                    <a:pt x="3204" y="4014"/>
                  </a:lnTo>
                  <a:lnTo>
                    <a:pt x="3217" y="3979"/>
                  </a:lnTo>
                  <a:lnTo>
                    <a:pt x="3224" y="3928"/>
                  </a:lnTo>
                  <a:lnTo>
                    <a:pt x="3209" y="3860"/>
                  </a:lnTo>
                  <a:lnTo>
                    <a:pt x="3181" y="3817"/>
                  </a:lnTo>
                  <a:lnTo>
                    <a:pt x="3155" y="3791"/>
                  </a:lnTo>
                  <a:lnTo>
                    <a:pt x="3139" y="3781"/>
                  </a:lnTo>
                  <a:lnTo>
                    <a:pt x="1887" y="2986"/>
                  </a:lnTo>
                  <a:lnTo>
                    <a:pt x="4048" y="2837"/>
                  </a:lnTo>
                  <a:lnTo>
                    <a:pt x="4066" y="2836"/>
                  </a:lnTo>
                  <a:lnTo>
                    <a:pt x="4101" y="2826"/>
                  </a:lnTo>
                  <a:lnTo>
                    <a:pt x="4147" y="2801"/>
                  </a:lnTo>
                  <a:lnTo>
                    <a:pt x="4193" y="2748"/>
                  </a:lnTo>
                  <a:lnTo>
                    <a:pt x="4212" y="2699"/>
                  </a:lnTo>
                  <a:lnTo>
                    <a:pt x="4216" y="2665"/>
                  </a:lnTo>
                  <a:lnTo>
                    <a:pt x="4216" y="2646"/>
                  </a:lnTo>
                  <a:close/>
                </a:path>
              </a:pathLst>
            </a:custGeom>
            <a:solidFill>
              <a:srgbClr val="B72F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54277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896360"/>
                </a:solidFill>
              </a:rPr>
              <a:t>목차</a:t>
            </a:r>
            <a:endParaRPr lang="en-US" altLang="ko-KR" sz="800" kern="0" dirty="0">
              <a:solidFill>
                <a:srgbClr val="896360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9D207B4-39E6-491E-8D3D-A18FA0C10F56}"/>
              </a:ext>
            </a:extLst>
          </p:cNvPr>
          <p:cNvGrpSpPr/>
          <p:nvPr/>
        </p:nvGrpSpPr>
        <p:grpSpPr>
          <a:xfrm>
            <a:off x="1030716" y="3079697"/>
            <a:ext cx="2700539" cy="2571098"/>
            <a:chOff x="4182131" y="2724366"/>
            <a:chExt cx="2942249" cy="2801223"/>
          </a:xfrm>
          <a:solidFill>
            <a:srgbClr val="E99F60"/>
          </a:solidFill>
        </p:grpSpPr>
        <p:sp>
          <p:nvSpPr>
            <p:cNvPr id="8" name="자유형: 도형 67">
              <a:extLst>
                <a:ext uri="{FF2B5EF4-FFF2-40B4-BE49-F238E27FC236}">
                  <a16:creationId xmlns:a16="http://schemas.microsoft.com/office/drawing/2014/main" id="{369F0653-FCB3-47DF-A61A-1F22C8961093}"/>
                </a:ext>
              </a:extLst>
            </p:cNvPr>
            <p:cNvSpPr/>
            <p:nvPr/>
          </p:nvSpPr>
          <p:spPr>
            <a:xfrm>
              <a:off x="4182131" y="2828833"/>
              <a:ext cx="2942249" cy="2696756"/>
            </a:xfrm>
            <a:custGeom>
              <a:avLst/>
              <a:gdLst>
                <a:gd name="connsiteX0" fmla="*/ 0 w 2942249"/>
                <a:gd name="connsiteY0" fmla="*/ 0 h 2696756"/>
                <a:gd name="connsiteX1" fmla="*/ 1777638 w 2942249"/>
                <a:gd name="connsiteY1" fmla="*/ 0 h 2696756"/>
                <a:gd name="connsiteX2" fmla="*/ 1777638 w 2942249"/>
                <a:gd name="connsiteY2" fmla="*/ 34378 h 2696756"/>
                <a:gd name="connsiteX3" fmla="*/ 61824 w 2942249"/>
                <a:gd name="connsiteY3" fmla="*/ 34378 h 2696756"/>
                <a:gd name="connsiteX4" fmla="*/ 646186 w 2942249"/>
                <a:gd name="connsiteY4" fmla="*/ 1348378 h 2696756"/>
                <a:gd name="connsiteX5" fmla="*/ 61824 w 2942249"/>
                <a:gd name="connsiteY5" fmla="*/ 2662378 h 2696756"/>
                <a:gd name="connsiteX6" fmla="*/ 2321462 w 2942249"/>
                <a:gd name="connsiteY6" fmla="*/ 2662378 h 2696756"/>
                <a:gd name="connsiteX7" fmla="*/ 2905824 w 2942249"/>
                <a:gd name="connsiteY7" fmla="*/ 1348378 h 2696756"/>
                <a:gd name="connsiteX8" fmla="*/ 2426475 w 2942249"/>
                <a:gd name="connsiteY8" fmla="*/ 270510 h 2696756"/>
                <a:gd name="connsiteX9" fmla="*/ 2462900 w 2942249"/>
                <a:gd name="connsiteY9" fmla="*/ 270510 h 2696756"/>
                <a:gd name="connsiteX10" fmla="*/ 2942249 w 2942249"/>
                <a:gd name="connsiteY10" fmla="*/ 1348378 h 2696756"/>
                <a:gd name="connsiteX11" fmla="*/ 2342598 w 2942249"/>
                <a:gd name="connsiteY11" fmla="*/ 2696756 h 2696756"/>
                <a:gd name="connsiteX12" fmla="*/ 0 w 2942249"/>
                <a:gd name="connsiteY12" fmla="*/ 2696756 h 2696756"/>
                <a:gd name="connsiteX13" fmla="*/ 599651 w 2942249"/>
                <a:gd name="connsiteY13" fmla="*/ 1348378 h 269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42249" h="2696756">
                  <a:moveTo>
                    <a:pt x="0" y="0"/>
                  </a:moveTo>
                  <a:lnTo>
                    <a:pt x="1777638" y="0"/>
                  </a:lnTo>
                  <a:lnTo>
                    <a:pt x="1777638" y="34378"/>
                  </a:lnTo>
                  <a:lnTo>
                    <a:pt x="61824" y="34378"/>
                  </a:lnTo>
                  <a:lnTo>
                    <a:pt x="646186" y="1348378"/>
                  </a:lnTo>
                  <a:lnTo>
                    <a:pt x="61824" y="2662378"/>
                  </a:lnTo>
                  <a:lnTo>
                    <a:pt x="2321462" y="2662378"/>
                  </a:lnTo>
                  <a:lnTo>
                    <a:pt x="2905824" y="1348378"/>
                  </a:lnTo>
                  <a:lnTo>
                    <a:pt x="2426475" y="270510"/>
                  </a:lnTo>
                  <a:lnTo>
                    <a:pt x="2462900" y="270510"/>
                  </a:lnTo>
                  <a:lnTo>
                    <a:pt x="2942249" y="1348378"/>
                  </a:lnTo>
                  <a:lnTo>
                    <a:pt x="2342598" y="2696756"/>
                  </a:lnTo>
                  <a:lnTo>
                    <a:pt x="0" y="2696756"/>
                  </a:lnTo>
                  <a:lnTo>
                    <a:pt x="599651" y="134837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A395D4DD-1F2B-404B-A69E-8C8D478A325E}"/>
                </a:ext>
              </a:extLst>
            </p:cNvPr>
            <p:cNvSpPr/>
            <p:nvPr/>
          </p:nvSpPr>
          <p:spPr>
            <a:xfrm rot="5400000">
              <a:off x="5928569" y="2755565"/>
              <a:ext cx="251018" cy="18861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0" name="원형: 비어 있음 71">
              <a:extLst>
                <a:ext uri="{FF2B5EF4-FFF2-40B4-BE49-F238E27FC236}">
                  <a16:creationId xmlns:a16="http://schemas.microsoft.com/office/drawing/2014/main" id="{62944A57-0C4A-4DE7-850B-8694EC1A880C}"/>
                </a:ext>
              </a:extLst>
            </p:cNvPr>
            <p:cNvSpPr/>
            <p:nvPr/>
          </p:nvSpPr>
          <p:spPr>
            <a:xfrm>
              <a:off x="6463398" y="2871695"/>
              <a:ext cx="251018" cy="252000"/>
            </a:xfrm>
            <a:prstGeom prst="donut">
              <a:avLst>
                <a:gd name="adj" fmla="val 116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61CB935-EC05-4761-95D8-25A35C48E1B7}"/>
              </a:ext>
            </a:extLst>
          </p:cNvPr>
          <p:cNvSpPr txBox="1"/>
          <p:nvPr/>
        </p:nvSpPr>
        <p:spPr>
          <a:xfrm>
            <a:off x="1639714" y="3705679"/>
            <a:ext cx="1813740" cy="1427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프로젝트 목적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본 프로젝트를 시행해서 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최종적으로 얻을 수 있는 성과물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900" dirty="0">
                <a:solidFill>
                  <a:prstClr val="white">
                    <a:lumMod val="75000"/>
                  </a:prstClr>
                </a:solidFill>
              </a:rPr>
              <a:t>Purpose of Project</a:t>
            </a:r>
            <a:endParaRPr lang="ko-KR" altLang="en-US" sz="9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311EAC5-CF8E-450F-9320-326591169851}"/>
              </a:ext>
            </a:extLst>
          </p:cNvPr>
          <p:cNvGrpSpPr/>
          <p:nvPr/>
        </p:nvGrpSpPr>
        <p:grpSpPr>
          <a:xfrm>
            <a:off x="3457264" y="3079696"/>
            <a:ext cx="2700539" cy="2571098"/>
            <a:chOff x="4182131" y="2724366"/>
            <a:chExt cx="2942249" cy="2801223"/>
          </a:xfrm>
          <a:solidFill>
            <a:srgbClr val="E99F60"/>
          </a:solidFill>
        </p:grpSpPr>
        <p:sp>
          <p:nvSpPr>
            <p:cNvPr id="13" name="자유형: 도형 23">
              <a:extLst>
                <a:ext uri="{FF2B5EF4-FFF2-40B4-BE49-F238E27FC236}">
                  <a16:creationId xmlns:a16="http://schemas.microsoft.com/office/drawing/2014/main" id="{90EA5EC4-2651-4A1E-AB31-808A15B863F2}"/>
                </a:ext>
              </a:extLst>
            </p:cNvPr>
            <p:cNvSpPr/>
            <p:nvPr/>
          </p:nvSpPr>
          <p:spPr>
            <a:xfrm>
              <a:off x="4182131" y="2828833"/>
              <a:ext cx="2942249" cy="2696756"/>
            </a:xfrm>
            <a:custGeom>
              <a:avLst/>
              <a:gdLst>
                <a:gd name="connsiteX0" fmla="*/ 0 w 2942249"/>
                <a:gd name="connsiteY0" fmla="*/ 0 h 2696756"/>
                <a:gd name="connsiteX1" fmla="*/ 1777638 w 2942249"/>
                <a:gd name="connsiteY1" fmla="*/ 0 h 2696756"/>
                <a:gd name="connsiteX2" fmla="*/ 1777638 w 2942249"/>
                <a:gd name="connsiteY2" fmla="*/ 34378 h 2696756"/>
                <a:gd name="connsiteX3" fmla="*/ 61824 w 2942249"/>
                <a:gd name="connsiteY3" fmla="*/ 34378 h 2696756"/>
                <a:gd name="connsiteX4" fmla="*/ 646186 w 2942249"/>
                <a:gd name="connsiteY4" fmla="*/ 1348378 h 2696756"/>
                <a:gd name="connsiteX5" fmla="*/ 61824 w 2942249"/>
                <a:gd name="connsiteY5" fmla="*/ 2662378 h 2696756"/>
                <a:gd name="connsiteX6" fmla="*/ 2321462 w 2942249"/>
                <a:gd name="connsiteY6" fmla="*/ 2662378 h 2696756"/>
                <a:gd name="connsiteX7" fmla="*/ 2905824 w 2942249"/>
                <a:gd name="connsiteY7" fmla="*/ 1348378 h 2696756"/>
                <a:gd name="connsiteX8" fmla="*/ 2426475 w 2942249"/>
                <a:gd name="connsiteY8" fmla="*/ 270510 h 2696756"/>
                <a:gd name="connsiteX9" fmla="*/ 2462900 w 2942249"/>
                <a:gd name="connsiteY9" fmla="*/ 270510 h 2696756"/>
                <a:gd name="connsiteX10" fmla="*/ 2942249 w 2942249"/>
                <a:gd name="connsiteY10" fmla="*/ 1348378 h 2696756"/>
                <a:gd name="connsiteX11" fmla="*/ 2342598 w 2942249"/>
                <a:gd name="connsiteY11" fmla="*/ 2696756 h 2696756"/>
                <a:gd name="connsiteX12" fmla="*/ 0 w 2942249"/>
                <a:gd name="connsiteY12" fmla="*/ 2696756 h 2696756"/>
                <a:gd name="connsiteX13" fmla="*/ 599651 w 2942249"/>
                <a:gd name="connsiteY13" fmla="*/ 1348378 h 269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42249" h="2696756">
                  <a:moveTo>
                    <a:pt x="0" y="0"/>
                  </a:moveTo>
                  <a:lnTo>
                    <a:pt x="1777638" y="0"/>
                  </a:lnTo>
                  <a:lnTo>
                    <a:pt x="1777638" y="34378"/>
                  </a:lnTo>
                  <a:lnTo>
                    <a:pt x="61824" y="34378"/>
                  </a:lnTo>
                  <a:lnTo>
                    <a:pt x="646186" y="1348378"/>
                  </a:lnTo>
                  <a:lnTo>
                    <a:pt x="61824" y="2662378"/>
                  </a:lnTo>
                  <a:lnTo>
                    <a:pt x="2321462" y="2662378"/>
                  </a:lnTo>
                  <a:lnTo>
                    <a:pt x="2905824" y="1348378"/>
                  </a:lnTo>
                  <a:lnTo>
                    <a:pt x="2426475" y="270510"/>
                  </a:lnTo>
                  <a:lnTo>
                    <a:pt x="2462900" y="270510"/>
                  </a:lnTo>
                  <a:lnTo>
                    <a:pt x="2942249" y="1348378"/>
                  </a:lnTo>
                  <a:lnTo>
                    <a:pt x="2342598" y="2696756"/>
                  </a:lnTo>
                  <a:lnTo>
                    <a:pt x="0" y="2696756"/>
                  </a:lnTo>
                  <a:lnTo>
                    <a:pt x="599651" y="134837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DEE4C7D5-2D79-492F-895F-3BCF00ADF601}"/>
                </a:ext>
              </a:extLst>
            </p:cNvPr>
            <p:cNvSpPr/>
            <p:nvPr/>
          </p:nvSpPr>
          <p:spPr>
            <a:xfrm rot="5400000">
              <a:off x="5928569" y="2755565"/>
              <a:ext cx="251018" cy="18861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5" name="원형: 비어 있음 25">
              <a:extLst>
                <a:ext uri="{FF2B5EF4-FFF2-40B4-BE49-F238E27FC236}">
                  <a16:creationId xmlns:a16="http://schemas.microsoft.com/office/drawing/2014/main" id="{3BB6EDE0-8C11-4FDF-96E1-9A51235DA5B0}"/>
                </a:ext>
              </a:extLst>
            </p:cNvPr>
            <p:cNvSpPr/>
            <p:nvPr/>
          </p:nvSpPr>
          <p:spPr>
            <a:xfrm>
              <a:off x="6463398" y="2871695"/>
              <a:ext cx="251018" cy="252000"/>
            </a:xfrm>
            <a:prstGeom prst="donut">
              <a:avLst>
                <a:gd name="adj" fmla="val 116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E160618-E8D4-4127-A25E-A4AC86C443C4}"/>
              </a:ext>
            </a:extLst>
          </p:cNvPr>
          <p:cNvSpPr txBox="1"/>
          <p:nvPr/>
        </p:nvSpPr>
        <p:spPr>
          <a:xfrm>
            <a:off x="4066262" y="3705678"/>
            <a:ext cx="1813740" cy="1427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구축환경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프로젝트를 구현하는데 사용한 툴과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언어 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900" dirty="0">
                <a:solidFill>
                  <a:prstClr val="white">
                    <a:lumMod val="75000"/>
                  </a:prstClr>
                </a:solidFill>
              </a:rPr>
              <a:t>Development Environment</a:t>
            </a:r>
            <a:endParaRPr lang="ko-KR" altLang="en-US" sz="9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9BB40A6-F5E5-4607-A702-FCBF67A20E48}"/>
              </a:ext>
            </a:extLst>
          </p:cNvPr>
          <p:cNvGrpSpPr/>
          <p:nvPr/>
        </p:nvGrpSpPr>
        <p:grpSpPr>
          <a:xfrm>
            <a:off x="5883813" y="3079695"/>
            <a:ext cx="2700539" cy="2571098"/>
            <a:chOff x="4182131" y="2724366"/>
            <a:chExt cx="2942249" cy="2801223"/>
          </a:xfrm>
          <a:solidFill>
            <a:srgbClr val="896360"/>
          </a:solidFill>
        </p:grpSpPr>
        <p:sp>
          <p:nvSpPr>
            <p:cNvPr id="18" name="자유형: 도형 28">
              <a:extLst>
                <a:ext uri="{FF2B5EF4-FFF2-40B4-BE49-F238E27FC236}">
                  <a16:creationId xmlns:a16="http://schemas.microsoft.com/office/drawing/2014/main" id="{75366238-C603-4D97-A9E1-8E380B225E8A}"/>
                </a:ext>
              </a:extLst>
            </p:cNvPr>
            <p:cNvSpPr/>
            <p:nvPr/>
          </p:nvSpPr>
          <p:spPr>
            <a:xfrm>
              <a:off x="4182131" y="2828833"/>
              <a:ext cx="2942249" cy="2696756"/>
            </a:xfrm>
            <a:custGeom>
              <a:avLst/>
              <a:gdLst>
                <a:gd name="connsiteX0" fmla="*/ 0 w 2942249"/>
                <a:gd name="connsiteY0" fmla="*/ 0 h 2696756"/>
                <a:gd name="connsiteX1" fmla="*/ 1777638 w 2942249"/>
                <a:gd name="connsiteY1" fmla="*/ 0 h 2696756"/>
                <a:gd name="connsiteX2" fmla="*/ 1777638 w 2942249"/>
                <a:gd name="connsiteY2" fmla="*/ 34378 h 2696756"/>
                <a:gd name="connsiteX3" fmla="*/ 61824 w 2942249"/>
                <a:gd name="connsiteY3" fmla="*/ 34378 h 2696756"/>
                <a:gd name="connsiteX4" fmla="*/ 646186 w 2942249"/>
                <a:gd name="connsiteY4" fmla="*/ 1348378 h 2696756"/>
                <a:gd name="connsiteX5" fmla="*/ 61824 w 2942249"/>
                <a:gd name="connsiteY5" fmla="*/ 2662378 h 2696756"/>
                <a:gd name="connsiteX6" fmla="*/ 2321462 w 2942249"/>
                <a:gd name="connsiteY6" fmla="*/ 2662378 h 2696756"/>
                <a:gd name="connsiteX7" fmla="*/ 2905824 w 2942249"/>
                <a:gd name="connsiteY7" fmla="*/ 1348378 h 2696756"/>
                <a:gd name="connsiteX8" fmla="*/ 2426475 w 2942249"/>
                <a:gd name="connsiteY8" fmla="*/ 270510 h 2696756"/>
                <a:gd name="connsiteX9" fmla="*/ 2462900 w 2942249"/>
                <a:gd name="connsiteY9" fmla="*/ 270510 h 2696756"/>
                <a:gd name="connsiteX10" fmla="*/ 2942249 w 2942249"/>
                <a:gd name="connsiteY10" fmla="*/ 1348378 h 2696756"/>
                <a:gd name="connsiteX11" fmla="*/ 2342598 w 2942249"/>
                <a:gd name="connsiteY11" fmla="*/ 2696756 h 2696756"/>
                <a:gd name="connsiteX12" fmla="*/ 0 w 2942249"/>
                <a:gd name="connsiteY12" fmla="*/ 2696756 h 2696756"/>
                <a:gd name="connsiteX13" fmla="*/ 599651 w 2942249"/>
                <a:gd name="connsiteY13" fmla="*/ 1348378 h 269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42249" h="2696756">
                  <a:moveTo>
                    <a:pt x="0" y="0"/>
                  </a:moveTo>
                  <a:lnTo>
                    <a:pt x="1777638" y="0"/>
                  </a:lnTo>
                  <a:lnTo>
                    <a:pt x="1777638" y="34378"/>
                  </a:lnTo>
                  <a:lnTo>
                    <a:pt x="61824" y="34378"/>
                  </a:lnTo>
                  <a:lnTo>
                    <a:pt x="646186" y="1348378"/>
                  </a:lnTo>
                  <a:lnTo>
                    <a:pt x="61824" y="2662378"/>
                  </a:lnTo>
                  <a:lnTo>
                    <a:pt x="2321462" y="2662378"/>
                  </a:lnTo>
                  <a:lnTo>
                    <a:pt x="2905824" y="1348378"/>
                  </a:lnTo>
                  <a:lnTo>
                    <a:pt x="2426475" y="270510"/>
                  </a:lnTo>
                  <a:lnTo>
                    <a:pt x="2462900" y="270510"/>
                  </a:lnTo>
                  <a:lnTo>
                    <a:pt x="2942249" y="1348378"/>
                  </a:lnTo>
                  <a:lnTo>
                    <a:pt x="2342598" y="2696756"/>
                  </a:lnTo>
                  <a:lnTo>
                    <a:pt x="0" y="2696756"/>
                  </a:lnTo>
                  <a:lnTo>
                    <a:pt x="599651" y="134837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8E2D8285-55FF-4D0A-99B2-7BABB8D1099B}"/>
                </a:ext>
              </a:extLst>
            </p:cNvPr>
            <p:cNvSpPr/>
            <p:nvPr/>
          </p:nvSpPr>
          <p:spPr>
            <a:xfrm rot="5400000">
              <a:off x="5928569" y="2755565"/>
              <a:ext cx="251018" cy="18861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0" name="원형: 비어 있음 30">
              <a:extLst>
                <a:ext uri="{FF2B5EF4-FFF2-40B4-BE49-F238E27FC236}">
                  <a16:creationId xmlns:a16="http://schemas.microsoft.com/office/drawing/2014/main" id="{238770AB-9ECA-49EB-AD5E-AF06AFE2F964}"/>
                </a:ext>
              </a:extLst>
            </p:cNvPr>
            <p:cNvSpPr/>
            <p:nvPr/>
          </p:nvSpPr>
          <p:spPr>
            <a:xfrm>
              <a:off x="6463398" y="2871695"/>
              <a:ext cx="251018" cy="252000"/>
            </a:xfrm>
            <a:prstGeom prst="donut">
              <a:avLst>
                <a:gd name="adj" fmla="val 116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BD4124C-A55C-4718-BFEA-6E3E0B04D794}"/>
              </a:ext>
            </a:extLst>
          </p:cNvPr>
          <p:cNvSpPr txBox="1"/>
          <p:nvPr/>
        </p:nvSpPr>
        <p:spPr>
          <a:xfrm>
            <a:off x="6492811" y="3705677"/>
            <a:ext cx="1813740" cy="1427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데이터 출처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사용된 데이터베이스의 제공기관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900" dirty="0">
                <a:solidFill>
                  <a:prstClr val="white">
                    <a:lumMod val="75000"/>
                  </a:prstClr>
                </a:solidFill>
              </a:rPr>
              <a:t>Database Source</a:t>
            </a:r>
            <a:endParaRPr lang="ko-KR" altLang="en-US" sz="9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624E0E9-7025-4F61-AA1B-D5CFE851BB4F}"/>
              </a:ext>
            </a:extLst>
          </p:cNvPr>
          <p:cNvGrpSpPr/>
          <p:nvPr/>
        </p:nvGrpSpPr>
        <p:grpSpPr>
          <a:xfrm>
            <a:off x="8310361" y="3079694"/>
            <a:ext cx="2700539" cy="2571098"/>
            <a:chOff x="4182131" y="2724366"/>
            <a:chExt cx="2942249" cy="2801223"/>
          </a:xfrm>
          <a:solidFill>
            <a:srgbClr val="E99F60"/>
          </a:solidFill>
        </p:grpSpPr>
        <p:sp>
          <p:nvSpPr>
            <p:cNvPr id="23" name="자유형: 도형 33">
              <a:extLst>
                <a:ext uri="{FF2B5EF4-FFF2-40B4-BE49-F238E27FC236}">
                  <a16:creationId xmlns:a16="http://schemas.microsoft.com/office/drawing/2014/main" id="{04BF7144-758F-40C4-865E-76355C831E55}"/>
                </a:ext>
              </a:extLst>
            </p:cNvPr>
            <p:cNvSpPr/>
            <p:nvPr/>
          </p:nvSpPr>
          <p:spPr>
            <a:xfrm>
              <a:off x="4182131" y="2828833"/>
              <a:ext cx="2942249" cy="2696756"/>
            </a:xfrm>
            <a:custGeom>
              <a:avLst/>
              <a:gdLst>
                <a:gd name="connsiteX0" fmla="*/ 0 w 2942249"/>
                <a:gd name="connsiteY0" fmla="*/ 0 h 2696756"/>
                <a:gd name="connsiteX1" fmla="*/ 1777638 w 2942249"/>
                <a:gd name="connsiteY1" fmla="*/ 0 h 2696756"/>
                <a:gd name="connsiteX2" fmla="*/ 1777638 w 2942249"/>
                <a:gd name="connsiteY2" fmla="*/ 34378 h 2696756"/>
                <a:gd name="connsiteX3" fmla="*/ 61824 w 2942249"/>
                <a:gd name="connsiteY3" fmla="*/ 34378 h 2696756"/>
                <a:gd name="connsiteX4" fmla="*/ 646186 w 2942249"/>
                <a:gd name="connsiteY4" fmla="*/ 1348378 h 2696756"/>
                <a:gd name="connsiteX5" fmla="*/ 61824 w 2942249"/>
                <a:gd name="connsiteY5" fmla="*/ 2662378 h 2696756"/>
                <a:gd name="connsiteX6" fmla="*/ 2321462 w 2942249"/>
                <a:gd name="connsiteY6" fmla="*/ 2662378 h 2696756"/>
                <a:gd name="connsiteX7" fmla="*/ 2905824 w 2942249"/>
                <a:gd name="connsiteY7" fmla="*/ 1348378 h 2696756"/>
                <a:gd name="connsiteX8" fmla="*/ 2426475 w 2942249"/>
                <a:gd name="connsiteY8" fmla="*/ 270510 h 2696756"/>
                <a:gd name="connsiteX9" fmla="*/ 2462900 w 2942249"/>
                <a:gd name="connsiteY9" fmla="*/ 270510 h 2696756"/>
                <a:gd name="connsiteX10" fmla="*/ 2942249 w 2942249"/>
                <a:gd name="connsiteY10" fmla="*/ 1348378 h 2696756"/>
                <a:gd name="connsiteX11" fmla="*/ 2342598 w 2942249"/>
                <a:gd name="connsiteY11" fmla="*/ 2696756 h 2696756"/>
                <a:gd name="connsiteX12" fmla="*/ 0 w 2942249"/>
                <a:gd name="connsiteY12" fmla="*/ 2696756 h 2696756"/>
                <a:gd name="connsiteX13" fmla="*/ 599651 w 2942249"/>
                <a:gd name="connsiteY13" fmla="*/ 1348378 h 269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42249" h="2696756">
                  <a:moveTo>
                    <a:pt x="0" y="0"/>
                  </a:moveTo>
                  <a:lnTo>
                    <a:pt x="1777638" y="0"/>
                  </a:lnTo>
                  <a:lnTo>
                    <a:pt x="1777638" y="34378"/>
                  </a:lnTo>
                  <a:lnTo>
                    <a:pt x="61824" y="34378"/>
                  </a:lnTo>
                  <a:lnTo>
                    <a:pt x="646186" y="1348378"/>
                  </a:lnTo>
                  <a:lnTo>
                    <a:pt x="61824" y="2662378"/>
                  </a:lnTo>
                  <a:lnTo>
                    <a:pt x="2321462" y="2662378"/>
                  </a:lnTo>
                  <a:lnTo>
                    <a:pt x="2905824" y="1348378"/>
                  </a:lnTo>
                  <a:lnTo>
                    <a:pt x="2426475" y="270510"/>
                  </a:lnTo>
                  <a:lnTo>
                    <a:pt x="2462900" y="270510"/>
                  </a:lnTo>
                  <a:lnTo>
                    <a:pt x="2942249" y="1348378"/>
                  </a:lnTo>
                  <a:lnTo>
                    <a:pt x="2342598" y="2696756"/>
                  </a:lnTo>
                  <a:lnTo>
                    <a:pt x="0" y="2696756"/>
                  </a:lnTo>
                  <a:lnTo>
                    <a:pt x="599651" y="134837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D9DAD7B6-2EBA-46A4-8901-E43D35D29EDE}"/>
                </a:ext>
              </a:extLst>
            </p:cNvPr>
            <p:cNvSpPr/>
            <p:nvPr/>
          </p:nvSpPr>
          <p:spPr>
            <a:xfrm rot="5400000">
              <a:off x="5928569" y="2755565"/>
              <a:ext cx="251018" cy="18861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5" name="원형: 비어 있음 35">
              <a:extLst>
                <a:ext uri="{FF2B5EF4-FFF2-40B4-BE49-F238E27FC236}">
                  <a16:creationId xmlns:a16="http://schemas.microsoft.com/office/drawing/2014/main" id="{D31A0031-6547-413F-AC48-F7ECF7760949}"/>
                </a:ext>
              </a:extLst>
            </p:cNvPr>
            <p:cNvSpPr/>
            <p:nvPr/>
          </p:nvSpPr>
          <p:spPr>
            <a:xfrm>
              <a:off x="6463398" y="2871695"/>
              <a:ext cx="251018" cy="252000"/>
            </a:xfrm>
            <a:prstGeom prst="donut">
              <a:avLst>
                <a:gd name="adj" fmla="val 116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F5B1ED1-8C40-43C6-A31B-4BCF114FD72D}"/>
              </a:ext>
            </a:extLst>
          </p:cNvPr>
          <p:cNvSpPr txBox="1"/>
          <p:nvPr/>
        </p:nvSpPr>
        <p:spPr>
          <a:xfrm>
            <a:off x="8900109" y="3705676"/>
            <a:ext cx="1813740" cy="1427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팀워크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프로젝트 진행 중 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전반적인 협업과정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900" dirty="0">
                <a:solidFill>
                  <a:prstClr val="white">
                    <a:lumMod val="75000"/>
                  </a:prstClr>
                </a:solidFill>
              </a:rPr>
              <a:t>Teamwork ability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3969170" y="1828828"/>
            <a:ext cx="1019465" cy="1019465"/>
            <a:chOff x="3969170" y="1828828"/>
            <a:chExt cx="1019465" cy="1019465"/>
          </a:xfrm>
        </p:grpSpPr>
        <p:sp>
          <p:nvSpPr>
            <p:cNvPr id="34" name="타원 33"/>
            <p:cNvSpPr/>
            <p:nvPr/>
          </p:nvSpPr>
          <p:spPr>
            <a:xfrm>
              <a:off x="3969170" y="1828828"/>
              <a:ext cx="1019465" cy="10194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2622" y="2071523"/>
              <a:ext cx="575317" cy="575317"/>
            </a:xfrm>
            <a:prstGeom prst="rect">
              <a:avLst/>
            </a:prstGeom>
          </p:spPr>
        </p:pic>
      </p:grpSp>
      <p:grpSp>
        <p:nvGrpSpPr>
          <p:cNvPr id="39" name="그룹 38"/>
          <p:cNvGrpSpPr/>
          <p:nvPr/>
        </p:nvGrpSpPr>
        <p:grpSpPr>
          <a:xfrm>
            <a:off x="6410035" y="1839139"/>
            <a:ext cx="1019465" cy="1019465"/>
            <a:chOff x="6410035" y="1839139"/>
            <a:chExt cx="1019465" cy="1019465"/>
          </a:xfrm>
        </p:grpSpPr>
        <p:sp>
          <p:nvSpPr>
            <p:cNvPr id="35" name="타원 34"/>
            <p:cNvSpPr/>
            <p:nvPr/>
          </p:nvSpPr>
          <p:spPr>
            <a:xfrm>
              <a:off x="6410035" y="1839139"/>
              <a:ext cx="1019465" cy="10194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7737" y="2117151"/>
              <a:ext cx="484060" cy="484060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1528305" y="1818517"/>
            <a:ext cx="1019465" cy="1019465"/>
            <a:chOff x="1528305" y="1818517"/>
            <a:chExt cx="1019465" cy="1019465"/>
          </a:xfrm>
        </p:grpSpPr>
        <p:sp>
          <p:nvSpPr>
            <p:cNvPr id="33" name="타원 32"/>
            <p:cNvSpPr/>
            <p:nvPr/>
          </p:nvSpPr>
          <p:spPr>
            <a:xfrm>
              <a:off x="1528305" y="1818517"/>
              <a:ext cx="1019465" cy="10194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8293" y="2071523"/>
              <a:ext cx="566550" cy="566550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8850900" y="1849450"/>
            <a:ext cx="1019465" cy="1019465"/>
            <a:chOff x="8850900" y="1849450"/>
            <a:chExt cx="1019465" cy="1019465"/>
          </a:xfrm>
        </p:grpSpPr>
        <p:sp>
          <p:nvSpPr>
            <p:cNvPr id="36" name="타원 35"/>
            <p:cNvSpPr/>
            <p:nvPr/>
          </p:nvSpPr>
          <p:spPr>
            <a:xfrm>
              <a:off x="8850900" y="1849450"/>
              <a:ext cx="1019465" cy="10194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0119" y="2098668"/>
              <a:ext cx="521026" cy="5210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259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21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896360"/>
                </a:solidFill>
              </a:rPr>
              <a:t>서론</a:t>
            </a:r>
            <a:endParaRPr lang="en-US" altLang="ko-KR" sz="2800" b="1" i="1" kern="0" dirty="0">
              <a:solidFill>
                <a:srgbClr val="896360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5603011-3DC6-431A-8267-C82A42C9AA15}"/>
              </a:ext>
            </a:extLst>
          </p:cNvPr>
          <p:cNvGrpSpPr/>
          <p:nvPr/>
        </p:nvGrpSpPr>
        <p:grpSpPr>
          <a:xfrm>
            <a:off x="1790700" y="2048398"/>
            <a:ext cx="8458200" cy="3378200"/>
            <a:chOff x="1790700" y="1943894"/>
            <a:chExt cx="8458200" cy="3378200"/>
          </a:xfrm>
        </p:grpSpPr>
        <p:sp>
          <p:nvSpPr>
            <p:cNvPr id="38" name="원호 37">
              <a:extLst>
                <a:ext uri="{FF2B5EF4-FFF2-40B4-BE49-F238E27FC236}">
                  <a16:creationId xmlns:a16="http://schemas.microsoft.com/office/drawing/2014/main" id="{96145CD9-4A42-41A2-9B89-819B1006C691}"/>
                </a:ext>
              </a:extLst>
            </p:cNvPr>
            <p:cNvSpPr/>
            <p:nvPr/>
          </p:nvSpPr>
          <p:spPr>
            <a:xfrm>
              <a:off x="1790700" y="1943894"/>
              <a:ext cx="3378200" cy="3378200"/>
            </a:xfrm>
            <a:prstGeom prst="arc">
              <a:avLst>
                <a:gd name="adj1" fmla="val 3042636"/>
                <a:gd name="adj2" fmla="val 18796970"/>
              </a:avLst>
            </a:prstGeom>
            <a:ln w="22225">
              <a:solidFill>
                <a:srgbClr val="8963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원호 38">
              <a:extLst>
                <a:ext uri="{FF2B5EF4-FFF2-40B4-BE49-F238E27FC236}">
                  <a16:creationId xmlns:a16="http://schemas.microsoft.com/office/drawing/2014/main" id="{2FAC9D6F-3EA3-43CB-8C57-F06CC2C816E6}"/>
                </a:ext>
              </a:extLst>
            </p:cNvPr>
            <p:cNvSpPr/>
            <p:nvPr/>
          </p:nvSpPr>
          <p:spPr>
            <a:xfrm flipH="1">
              <a:off x="6870700" y="1943894"/>
              <a:ext cx="3378200" cy="3378200"/>
            </a:xfrm>
            <a:prstGeom prst="arc">
              <a:avLst>
                <a:gd name="adj1" fmla="val 3042636"/>
                <a:gd name="adj2" fmla="val 19203817"/>
              </a:avLst>
            </a:prstGeom>
            <a:ln w="22225">
              <a:solidFill>
                <a:srgbClr val="8963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2F9DFB6-20E7-41D2-8953-73B9BF0DD5BA}"/>
                </a:ext>
              </a:extLst>
            </p:cNvPr>
            <p:cNvCxnSpPr>
              <a:stCxn id="38" idx="2"/>
              <a:endCxn id="39" idx="0"/>
            </p:cNvCxnSpPr>
            <p:nvPr/>
          </p:nvCxnSpPr>
          <p:spPr>
            <a:xfrm>
              <a:off x="4637847" y="2403366"/>
              <a:ext cx="2852351" cy="2536919"/>
            </a:xfrm>
            <a:prstGeom prst="line">
              <a:avLst/>
            </a:prstGeom>
            <a:ln w="22225">
              <a:solidFill>
                <a:srgbClr val="8963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12C6366-663B-4753-B5AB-0A0FBF8284F4}"/>
              </a:ext>
            </a:extLst>
          </p:cNvPr>
          <p:cNvGrpSpPr/>
          <p:nvPr/>
        </p:nvGrpSpPr>
        <p:grpSpPr>
          <a:xfrm>
            <a:off x="6971934" y="2149630"/>
            <a:ext cx="3175731" cy="3175731"/>
            <a:chOff x="1891934" y="2045128"/>
            <a:chExt cx="3175731" cy="3175731"/>
          </a:xfrm>
        </p:grpSpPr>
        <p:sp>
          <p:nvSpPr>
            <p:cNvPr id="42" name="현 41">
              <a:extLst>
                <a:ext uri="{FF2B5EF4-FFF2-40B4-BE49-F238E27FC236}">
                  <a16:creationId xmlns:a16="http://schemas.microsoft.com/office/drawing/2014/main" id="{6369257D-7442-4CB3-92DA-CC4D4D302BCD}"/>
                </a:ext>
              </a:extLst>
            </p:cNvPr>
            <p:cNvSpPr/>
            <p:nvPr/>
          </p:nvSpPr>
          <p:spPr>
            <a:xfrm>
              <a:off x="1891934" y="2045128"/>
              <a:ext cx="3175731" cy="3175731"/>
            </a:xfrm>
            <a:prstGeom prst="chord">
              <a:avLst>
                <a:gd name="adj1" fmla="val 2412887"/>
                <a:gd name="adj2" fmla="val 8356864"/>
              </a:avLst>
            </a:prstGeom>
            <a:solidFill>
              <a:srgbClr val="E99F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709A63-7D66-4749-A754-C338049B108D}"/>
                </a:ext>
              </a:extLst>
            </p:cNvPr>
            <p:cNvSpPr txBox="1"/>
            <p:nvPr/>
          </p:nvSpPr>
          <p:spPr>
            <a:xfrm>
              <a:off x="2804159" y="4710649"/>
              <a:ext cx="1351280" cy="373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400" b="1" dirty="0">
                  <a:solidFill>
                    <a:prstClr val="white"/>
                  </a:solidFill>
                </a:rPr>
                <a:t>형태</a:t>
              </a:r>
              <a:endParaRPr lang="en-US" altLang="ko-KR" sz="14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278C504-B0BE-48D7-81E7-78DFA292B54F}"/>
              </a:ext>
            </a:extLst>
          </p:cNvPr>
          <p:cNvGrpSpPr/>
          <p:nvPr/>
        </p:nvGrpSpPr>
        <p:grpSpPr>
          <a:xfrm>
            <a:off x="1891934" y="2149629"/>
            <a:ext cx="3175731" cy="3175731"/>
            <a:chOff x="6971934" y="2045127"/>
            <a:chExt cx="3175731" cy="3175731"/>
          </a:xfrm>
        </p:grpSpPr>
        <p:sp>
          <p:nvSpPr>
            <p:cNvPr id="45" name="현 44">
              <a:extLst>
                <a:ext uri="{FF2B5EF4-FFF2-40B4-BE49-F238E27FC236}">
                  <a16:creationId xmlns:a16="http://schemas.microsoft.com/office/drawing/2014/main" id="{D16E2B0F-1D7B-44B8-822B-FB044F514ECD}"/>
                </a:ext>
              </a:extLst>
            </p:cNvPr>
            <p:cNvSpPr/>
            <p:nvPr/>
          </p:nvSpPr>
          <p:spPr>
            <a:xfrm flipV="1">
              <a:off x="6971934" y="2045127"/>
              <a:ext cx="3175731" cy="3175731"/>
            </a:xfrm>
            <a:prstGeom prst="chord">
              <a:avLst>
                <a:gd name="adj1" fmla="val 2412887"/>
                <a:gd name="adj2" fmla="val 8356864"/>
              </a:avLst>
            </a:prstGeom>
            <a:solidFill>
              <a:srgbClr val="89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7D3DE8E-0169-467F-9810-CAE9AE72BCFC}"/>
                </a:ext>
              </a:extLst>
            </p:cNvPr>
            <p:cNvSpPr txBox="1"/>
            <p:nvPr/>
          </p:nvSpPr>
          <p:spPr>
            <a:xfrm>
              <a:off x="7893784" y="2109743"/>
              <a:ext cx="1351280" cy="373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400" b="1" dirty="0">
                  <a:solidFill>
                    <a:prstClr val="white"/>
                  </a:solidFill>
                </a:rPr>
                <a:t>주제</a:t>
              </a:r>
              <a:endParaRPr lang="en-US" altLang="ko-KR" sz="14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타원 46">
            <a:extLst>
              <a:ext uri="{FF2B5EF4-FFF2-40B4-BE49-F238E27FC236}">
                <a16:creationId xmlns:a16="http://schemas.microsoft.com/office/drawing/2014/main" id="{5FFDC0F2-BC1A-4E37-9AEC-67746F495217}"/>
              </a:ext>
            </a:extLst>
          </p:cNvPr>
          <p:cNvSpPr/>
          <p:nvPr/>
        </p:nvSpPr>
        <p:spPr>
          <a:xfrm>
            <a:off x="4495703" y="4734921"/>
            <a:ext cx="360487" cy="360487"/>
          </a:xfrm>
          <a:prstGeom prst="ellipse">
            <a:avLst/>
          </a:prstGeom>
          <a:solidFill>
            <a:schemeClr val="bg1"/>
          </a:solidFill>
          <a:ln w="22225">
            <a:solidFill>
              <a:srgbClr val="8963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70D30C4-6022-4913-961C-BDCA20E14DBE}"/>
              </a:ext>
            </a:extLst>
          </p:cNvPr>
          <p:cNvSpPr/>
          <p:nvPr/>
        </p:nvSpPr>
        <p:spPr>
          <a:xfrm>
            <a:off x="6971934" y="2601185"/>
            <a:ext cx="360487" cy="360487"/>
          </a:xfrm>
          <a:prstGeom prst="ellipse">
            <a:avLst/>
          </a:prstGeom>
          <a:solidFill>
            <a:schemeClr val="bg1"/>
          </a:solidFill>
          <a:ln w="22225">
            <a:solidFill>
              <a:srgbClr val="8963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2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98F9416-62C7-403B-BC77-DAEE33B73CD3}"/>
              </a:ext>
            </a:extLst>
          </p:cNvPr>
          <p:cNvSpPr/>
          <p:nvPr/>
        </p:nvSpPr>
        <p:spPr>
          <a:xfrm>
            <a:off x="2099928" y="2853978"/>
            <a:ext cx="2851449" cy="1961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>
                    <a:lumMod val="50000"/>
                  </a:prstClr>
                </a:solidFill>
              </a:rPr>
              <a:t>모범 음식점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일반음식점 및 집단급식소 중 위생관리 및 고객 서비스 수준이 우수한 업소를 지정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>
                    <a:lumMod val="75000"/>
                  </a:prstClr>
                </a:solidFill>
              </a:rPr>
              <a:t>&lt;</a:t>
            </a: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관련 태그</a:t>
            </a:r>
            <a:r>
              <a:rPr lang="en-US" altLang="ko-KR" sz="800" dirty="0">
                <a:solidFill>
                  <a:prstClr val="white">
                    <a:lumMod val="75000"/>
                  </a:prstClr>
                </a:solidFill>
              </a:rPr>
              <a:t>&gt;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모범 </a:t>
            </a:r>
            <a:r>
              <a:rPr lang="en-US" altLang="ko-KR" sz="800" dirty="0">
                <a:solidFill>
                  <a:prstClr val="white">
                    <a:lumMod val="75000"/>
                  </a:prstClr>
                </a:solidFill>
              </a:rPr>
              <a:t>,  </a:t>
            </a: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음식점 </a:t>
            </a:r>
            <a:r>
              <a:rPr lang="en-US" altLang="ko-KR" sz="800" dirty="0">
                <a:solidFill>
                  <a:prstClr val="white">
                    <a:lumMod val="75000"/>
                  </a:prstClr>
                </a:solidFill>
              </a:rPr>
              <a:t>,  </a:t>
            </a:r>
            <a:r>
              <a:rPr lang="ko-KR" altLang="en-US" sz="800" dirty="0" err="1">
                <a:solidFill>
                  <a:prstClr val="white">
                    <a:lumMod val="75000"/>
                  </a:prstClr>
                </a:solidFill>
              </a:rPr>
              <a:t>푸드</a:t>
            </a: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altLang="ko-KR" sz="800" dirty="0">
                <a:solidFill>
                  <a:prstClr val="white">
                    <a:lumMod val="75000"/>
                  </a:prstClr>
                </a:solidFill>
              </a:rPr>
              <a:t>,  </a:t>
            </a: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집단급식소 </a:t>
            </a:r>
            <a:r>
              <a:rPr lang="en-US" altLang="ko-KR" sz="800" dirty="0">
                <a:solidFill>
                  <a:prstClr val="white">
                    <a:lumMod val="75000"/>
                  </a:prstClr>
                </a:solidFill>
              </a:rPr>
              <a:t>,  </a:t>
            </a: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위생 </a:t>
            </a:r>
            <a:r>
              <a:rPr lang="en-US" altLang="ko-KR" sz="800" dirty="0">
                <a:solidFill>
                  <a:prstClr val="white">
                    <a:lumMod val="75000"/>
                  </a:prstClr>
                </a:solidFill>
              </a:rPr>
              <a:t>,  </a:t>
            </a: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서비스 </a:t>
            </a:r>
            <a:r>
              <a:rPr lang="en-US" altLang="ko-KR" sz="800" dirty="0">
                <a:solidFill>
                  <a:prstClr val="white">
                    <a:lumMod val="75000"/>
                  </a:prstClr>
                </a:solidFill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모범업소 </a:t>
            </a:r>
            <a:r>
              <a:rPr lang="en-US" altLang="ko-KR" sz="800" dirty="0">
                <a:solidFill>
                  <a:prstClr val="white">
                    <a:lumMod val="75000"/>
                  </a:prstClr>
                </a:solidFill>
              </a:rPr>
              <a:t>,  </a:t>
            </a: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우수업소 </a:t>
            </a:r>
            <a:r>
              <a:rPr lang="en-US" altLang="ko-KR" sz="800" dirty="0">
                <a:solidFill>
                  <a:prstClr val="white">
                    <a:lumMod val="75000"/>
                  </a:prstClr>
                </a:solidFill>
              </a:rPr>
              <a:t>,  </a:t>
            </a: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인허가 </a:t>
            </a:r>
            <a:r>
              <a:rPr lang="en-US" altLang="ko-KR" sz="800" dirty="0">
                <a:solidFill>
                  <a:prstClr val="white">
                    <a:lumMod val="75000"/>
                  </a:prstClr>
                </a:solidFill>
              </a:rPr>
              <a:t>,  </a:t>
            </a: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식당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73973EA-80AE-4D78-8999-69AE2F831158}"/>
              </a:ext>
            </a:extLst>
          </p:cNvPr>
          <p:cNvSpPr/>
          <p:nvPr/>
        </p:nvSpPr>
        <p:spPr>
          <a:xfrm>
            <a:off x="7181480" y="3391083"/>
            <a:ext cx="285144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WEB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4420296" y="4621296"/>
            <a:ext cx="562900" cy="562900"/>
            <a:chOff x="1528305" y="1818517"/>
            <a:chExt cx="1019465" cy="1019465"/>
          </a:xfrm>
        </p:grpSpPr>
        <p:sp>
          <p:nvSpPr>
            <p:cNvPr id="52" name="타원 51"/>
            <p:cNvSpPr/>
            <p:nvPr/>
          </p:nvSpPr>
          <p:spPr>
            <a:xfrm>
              <a:off x="1528305" y="1818517"/>
              <a:ext cx="1019465" cy="101946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96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8293" y="2071523"/>
              <a:ext cx="566550" cy="566550"/>
            </a:xfrm>
            <a:prstGeom prst="rect">
              <a:avLst/>
            </a:prstGeom>
          </p:spPr>
        </p:pic>
      </p:grpSp>
      <p:grpSp>
        <p:nvGrpSpPr>
          <p:cNvPr id="54" name="그룹 53"/>
          <p:cNvGrpSpPr/>
          <p:nvPr/>
        </p:nvGrpSpPr>
        <p:grpSpPr>
          <a:xfrm>
            <a:off x="6863649" y="2542614"/>
            <a:ext cx="562900" cy="562900"/>
            <a:chOff x="8850900" y="1849450"/>
            <a:chExt cx="1019465" cy="1019465"/>
          </a:xfrm>
        </p:grpSpPr>
        <p:sp>
          <p:nvSpPr>
            <p:cNvPr id="55" name="타원 54"/>
            <p:cNvSpPr/>
            <p:nvPr/>
          </p:nvSpPr>
          <p:spPr>
            <a:xfrm>
              <a:off x="8850900" y="1849450"/>
              <a:ext cx="1019465" cy="101946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96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0119" y="2098668"/>
              <a:ext cx="521026" cy="5210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900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1301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896360"/>
                </a:solidFill>
              </a:rPr>
              <a:t>모범 음식점이 </a:t>
            </a:r>
            <a:endParaRPr lang="en-US" altLang="ko-KR" sz="2800" b="1" i="1" kern="0" dirty="0">
              <a:solidFill>
                <a:srgbClr val="896360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896360"/>
                </a:solidFill>
              </a:rPr>
              <a:t>공공의 이익인 이유</a:t>
            </a:r>
            <a:endParaRPr lang="en-US" altLang="ko-KR" sz="2800" b="1" i="1" kern="0" dirty="0">
              <a:solidFill>
                <a:srgbClr val="896360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55945" y="2023777"/>
            <a:ext cx="3009900" cy="2429470"/>
            <a:chOff x="1088897" y="2023777"/>
            <a:chExt cx="3009900" cy="2429470"/>
          </a:xfrm>
        </p:grpSpPr>
        <p:sp>
          <p:nvSpPr>
            <p:cNvPr id="25" name="직사각형 24"/>
            <p:cNvSpPr/>
            <p:nvPr/>
          </p:nvSpPr>
          <p:spPr>
            <a:xfrm>
              <a:off x="1088897" y="2023777"/>
              <a:ext cx="3009900" cy="242947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algn="ctr"/>
              <a:endParaRPr lang="en-US" altLang="ko-KR" sz="1200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1842131" y="2142119"/>
              <a:ext cx="1503433" cy="1835043"/>
              <a:chOff x="8284334" y="2233291"/>
              <a:chExt cx="1503433" cy="1835043"/>
            </a:xfrm>
          </p:grpSpPr>
          <p:sp>
            <p:nvSpPr>
              <p:cNvPr id="27" name="자유형 26"/>
              <p:cNvSpPr/>
              <p:nvPr/>
            </p:nvSpPr>
            <p:spPr>
              <a:xfrm>
                <a:off x="8676669" y="3973014"/>
                <a:ext cx="718762" cy="95320"/>
              </a:xfrm>
              <a:custGeom>
                <a:avLst/>
                <a:gdLst>
                  <a:gd name="connsiteX0" fmla="*/ 0 w 718762"/>
                  <a:gd name="connsiteY0" fmla="*/ 0 h 95320"/>
                  <a:gd name="connsiteX1" fmla="*/ 718762 w 718762"/>
                  <a:gd name="connsiteY1" fmla="*/ 0 h 95320"/>
                  <a:gd name="connsiteX2" fmla="*/ 651983 w 718762"/>
                  <a:gd name="connsiteY2" fmla="*/ 36246 h 95320"/>
                  <a:gd name="connsiteX3" fmla="*/ 359381 w 718762"/>
                  <a:gd name="connsiteY3" fmla="*/ 95320 h 95320"/>
                  <a:gd name="connsiteX4" fmla="*/ 66779 w 718762"/>
                  <a:gd name="connsiteY4" fmla="*/ 36246 h 95320"/>
                  <a:gd name="connsiteX5" fmla="*/ 0 w 718762"/>
                  <a:gd name="connsiteY5" fmla="*/ 0 h 9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8762" h="95320">
                    <a:moveTo>
                      <a:pt x="0" y="0"/>
                    </a:moveTo>
                    <a:lnTo>
                      <a:pt x="718762" y="0"/>
                    </a:lnTo>
                    <a:lnTo>
                      <a:pt x="651983" y="36246"/>
                    </a:lnTo>
                    <a:cubicBezTo>
                      <a:pt x="562049" y="74285"/>
                      <a:pt x="463171" y="95320"/>
                      <a:pt x="359381" y="95320"/>
                    </a:cubicBezTo>
                    <a:cubicBezTo>
                      <a:pt x="255591" y="95320"/>
                      <a:pt x="156713" y="74285"/>
                      <a:pt x="66779" y="3624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 27"/>
              <p:cNvSpPr/>
              <p:nvPr/>
            </p:nvSpPr>
            <p:spPr>
              <a:xfrm>
                <a:off x="8520113" y="2233291"/>
                <a:ext cx="1031875" cy="1692076"/>
              </a:xfrm>
              <a:custGeom>
                <a:avLst/>
                <a:gdLst>
                  <a:gd name="connsiteX0" fmla="*/ 385720 w 1031875"/>
                  <a:gd name="connsiteY0" fmla="*/ 104977 h 1692076"/>
                  <a:gd name="connsiteX1" fmla="*/ 367118 w 1031875"/>
                  <a:gd name="connsiteY1" fmla="*/ 126021 h 1692076"/>
                  <a:gd name="connsiteX2" fmla="*/ 385720 w 1031875"/>
                  <a:gd name="connsiteY2" fmla="*/ 147064 h 1692076"/>
                  <a:gd name="connsiteX3" fmla="*/ 646152 w 1031875"/>
                  <a:gd name="connsiteY3" fmla="*/ 147064 h 1692076"/>
                  <a:gd name="connsiteX4" fmla="*/ 664754 w 1031875"/>
                  <a:gd name="connsiteY4" fmla="*/ 126021 h 1692076"/>
                  <a:gd name="connsiteX5" fmla="*/ 646152 w 1031875"/>
                  <a:gd name="connsiteY5" fmla="*/ 104977 h 1692076"/>
                  <a:gd name="connsiteX6" fmla="*/ 78918 w 1031875"/>
                  <a:gd name="connsiteY6" fmla="*/ 0 h 1692076"/>
                  <a:gd name="connsiteX7" fmla="*/ 952957 w 1031875"/>
                  <a:gd name="connsiteY7" fmla="*/ 0 h 1692076"/>
                  <a:gd name="connsiteX8" fmla="*/ 1031875 w 1031875"/>
                  <a:gd name="connsiteY8" fmla="*/ 89273 h 1692076"/>
                  <a:gd name="connsiteX9" fmla="*/ 1031875 w 1031875"/>
                  <a:gd name="connsiteY9" fmla="*/ 538905 h 1692076"/>
                  <a:gd name="connsiteX10" fmla="*/ 1031875 w 1031875"/>
                  <a:gd name="connsiteY10" fmla="*/ 1627747 h 1692076"/>
                  <a:gd name="connsiteX11" fmla="*/ 953908 w 1031875"/>
                  <a:gd name="connsiteY11" fmla="*/ 1692076 h 1692076"/>
                  <a:gd name="connsiteX12" fmla="*/ 953908 w 1031875"/>
                  <a:gd name="connsiteY12" fmla="*/ 474576 h 1692076"/>
                  <a:gd name="connsiteX13" fmla="*/ 953908 w 1031875"/>
                  <a:gd name="connsiteY13" fmla="*/ 252041 h 1692076"/>
                  <a:gd name="connsiteX14" fmla="*/ 77965 w 1031875"/>
                  <a:gd name="connsiteY14" fmla="*/ 252041 h 1692076"/>
                  <a:gd name="connsiteX15" fmla="*/ 77965 w 1031875"/>
                  <a:gd name="connsiteY15" fmla="*/ 474578 h 1692076"/>
                  <a:gd name="connsiteX16" fmla="*/ 77965 w 1031875"/>
                  <a:gd name="connsiteY16" fmla="*/ 1692074 h 1692076"/>
                  <a:gd name="connsiteX17" fmla="*/ 0 w 1031875"/>
                  <a:gd name="connsiteY17" fmla="*/ 1627746 h 1692076"/>
                  <a:gd name="connsiteX18" fmla="*/ 0 w 1031875"/>
                  <a:gd name="connsiteY18" fmla="*/ 538906 h 1692076"/>
                  <a:gd name="connsiteX19" fmla="*/ 0 w 1031875"/>
                  <a:gd name="connsiteY19" fmla="*/ 89273 h 1692076"/>
                  <a:gd name="connsiteX20" fmla="*/ 78918 w 1031875"/>
                  <a:gd name="connsiteY20" fmla="*/ 0 h 1692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31875" h="1692076">
                    <a:moveTo>
                      <a:pt x="385720" y="104977"/>
                    </a:moveTo>
                    <a:cubicBezTo>
                      <a:pt x="375446" y="104977"/>
                      <a:pt x="367118" y="114399"/>
                      <a:pt x="367118" y="126021"/>
                    </a:cubicBezTo>
                    <a:cubicBezTo>
                      <a:pt x="367118" y="137642"/>
                      <a:pt x="375446" y="147064"/>
                      <a:pt x="385720" y="147064"/>
                    </a:cubicBezTo>
                    <a:lnTo>
                      <a:pt x="646152" y="147064"/>
                    </a:lnTo>
                    <a:cubicBezTo>
                      <a:pt x="656425" y="147064"/>
                      <a:pt x="664754" y="137642"/>
                      <a:pt x="664754" y="126021"/>
                    </a:cubicBezTo>
                    <a:cubicBezTo>
                      <a:pt x="664754" y="114399"/>
                      <a:pt x="656425" y="104977"/>
                      <a:pt x="646152" y="104977"/>
                    </a:cubicBezTo>
                    <a:close/>
                    <a:moveTo>
                      <a:pt x="78918" y="0"/>
                    </a:moveTo>
                    <a:lnTo>
                      <a:pt x="952957" y="0"/>
                    </a:lnTo>
                    <a:cubicBezTo>
                      <a:pt x="996542" y="0"/>
                      <a:pt x="1031875" y="39969"/>
                      <a:pt x="1031875" y="89273"/>
                    </a:cubicBezTo>
                    <a:lnTo>
                      <a:pt x="1031875" y="538905"/>
                    </a:lnTo>
                    <a:lnTo>
                      <a:pt x="1031875" y="1627747"/>
                    </a:lnTo>
                    <a:lnTo>
                      <a:pt x="953908" y="1692076"/>
                    </a:lnTo>
                    <a:lnTo>
                      <a:pt x="953908" y="474576"/>
                    </a:lnTo>
                    <a:lnTo>
                      <a:pt x="953908" y="252041"/>
                    </a:lnTo>
                    <a:lnTo>
                      <a:pt x="77965" y="252041"/>
                    </a:lnTo>
                    <a:lnTo>
                      <a:pt x="77965" y="474578"/>
                    </a:lnTo>
                    <a:lnTo>
                      <a:pt x="77965" y="1692074"/>
                    </a:lnTo>
                    <a:lnTo>
                      <a:pt x="0" y="1627746"/>
                    </a:lnTo>
                    <a:lnTo>
                      <a:pt x="0" y="538906"/>
                    </a:lnTo>
                    <a:lnTo>
                      <a:pt x="0" y="89273"/>
                    </a:lnTo>
                    <a:cubicBezTo>
                      <a:pt x="0" y="39969"/>
                      <a:pt x="35333" y="0"/>
                      <a:pt x="7891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 28"/>
              <p:cNvSpPr/>
              <p:nvPr/>
            </p:nvSpPr>
            <p:spPr>
              <a:xfrm>
                <a:off x="8598078" y="2485333"/>
                <a:ext cx="875943" cy="1487681"/>
              </a:xfrm>
              <a:custGeom>
                <a:avLst/>
                <a:gdLst>
                  <a:gd name="connsiteX0" fmla="*/ 0 w 875943"/>
                  <a:gd name="connsiteY0" fmla="*/ 0 h 1487681"/>
                  <a:gd name="connsiteX1" fmla="*/ 875943 w 875943"/>
                  <a:gd name="connsiteY1" fmla="*/ 0 h 1487681"/>
                  <a:gd name="connsiteX2" fmla="*/ 875943 w 875943"/>
                  <a:gd name="connsiteY2" fmla="*/ 222534 h 1487681"/>
                  <a:gd name="connsiteX3" fmla="*/ 875943 w 875943"/>
                  <a:gd name="connsiteY3" fmla="*/ 222535 h 1487681"/>
                  <a:gd name="connsiteX4" fmla="*/ 875943 w 875943"/>
                  <a:gd name="connsiteY4" fmla="*/ 1440034 h 1487681"/>
                  <a:gd name="connsiteX5" fmla="*/ 858265 w 875943"/>
                  <a:gd name="connsiteY5" fmla="*/ 1454620 h 1487681"/>
                  <a:gd name="connsiteX6" fmla="*/ 797354 w 875943"/>
                  <a:gd name="connsiteY6" fmla="*/ 1487681 h 1487681"/>
                  <a:gd name="connsiteX7" fmla="*/ 78592 w 875943"/>
                  <a:gd name="connsiteY7" fmla="*/ 1487681 h 1487681"/>
                  <a:gd name="connsiteX8" fmla="*/ 17681 w 875943"/>
                  <a:gd name="connsiteY8" fmla="*/ 1454620 h 1487681"/>
                  <a:gd name="connsiteX9" fmla="*/ 0 w 875943"/>
                  <a:gd name="connsiteY9" fmla="*/ 1440032 h 1487681"/>
                  <a:gd name="connsiteX10" fmla="*/ 0 w 875943"/>
                  <a:gd name="connsiteY10" fmla="*/ 222537 h 1487681"/>
                  <a:gd name="connsiteX11" fmla="*/ 0 w 875943"/>
                  <a:gd name="connsiteY11" fmla="*/ 222536 h 1487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5943" h="1487681">
                    <a:moveTo>
                      <a:pt x="0" y="0"/>
                    </a:moveTo>
                    <a:lnTo>
                      <a:pt x="875943" y="0"/>
                    </a:lnTo>
                    <a:lnTo>
                      <a:pt x="875943" y="222534"/>
                    </a:lnTo>
                    <a:lnTo>
                      <a:pt x="875943" y="222535"/>
                    </a:lnTo>
                    <a:lnTo>
                      <a:pt x="875943" y="1440034"/>
                    </a:lnTo>
                    <a:lnTo>
                      <a:pt x="858265" y="1454620"/>
                    </a:lnTo>
                    <a:lnTo>
                      <a:pt x="797354" y="1487681"/>
                    </a:lnTo>
                    <a:lnTo>
                      <a:pt x="78592" y="1487681"/>
                    </a:lnTo>
                    <a:lnTo>
                      <a:pt x="17681" y="1454620"/>
                    </a:lnTo>
                    <a:lnTo>
                      <a:pt x="0" y="1440032"/>
                    </a:lnTo>
                    <a:lnTo>
                      <a:pt x="0" y="222537"/>
                    </a:lnTo>
                    <a:lnTo>
                      <a:pt x="0" y="2225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자유형 29"/>
              <p:cNvSpPr/>
              <p:nvPr/>
            </p:nvSpPr>
            <p:spPr>
              <a:xfrm>
                <a:off x="9551987" y="2772196"/>
                <a:ext cx="235780" cy="1088842"/>
              </a:xfrm>
              <a:custGeom>
                <a:avLst/>
                <a:gdLst>
                  <a:gd name="connsiteX0" fmla="*/ 0 w 235780"/>
                  <a:gd name="connsiteY0" fmla="*/ 0 h 1088842"/>
                  <a:gd name="connsiteX1" fmla="*/ 15607 w 235780"/>
                  <a:gd name="connsiteY1" fmla="*/ 12877 h 1088842"/>
                  <a:gd name="connsiteX2" fmla="*/ 235780 w 235780"/>
                  <a:gd name="connsiteY2" fmla="*/ 544421 h 1088842"/>
                  <a:gd name="connsiteX3" fmla="*/ 15607 w 235780"/>
                  <a:gd name="connsiteY3" fmla="*/ 1075965 h 1088842"/>
                  <a:gd name="connsiteX4" fmla="*/ 0 w 235780"/>
                  <a:gd name="connsiteY4" fmla="*/ 1088842 h 1088842"/>
                  <a:gd name="connsiteX5" fmla="*/ 0 w 235780"/>
                  <a:gd name="connsiteY5" fmla="*/ 0 h 108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80" h="1088842">
                    <a:moveTo>
                      <a:pt x="0" y="0"/>
                    </a:moveTo>
                    <a:lnTo>
                      <a:pt x="15607" y="12877"/>
                    </a:lnTo>
                    <a:cubicBezTo>
                      <a:pt x="151641" y="148911"/>
                      <a:pt x="235780" y="336840"/>
                      <a:pt x="235780" y="544421"/>
                    </a:cubicBezTo>
                    <a:cubicBezTo>
                      <a:pt x="235780" y="752002"/>
                      <a:pt x="151641" y="939931"/>
                      <a:pt x="15607" y="1075965"/>
                    </a:cubicBezTo>
                    <a:lnTo>
                      <a:pt x="0" y="10888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 30"/>
              <p:cNvSpPr/>
              <p:nvPr/>
            </p:nvSpPr>
            <p:spPr>
              <a:xfrm>
                <a:off x="8284334" y="2772197"/>
                <a:ext cx="235779" cy="1088840"/>
              </a:xfrm>
              <a:custGeom>
                <a:avLst/>
                <a:gdLst>
                  <a:gd name="connsiteX0" fmla="*/ 235779 w 235779"/>
                  <a:gd name="connsiteY0" fmla="*/ 0 h 1088840"/>
                  <a:gd name="connsiteX1" fmla="*/ 235779 w 235779"/>
                  <a:gd name="connsiteY1" fmla="*/ 1088840 h 1088840"/>
                  <a:gd name="connsiteX2" fmla="*/ 220173 w 235779"/>
                  <a:gd name="connsiteY2" fmla="*/ 1075964 h 1088840"/>
                  <a:gd name="connsiteX3" fmla="*/ 0 w 235779"/>
                  <a:gd name="connsiteY3" fmla="*/ 544420 h 1088840"/>
                  <a:gd name="connsiteX4" fmla="*/ 220173 w 235779"/>
                  <a:gd name="connsiteY4" fmla="*/ 12876 h 1088840"/>
                  <a:gd name="connsiteX5" fmla="*/ 235779 w 235779"/>
                  <a:gd name="connsiteY5" fmla="*/ 0 h 10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79" h="1088840">
                    <a:moveTo>
                      <a:pt x="235779" y="0"/>
                    </a:moveTo>
                    <a:lnTo>
                      <a:pt x="235779" y="1088840"/>
                    </a:lnTo>
                    <a:lnTo>
                      <a:pt x="220173" y="1075964"/>
                    </a:lnTo>
                    <a:cubicBezTo>
                      <a:pt x="84139" y="939930"/>
                      <a:pt x="0" y="752001"/>
                      <a:pt x="0" y="544420"/>
                    </a:cubicBezTo>
                    <a:cubicBezTo>
                      <a:pt x="0" y="336839"/>
                      <a:pt x="84139" y="148910"/>
                      <a:pt x="220173" y="12876"/>
                    </a:cubicBezTo>
                    <a:lnTo>
                      <a:pt x="23577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2" name="직사각형 31"/>
          <p:cNvSpPr/>
          <p:nvPr/>
        </p:nvSpPr>
        <p:spPr>
          <a:xfrm>
            <a:off x="1055944" y="4762341"/>
            <a:ext cx="300990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호스팅을 통해 시민 누구나 접근 가능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01514" y="3694538"/>
            <a:ext cx="718762" cy="76200"/>
          </a:xfrm>
          <a:prstGeom prst="rect">
            <a:avLst/>
          </a:prstGeom>
          <a:solidFill>
            <a:srgbClr val="896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201514" y="3572748"/>
            <a:ext cx="718762" cy="76200"/>
          </a:xfrm>
          <a:prstGeom prst="rect">
            <a:avLst/>
          </a:prstGeom>
          <a:solidFill>
            <a:srgbClr val="896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201514" y="3450958"/>
            <a:ext cx="718762" cy="76200"/>
          </a:xfrm>
          <a:prstGeom prst="rect">
            <a:avLst/>
          </a:prstGeom>
          <a:solidFill>
            <a:srgbClr val="896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201514" y="3329168"/>
            <a:ext cx="718762" cy="76200"/>
          </a:xfrm>
          <a:prstGeom prst="rect">
            <a:avLst/>
          </a:prstGeom>
          <a:solidFill>
            <a:srgbClr val="896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201514" y="308558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201514" y="296379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201514" y="284200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201514" y="272021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201514" y="259842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905410" y="4266026"/>
            <a:ext cx="1310967" cy="450831"/>
            <a:chOff x="2063603" y="2988629"/>
            <a:chExt cx="1310967" cy="450831"/>
          </a:xfrm>
          <a:solidFill>
            <a:srgbClr val="FFC000"/>
          </a:solidFill>
        </p:grpSpPr>
        <p:sp>
          <p:nvSpPr>
            <p:cNvPr id="64" name="이등변 삼각형 63"/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prstClr val="white"/>
                  </a:solidFill>
                </a:rPr>
                <a:t>접근성</a:t>
              </a:r>
              <a:endParaRPr lang="en-US" altLang="ko-KR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4677812" y="2023777"/>
            <a:ext cx="3009900" cy="2429470"/>
            <a:chOff x="1088897" y="2023777"/>
            <a:chExt cx="3009900" cy="2429470"/>
          </a:xfrm>
        </p:grpSpPr>
        <p:sp>
          <p:nvSpPr>
            <p:cNvPr id="111" name="직사각형 110"/>
            <p:cNvSpPr/>
            <p:nvPr/>
          </p:nvSpPr>
          <p:spPr>
            <a:xfrm>
              <a:off x="1088897" y="2023777"/>
              <a:ext cx="3009900" cy="242947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algn="ctr"/>
              <a:endParaRPr lang="en-US" altLang="ko-KR" sz="1200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endParaRPr>
            </a:p>
          </p:txBody>
        </p:sp>
        <p:grpSp>
          <p:nvGrpSpPr>
            <p:cNvPr id="112" name="그룹 111"/>
            <p:cNvGrpSpPr/>
            <p:nvPr/>
          </p:nvGrpSpPr>
          <p:grpSpPr>
            <a:xfrm>
              <a:off x="1842131" y="2142119"/>
              <a:ext cx="1503433" cy="1835043"/>
              <a:chOff x="8284334" y="2233291"/>
              <a:chExt cx="1503433" cy="1835043"/>
            </a:xfrm>
          </p:grpSpPr>
          <p:sp>
            <p:nvSpPr>
              <p:cNvPr id="113" name="자유형 112"/>
              <p:cNvSpPr/>
              <p:nvPr/>
            </p:nvSpPr>
            <p:spPr>
              <a:xfrm>
                <a:off x="8676669" y="3973014"/>
                <a:ext cx="718762" cy="95320"/>
              </a:xfrm>
              <a:custGeom>
                <a:avLst/>
                <a:gdLst>
                  <a:gd name="connsiteX0" fmla="*/ 0 w 718762"/>
                  <a:gd name="connsiteY0" fmla="*/ 0 h 95320"/>
                  <a:gd name="connsiteX1" fmla="*/ 718762 w 718762"/>
                  <a:gd name="connsiteY1" fmla="*/ 0 h 95320"/>
                  <a:gd name="connsiteX2" fmla="*/ 651983 w 718762"/>
                  <a:gd name="connsiteY2" fmla="*/ 36246 h 95320"/>
                  <a:gd name="connsiteX3" fmla="*/ 359381 w 718762"/>
                  <a:gd name="connsiteY3" fmla="*/ 95320 h 95320"/>
                  <a:gd name="connsiteX4" fmla="*/ 66779 w 718762"/>
                  <a:gd name="connsiteY4" fmla="*/ 36246 h 95320"/>
                  <a:gd name="connsiteX5" fmla="*/ 0 w 718762"/>
                  <a:gd name="connsiteY5" fmla="*/ 0 h 9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8762" h="95320">
                    <a:moveTo>
                      <a:pt x="0" y="0"/>
                    </a:moveTo>
                    <a:lnTo>
                      <a:pt x="718762" y="0"/>
                    </a:lnTo>
                    <a:lnTo>
                      <a:pt x="651983" y="36246"/>
                    </a:lnTo>
                    <a:cubicBezTo>
                      <a:pt x="562049" y="74285"/>
                      <a:pt x="463171" y="95320"/>
                      <a:pt x="359381" y="95320"/>
                    </a:cubicBezTo>
                    <a:cubicBezTo>
                      <a:pt x="255591" y="95320"/>
                      <a:pt x="156713" y="74285"/>
                      <a:pt x="66779" y="3624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자유형 113"/>
              <p:cNvSpPr/>
              <p:nvPr/>
            </p:nvSpPr>
            <p:spPr>
              <a:xfrm>
                <a:off x="8520113" y="2233291"/>
                <a:ext cx="1031875" cy="1692076"/>
              </a:xfrm>
              <a:custGeom>
                <a:avLst/>
                <a:gdLst>
                  <a:gd name="connsiteX0" fmla="*/ 385720 w 1031875"/>
                  <a:gd name="connsiteY0" fmla="*/ 104977 h 1692076"/>
                  <a:gd name="connsiteX1" fmla="*/ 367118 w 1031875"/>
                  <a:gd name="connsiteY1" fmla="*/ 126021 h 1692076"/>
                  <a:gd name="connsiteX2" fmla="*/ 385720 w 1031875"/>
                  <a:gd name="connsiteY2" fmla="*/ 147064 h 1692076"/>
                  <a:gd name="connsiteX3" fmla="*/ 646152 w 1031875"/>
                  <a:gd name="connsiteY3" fmla="*/ 147064 h 1692076"/>
                  <a:gd name="connsiteX4" fmla="*/ 664754 w 1031875"/>
                  <a:gd name="connsiteY4" fmla="*/ 126021 h 1692076"/>
                  <a:gd name="connsiteX5" fmla="*/ 646152 w 1031875"/>
                  <a:gd name="connsiteY5" fmla="*/ 104977 h 1692076"/>
                  <a:gd name="connsiteX6" fmla="*/ 78918 w 1031875"/>
                  <a:gd name="connsiteY6" fmla="*/ 0 h 1692076"/>
                  <a:gd name="connsiteX7" fmla="*/ 952957 w 1031875"/>
                  <a:gd name="connsiteY7" fmla="*/ 0 h 1692076"/>
                  <a:gd name="connsiteX8" fmla="*/ 1031875 w 1031875"/>
                  <a:gd name="connsiteY8" fmla="*/ 89273 h 1692076"/>
                  <a:gd name="connsiteX9" fmla="*/ 1031875 w 1031875"/>
                  <a:gd name="connsiteY9" fmla="*/ 538905 h 1692076"/>
                  <a:gd name="connsiteX10" fmla="*/ 1031875 w 1031875"/>
                  <a:gd name="connsiteY10" fmla="*/ 1627747 h 1692076"/>
                  <a:gd name="connsiteX11" fmla="*/ 953908 w 1031875"/>
                  <a:gd name="connsiteY11" fmla="*/ 1692076 h 1692076"/>
                  <a:gd name="connsiteX12" fmla="*/ 953908 w 1031875"/>
                  <a:gd name="connsiteY12" fmla="*/ 474576 h 1692076"/>
                  <a:gd name="connsiteX13" fmla="*/ 953908 w 1031875"/>
                  <a:gd name="connsiteY13" fmla="*/ 252041 h 1692076"/>
                  <a:gd name="connsiteX14" fmla="*/ 77965 w 1031875"/>
                  <a:gd name="connsiteY14" fmla="*/ 252041 h 1692076"/>
                  <a:gd name="connsiteX15" fmla="*/ 77965 w 1031875"/>
                  <a:gd name="connsiteY15" fmla="*/ 474578 h 1692076"/>
                  <a:gd name="connsiteX16" fmla="*/ 77965 w 1031875"/>
                  <a:gd name="connsiteY16" fmla="*/ 1692074 h 1692076"/>
                  <a:gd name="connsiteX17" fmla="*/ 0 w 1031875"/>
                  <a:gd name="connsiteY17" fmla="*/ 1627746 h 1692076"/>
                  <a:gd name="connsiteX18" fmla="*/ 0 w 1031875"/>
                  <a:gd name="connsiteY18" fmla="*/ 538906 h 1692076"/>
                  <a:gd name="connsiteX19" fmla="*/ 0 w 1031875"/>
                  <a:gd name="connsiteY19" fmla="*/ 89273 h 1692076"/>
                  <a:gd name="connsiteX20" fmla="*/ 78918 w 1031875"/>
                  <a:gd name="connsiteY20" fmla="*/ 0 h 1692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31875" h="1692076">
                    <a:moveTo>
                      <a:pt x="385720" y="104977"/>
                    </a:moveTo>
                    <a:cubicBezTo>
                      <a:pt x="375446" y="104977"/>
                      <a:pt x="367118" y="114399"/>
                      <a:pt x="367118" y="126021"/>
                    </a:cubicBezTo>
                    <a:cubicBezTo>
                      <a:pt x="367118" y="137642"/>
                      <a:pt x="375446" y="147064"/>
                      <a:pt x="385720" y="147064"/>
                    </a:cubicBezTo>
                    <a:lnTo>
                      <a:pt x="646152" y="147064"/>
                    </a:lnTo>
                    <a:cubicBezTo>
                      <a:pt x="656425" y="147064"/>
                      <a:pt x="664754" y="137642"/>
                      <a:pt x="664754" y="126021"/>
                    </a:cubicBezTo>
                    <a:cubicBezTo>
                      <a:pt x="664754" y="114399"/>
                      <a:pt x="656425" y="104977"/>
                      <a:pt x="646152" y="104977"/>
                    </a:cubicBezTo>
                    <a:close/>
                    <a:moveTo>
                      <a:pt x="78918" y="0"/>
                    </a:moveTo>
                    <a:lnTo>
                      <a:pt x="952957" y="0"/>
                    </a:lnTo>
                    <a:cubicBezTo>
                      <a:pt x="996542" y="0"/>
                      <a:pt x="1031875" y="39969"/>
                      <a:pt x="1031875" y="89273"/>
                    </a:cubicBezTo>
                    <a:lnTo>
                      <a:pt x="1031875" y="538905"/>
                    </a:lnTo>
                    <a:lnTo>
                      <a:pt x="1031875" y="1627747"/>
                    </a:lnTo>
                    <a:lnTo>
                      <a:pt x="953908" y="1692076"/>
                    </a:lnTo>
                    <a:lnTo>
                      <a:pt x="953908" y="474576"/>
                    </a:lnTo>
                    <a:lnTo>
                      <a:pt x="953908" y="252041"/>
                    </a:lnTo>
                    <a:lnTo>
                      <a:pt x="77965" y="252041"/>
                    </a:lnTo>
                    <a:lnTo>
                      <a:pt x="77965" y="474578"/>
                    </a:lnTo>
                    <a:lnTo>
                      <a:pt x="77965" y="1692074"/>
                    </a:lnTo>
                    <a:lnTo>
                      <a:pt x="0" y="1627746"/>
                    </a:lnTo>
                    <a:lnTo>
                      <a:pt x="0" y="538906"/>
                    </a:lnTo>
                    <a:lnTo>
                      <a:pt x="0" y="89273"/>
                    </a:lnTo>
                    <a:cubicBezTo>
                      <a:pt x="0" y="39969"/>
                      <a:pt x="35333" y="0"/>
                      <a:pt x="7891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5" name="자유형 114"/>
              <p:cNvSpPr/>
              <p:nvPr/>
            </p:nvSpPr>
            <p:spPr>
              <a:xfrm>
                <a:off x="8598078" y="2485333"/>
                <a:ext cx="875943" cy="1487681"/>
              </a:xfrm>
              <a:custGeom>
                <a:avLst/>
                <a:gdLst>
                  <a:gd name="connsiteX0" fmla="*/ 0 w 875943"/>
                  <a:gd name="connsiteY0" fmla="*/ 0 h 1487681"/>
                  <a:gd name="connsiteX1" fmla="*/ 875943 w 875943"/>
                  <a:gd name="connsiteY1" fmla="*/ 0 h 1487681"/>
                  <a:gd name="connsiteX2" fmla="*/ 875943 w 875943"/>
                  <a:gd name="connsiteY2" fmla="*/ 222534 h 1487681"/>
                  <a:gd name="connsiteX3" fmla="*/ 875943 w 875943"/>
                  <a:gd name="connsiteY3" fmla="*/ 222535 h 1487681"/>
                  <a:gd name="connsiteX4" fmla="*/ 875943 w 875943"/>
                  <a:gd name="connsiteY4" fmla="*/ 1440034 h 1487681"/>
                  <a:gd name="connsiteX5" fmla="*/ 858265 w 875943"/>
                  <a:gd name="connsiteY5" fmla="*/ 1454620 h 1487681"/>
                  <a:gd name="connsiteX6" fmla="*/ 797354 w 875943"/>
                  <a:gd name="connsiteY6" fmla="*/ 1487681 h 1487681"/>
                  <a:gd name="connsiteX7" fmla="*/ 78592 w 875943"/>
                  <a:gd name="connsiteY7" fmla="*/ 1487681 h 1487681"/>
                  <a:gd name="connsiteX8" fmla="*/ 17681 w 875943"/>
                  <a:gd name="connsiteY8" fmla="*/ 1454620 h 1487681"/>
                  <a:gd name="connsiteX9" fmla="*/ 0 w 875943"/>
                  <a:gd name="connsiteY9" fmla="*/ 1440032 h 1487681"/>
                  <a:gd name="connsiteX10" fmla="*/ 0 w 875943"/>
                  <a:gd name="connsiteY10" fmla="*/ 222537 h 1487681"/>
                  <a:gd name="connsiteX11" fmla="*/ 0 w 875943"/>
                  <a:gd name="connsiteY11" fmla="*/ 222536 h 1487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5943" h="1487681">
                    <a:moveTo>
                      <a:pt x="0" y="0"/>
                    </a:moveTo>
                    <a:lnTo>
                      <a:pt x="875943" y="0"/>
                    </a:lnTo>
                    <a:lnTo>
                      <a:pt x="875943" y="222534"/>
                    </a:lnTo>
                    <a:lnTo>
                      <a:pt x="875943" y="222535"/>
                    </a:lnTo>
                    <a:lnTo>
                      <a:pt x="875943" y="1440034"/>
                    </a:lnTo>
                    <a:lnTo>
                      <a:pt x="858265" y="1454620"/>
                    </a:lnTo>
                    <a:lnTo>
                      <a:pt x="797354" y="1487681"/>
                    </a:lnTo>
                    <a:lnTo>
                      <a:pt x="78592" y="1487681"/>
                    </a:lnTo>
                    <a:lnTo>
                      <a:pt x="17681" y="1454620"/>
                    </a:lnTo>
                    <a:lnTo>
                      <a:pt x="0" y="1440032"/>
                    </a:lnTo>
                    <a:lnTo>
                      <a:pt x="0" y="222537"/>
                    </a:lnTo>
                    <a:lnTo>
                      <a:pt x="0" y="2225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자유형 115"/>
              <p:cNvSpPr/>
              <p:nvPr/>
            </p:nvSpPr>
            <p:spPr>
              <a:xfrm>
                <a:off x="9551987" y="2772196"/>
                <a:ext cx="235780" cy="1088842"/>
              </a:xfrm>
              <a:custGeom>
                <a:avLst/>
                <a:gdLst>
                  <a:gd name="connsiteX0" fmla="*/ 0 w 235780"/>
                  <a:gd name="connsiteY0" fmla="*/ 0 h 1088842"/>
                  <a:gd name="connsiteX1" fmla="*/ 15607 w 235780"/>
                  <a:gd name="connsiteY1" fmla="*/ 12877 h 1088842"/>
                  <a:gd name="connsiteX2" fmla="*/ 235780 w 235780"/>
                  <a:gd name="connsiteY2" fmla="*/ 544421 h 1088842"/>
                  <a:gd name="connsiteX3" fmla="*/ 15607 w 235780"/>
                  <a:gd name="connsiteY3" fmla="*/ 1075965 h 1088842"/>
                  <a:gd name="connsiteX4" fmla="*/ 0 w 235780"/>
                  <a:gd name="connsiteY4" fmla="*/ 1088842 h 1088842"/>
                  <a:gd name="connsiteX5" fmla="*/ 0 w 235780"/>
                  <a:gd name="connsiteY5" fmla="*/ 0 h 108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80" h="1088842">
                    <a:moveTo>
                      <a:pt x="0" y="0"/>
                    </a:moveTo>
                    <a:lnTo>
                      <a:pt x="15607" y="12877"/>
                    </a:lnTo>
                    <a:cubicBezTo>
                      <a:pt x="151641" y="148911"/>
                      <a:pt x="235780" y="336840"/>
                      <a:pt x="235780" y="544421"/>
                    </a:cubicBezTo>
                    <a:cubicBezTo>
                      <a:pt x="235780" y="752002"/>
                      <a:pt x="151641" y="939931"/>
                      <a:pt x="15607" y="1075965"/>
                    </a:cubicBezTo>
                    <a:lnTo>
                      <a:pt x="0" y="10888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7" name="자유형 116"/>
              <p:cNvSpPr/>
              <p:nvPr/>
            </p:nvSpPr>
            <p:spPr>
              <a:xfrm>
                <a:off x="8284334" y="2772197"/>
                <a:ext cx="235779" cy="1088840"/>
              </a:xfrm>
              <a:custGeom>
                <a:avLst/>
                <a:gdLst>
                  <a:gd name="connsiteX0" fmla="*/ 235779 w 235779"/>
                  <a:gd name="connsiteY0" fmla="*/ 0 h 1088840"/>
                  <a:gd name="connsiteX1" fmla="*/ 235779 w 235779"/>
                  <a:gd name="connsiteY1" fmla="*/ 1088840 h 1088840"/>
                  <a:gd name="connsiteX2" fmla="*/ 220173 w 235779"/>
                  <a:gd name="connsiteY2" fmla="*/ 1075964 h 1088840"/>
                  <a:gd name="connsiteX3" fmla="*/ 0 w 235779"/>
                  <a:gd name="connsiteY3" fmla="*/ 544420 h 1088840"/>
                  <a:gd name="connsiteX4" fmla="*/ 220173 w 235779"/>
                  <a:gd name="connsiteY4" fmla="*/ 12876 h 1088840"/>
                  <a:gd name="connsiteX5" fmla="*/ 235779 w 235779"/>
                  <a:gd name="connsiteY5" fmla="*/ 0 h 10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79" h="1088840">
                    <a:moveTo>
                      <a:pt x="235779" y="0"/>
                    </a:moveTo>
                    <a:lnTo>
                      <a:pt x="235779" y="1088840"/>
                    </a:lnTo>
                    <a:lnTo>
                      <a:pt x="220173" y="1075964"/>
                    </a:lnTo>
                    <a:cubicBezTo>
                      <a:pt x="84139" y="939930"/>
                      <a:pt x="0" y="752001"/>
                      <a:pt x="0" y="544420"/>
                    </a:cubicBezTo>
                    <a:cubicBezTo>
                      <a:pt x="0" y="336839"/>
                      <a:pt x="84139" y="148910"/>
                      <a:pt x="220173" y="12876"/>
                    </a:cubicBezTo>
                    <a:lnTo>
                      <a:pt x="23577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18" name="직사각형 117"/>
          <p:cNvSpPr/>
          <p:nvPr/>
        </p:nvSpPr>
        <p:spPr>
          <a:xfrm>
            <a:off x="4677811" y="4762341"/>
            <a:ext cx="3009901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음식점의 위생과 청결의 상태를 알 수 있는 모범 음식점 지정 여부는 시민들에게 아주 중요함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5823381" y="3694538"/>
            <a:ext cx="718762" cy="76200"/>
          </a:xfrm>
          <a:prstGeom prst="rect">
            <a:avLst/>
          </a:prstGeom>
          <a:solidFill>
            <a:srgbClr val="896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5823381" y="3572748"/>
            <a:ext cx="718762" cy="76200"/>
          </a:xfrm>
          <a:prstGeom prst="rect">
            <a:avLst/>
          </a:prstGeom>
          <a:solidFill>
            <a:srgbClr val="896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5823381" y="3450958"/>
            <a:ext cx="718762" cy="76200"/>
          </a:xfrm>
          <a:prstGeom prst="rect">
            <a:avLst/>
          </a:prstGeom>
          <a:solidFill>
            <a:srgbClr val="896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5823381" y="3329168"/>
            <a:ext cx="718762" cy="76200"/>
          </a:xfrm>
          <a:prstGeom prst="rect">
            <a:avLst/>
          </a:prstGeom>
          <a:solidFill>
            <a:srgbClr val="896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5823381" y="3207378"/>
            <a:ext cx="718762" cy="76200"/>
          </a:xfrm>
          <a:prstGeom prst="rect">
            <a:avLst/>
          </a:prstGeom>
          <a:solidFill>
            <a:srgbClr val="896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5823381" y="308558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823381" y="296379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823381" y="284200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823381" y="272021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5823381" y="259842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5527277" y="4266026"/>
            <a:ext cx="1310967" cy="450831"/>
            <a:chOff x="2063603" y="2988629"/>
            <a:chExt cx="1310967" cy="450831"/>
          </a:xfrm>
          <a:solidFill>
            <a:srgbClr val="FFC000"/>
          </a:solidFill>
        </p:grpSpPr>
        <p:sp>
          <p:nvSpPr>
            <p:cNvPr id="130" name="이등변 삼각형 129"/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131" name="모서리가 둥근 직사각형 130"/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prstClr val="white"/>
                  </a:solidFill>
                </a:rPr>
                <a:t>정보 제공</a:t>
              </a:r>
              <a:endParaRPr lang="en-US" altLang="ko-KR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8299679" y="2023777"/>
            <a:ext cx="3009900" cy="2429470"/>
            <a:chOff x="1088897" y="2023777"/>
            <a:chExt cx="3009900" cy="2429470"/>
          </a:xfrm>
        </p:grpSpPr>
        <p:sp>
          <p:nvSpPr>
            <p:cNvPr id="133" name="직사각형 132"/>
            <p:cNvSpPr/>
            <p:nvPr/>
          </p:nvSpPr>
          <p:spPr>
            <a:xfrm>
              <a:off x="1088897" y="2023777"/>
              <a:ext cx="3009900" cy="242947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algn="ctr"/>
              <a:endParaRPr lang="en-US" altLang="ko-KR" sz="1200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endParaRPr>
            </a:p>
          </p:txBody>
        </p:sp>
        <p:grpSp>
          <p:nvGrpSpPr>
            <p:cNvPr id="134" name="그룹 133"/>
            <p:cNvGrpSpPr/>
            <p:nvPr/>
          </p:nvGrpSpPr>
          <p:grpSpPr>
            <a:xfrm>
              <a:off x="1842131" y="2142119"/>
              <a:ext cx="1503433" cy="1835043"/>
              <a:chOff x="8284334" y="2233291"/>
              <a:chExt cx="1503433" cy="1835043"/>
            </a:xfrm>
          </p:grpSpPr>
          <p:sp>
            <p:nvSpPr>
              <p:cNvPr id="135" name="자유형 134"/>
              <p:cNvSpPr/>
              <p:nvPr/>
            </p:nvSpPr>
            <p:spPr>
              <a:xfrm>
                <a:off x="8676669" y="3973014"/>
                <a:ext cx="718762" cy="95320"/>
              </a:xfrm>
              <a:custGeom>
                <a:avLst/>
                <a:gdLst>
                  <a:gd name="connsiteX0" fmla="*/ 0 w 718762"/>
                  <a:gd name="connsiteY0" fmla="*/ 0 h 95320"/>
                  <a:gd name="connsiteX1" fmla="*/ 718762 w 718762"/>
                  <a:gd name="connsiteY1" fmla="*/ 0 h 95320"/>
                  <a:gd name="connsiteX2" fmla="*/ 651983 w 718762"/>
                  <a:gd name="connsiteY2" fmla="*/ 36246 h 95320"/>
                  <a:gd name="connsiteX3" fmla="*/ 359381 w 718762"/>
                  <a:gd name="connsiteY3" fmla="*/ 95320 h 95320"/>
                  <a:gd name="connsiteX4" fmla="*/ 66779 w 718762"/>
                  <a:gd name="connsiteY4" fmla="*/ 36246 h 95320"/>
                  <a:gd name="connsiteX5" fmla="*/ 0 w 718762"/>
                  <a:gd name="connsiteY5" fmla="*/ 0 h 9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8762" h="95320">
                    <a:moveTo>
                      <a:pt x="0" y="0"/>
                    </a:moveTo>
                    <a:lnTo>
                      <a:pt x="718762" y="0"/>
                    </a:lnTo>
                    <a:lnTo>
                      <a:pt x="651983" y="36246"/>
                    </a:lnTo>
                    <a:cubicBezTo>
                      <a:pt x="562049" y="74285"/>
                      <a:pt x="463171" y="95320"/>
                      <a:pt x="359381" y="95320"/>
                    </a:cubicBezTo>
                    <a:cubicBezTo>
                      <a:pt x="255591" y="95320"/>
                      <a:pt x="156713" y="74285"/>
                      <a:pt x="66779" y="3624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6" name="자유형 135"/>
              <p:cNvSpPr/>
              <p:nvPr/>
            </p:nvSpPr>
            <p:spPr>
              <a:xfrm>
                <a:off x="8520113" y="2233291"/>
                <a:ext cx="1031875" cy="1692076"/>
              </a:xfrm>
              <a:custGeom>
                <a:avLst/>
                <a:gdLst>
                  <a:gd name="connsiteX0" fmla="*/ 385720 w 1031875"/>
                  <a:gd name="connsiteY0" fmla="*/ 104977 h 1692076"/>
                  <a:gd name="connsiteX1" fmla="*/ 367118 w 1031875"/>
                  <a:gd name="connsiteY1" fmla="*/ 126021 h 1692076"/>
                  <a:gd name="connsiteX2" fmla="*/ 385720 w 1031875"/>
                  <a:gd name="connsiteY2" fmla="*/ 147064 h 1692076"/>
                  <a:gd name="connsiteX3" fmla="*/ 646152 w 1031875"/>
                  <a:gd name="connsiteY3" fmla="*/ 147064 h 1692076"/>
                  <a:gd name="connsiteX4" fmla="*/ 664754 w 1031875"/>
                  <a:gd name="connsiteY4" fmla="*/ 126021 h 1692076"/>
                  <a:gd name="connsiteX5" fmla="*/ 646152 w 1031875"/>
                  <a:gd name="connsiteY5" fmla="*/ 104977 h 1692076"/>
                  <a:gd name="connsiteX6" fmla="*/ 78918 w 1031875"/>
                  <a:gd name="connsiteY6" fmla="*/ 0 h 1692076"/>
                  <a:gd name="connsiteX7" fmla="*/ 952957 w 1031875"/>
                  <a:gd name="connsiteY7" fmla="*/ 0 h 1692076"/>
                  <a:gd name="connsiteX8" fmla="*/ 1031875 w 1031875"/>
                  <a:gd name="connsiteY8" fmla="*/ 89273 h 1692076"/>
                  <a:gd name="connsiteX9" fmla="*/ 1031875 w 1031875"/>
                  <a:gd name="connsiteY9" fmla="*/ 538905 h 1692076"/>
                  <a:gd name="connsiteX10" fmla="*/ 1031875 w 1031875"/>
                  <a:gd name="connsiteY10" fmla="*/ 1627747 h 1692076"/>
                  <a:gd name="connsiteX11" fmla="*/ 953908 w 1031875"/>
                  <a:gd name="connsiteY11" fmla="*/ 1692076 h 1692076"/>
                  <a:gd name="connsiteX12" fmla="*/ 953908 w 1031875"/>
                  <a:gd name="connsiteY12" fmla="*/ 474576 h 1692076"/>
                  <a:gd name="connsiteX13" fmla="*/ 953908 w 1031875"/>
                  <a:gd name="connsiteY13" fmla="*/ 252041 h 1692076"/>
                  <a:gd name="connsiteX14" fmla="*/ 77965 w 1031875"/>
                  <a:gd name="connsiteY14" fmla="*/ 252041 h 1692076"/>
                  <a:gd name="connsiteX15" fmla="*/ 77965 w 1031875"/>
                  <a:gd name="connsiteY15" fmla="*/ 474578 h 1692076"/>
                  <a:gd name="connsiteX16" fmla="*/ 77965 w 1031875"/>
                  <a:gd name="connsiteY16" fmla="*/ 1692074 h 1692076"/>
                  <a:gd name="connsiteX17" fmla="*/ 0 w 1031875"/>
                  <a:gd name="connsiteY17" fmla="*/ 1627746 h 1692076"/>
                  <a:gd name="connsiteX18" fmla="*/ 0 w 1031875"/>
                  <a:gd name="connsiteY18" fmla="*/ 538906 h 1692076"/>
                  <a:gd name="connsiteX19" fmla="*/ 0 w 1031875"/>
                  <a:gd name="connsiteY19" fmla="*/ 89273 h 1692076"/>
                  <a:gd name="connsiteX20" fmla="*/ 78918 w 1031875"/>
                  <a:gd name="connsiteY20" fmla="*/ 0 h 1692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31875" h="1692076">
                    <a:moveTo>
                      <a:pt x="385720" y="104977"/>
                    </a:moveTo>
                    <a:cubicBezTo>
                      <a:pt x="375446" y="104977"/>
                      <a:pt x="367118" y="114399"/>
                      <a:pt x="367118" y="126021"/>
                    </a:cubicBezTo>
                    <a:cubicBezTo>
                      <a:pt x="367118" y="137642"/>
                      <a:pt x="375446" y="147064"/>
                      <a:pt x="385720" y="147064"/>
                    </a:cubicBezTo>
                    <a:lnTo>
                      <a:pt x="646152" y="147064"/>
                    </a:lnTo>
                    <a:cubicBezTo>
                      <a:pt x="656425" y="147064"/>
                      <a:pt x="664754" y="137642"/>
                      <a:pt x="664754" y="126021"/>
                    </a:cubicBezTo>
                    <a:cubicBezTo>
                      <a:pt x="664754" y="114399"/>
                      <a:pt x="656425" y="104977"/>
                      <a:pt x="646152" y="104977"/>
                    </a:cubicBezTo>
                    <a:close/>
                    <a:moveTo>
                      <a:pt x="78918" y="0"/>
                    </a:moveTo>
                    <a:lnTo>
                      <a:pt x="952957" y="0"/>
                    </a:lnTo>
                    <a:cubicBezTo>
                      <a:pt x="996542" y="0"/>
                      <a:pt x="1031875" y="39969"/>
                      <a:pt x="1031875" y="89273"/>
                    </a:cubicBezTo>
                    <a:lnTo>
                      <a:pt x="1031875" y="538905"/>
                    </a:lnTo>
                    <a:lnTo>
                      <a:pt x="1031875" y="1627747"/>
                    </a:lnTo>
                    <a:lnTo>
                      <a:pt x="953908" y="1692076"/>
                    </a:lnTo>
                    <a:lnTo>
                      <a:pt x="953908" y="474576"/>
                    </a:lnTo>
                    <a:lnTo>
                      <a:pt x="953908" y="252041"/>
                    </a:lnTo>
                    <a:lnTo>
                      <a:pt x="77965" y="252041"/>
                    </a:lnTo>
                    <a:lnTo>
                      <a:pt x="77965" y="474578"/>
                    </a:lnTo>
                    <a:lnTo>
                      <a:pt x="77965" y="1692074"/>
                    </a:lnTo>
                    <a:lnTo>
                      <a:pt x="0" y="1627746"/>
                    </a:lnTo>
                    <a:lnTo>
                      <a:pt x="0" y="538906"/>
                    </a:lnTo>
                    <a:lnTo>
                      <a:pt x="0" y="89273"/>
                    </a:lnTo>
                    <a:cubicBezTo>
                      <a:pt x="0" y="39969"/>
                      <a:pt x="35333" y="0"/>
                      <a:pt x="7891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자유형 136"/>
              <p:cNvSpPr/>
              <p:nvPr/>
            </p:nvSpPr>
            <p:spPr>
              <a:xfrm>
                <a:off x="8598078" y="2485333"/>
                <a:ext cx="875943" cy="1487681"/>
              </a:xfrm>
              <a:custGeom>
                <a:avLst/>
                <a:gdLst>
                  <a:gd name="connsiteX0" fmla="*/ 0 w 875943"/>
                  <a:gd name="connsiteY0" fmla="*/ 0 h 1487681"/>
                  <a:gd name="connsiteX1" fmla="*/ 875943 w 875943"/>
                  <a:gd name="connsiteY1" fmla="*/ 0 h 1487681"/>
                  <a:gd name="connsiteX2" fmla="*/ 875943 w 875943"/>
                  <a:gd name="connsiteY2" fmla="*/ 222534 h 1487681"/>
                  <a:gd name="connsiteX3" fmla="*/ 875943 w 875943"/>
                  <a:gd name="connsiteY3" fmla="*/ 222535 h 1487681"/>
                  <a:gd name="connsiteX4" fmla="*/ 875943 w 875943"/>
                  <a:gd name="connsiteY4" fmla="*/ 1440034 h 1487681"/>
                  <a:gd name="connsiteX5" fmla="*/ 858265 w 875943"/>
                  <a:gd name="connsiteY5" fmla="*/ 1454620 h 1487681"/>
                  <a:gd name="connsiteX6" fmla="*/ 797354 w 875943"/>
                  <a:gd name="connsiteY6" fmla="*/ 1487681 h 1487681"/>
                  <a:gd name="connsiteX7" fmla="*/ 78592 w 875943"/>
                  <a:gd name="connsiteY7" fmla="*/ 1487681 h 1487681"/>
                  <a:gd name="connsiteX8" fmla="*/ 17681 w 875943"/>
                  <a:gd name="connsiteY8" fmla="*/ 1454620 h 1487681"/>
                  <a:gd name="connsiteX9" fmla="*/ 0 w 875943"/>
                  <a:gd name="connsiteY9" fmla="*/ 1440032 h 1487681"/>
                  <a:gd name="connsiteX10" fmla="*/ 0 w 875943"/>
                  <a:gd name="connsiteY10" fmla="*/ 222537 h 1487681"/>
                  <a:gd name="connsiteX11" fmla="*/ 0 w 875943"/>
                  <a:gd name="connsiteY11" fmla="*/ 222536 h 1487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5943" h="1487681">
                    <a:moveTo>
                      <a:pt x="0" y="0"/>
                    </a:moveTo>
                    <a:lnTo>
                      <a:pt x="875943" y="0"/>
                    </a:lnTo>
                    <a:lnTo>
                      <a:pt x="875943" y="222534"/>
                    </a:lnTo>
                    <a:lnTo>
                      <a:pt x="875943" y="222535"/>
                    </a:lnTo>
                    <a:lnTo>
                      <a:pt x="875943" y="1440034"/>
                    </a:lnTo>
                    <a:lnTo>
                      <a:pt x="858265" y="1454620"/>
                    </a:lnTo>
                    <a:lnTo>
                      <a:pt x="797354" y="1487681"/>
                    </a:lnTo>
                    <a:lnTo>
                      <a:pt x="78592" y="1487681"/>
                    </a:lnTo>
                    <a:lnTo>
                      <a:pt x="17681" y="1454620"/>
                    </a:lnTo>
                    <a:lnTo>
                      <a:pt x="0" y="1440032"/>
                    </a:lnTo>
                    <a:lnTo>
                      <a:pt x="0" y="222537"/>
                    </a:lnTo>
                    <a:lnTo>
                      <a:pt x="0" y="2225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8" name="자유형 137"/>
              <p:cNvSpPr/>
              <p:nvPr/>
            </p:nvSpPr>
            <p:spPr>
              <a:xfrm>
                <a:off x="9551987" y="2772196"/>
                <a:ext cx="235780" cy="1088842"/>
              </a:xfrm>
              <a:custGeom>
                <a:avLst/>
                <a:gdLst>
                  <a:gd name="connsiteX0" fmla="*/ 0 w 235780"/>
                  <a:gd name="connsiteY0" fmla="*/ 0 h 1088842"/>
                  <a:gd name="connsiteX1" fmla="*/ 15607 w 235780"/>
                  <a:gd name="connsiteY1" fmla="*/ 12877 h 1088842"/>
                  <a:gd name="connsiteX2" fmla="*/ 235780 w 235780"/>
                  <a:gd name="connsiteY2" fmla="*/ 544421 h 1088842"/>
                  <a:gd name="connsiteX3" fmla="*/ 15607 w 235780"/>
                  <a:gd name="connsiteY3" fmla="*/ 1075965 h 1088842"/>
                  <a:gd name="connsiteX4" fmla="*/ 0 w 235780"/>
                  <a:gd name="connsiteY4" fmla="*/ 1088842 h 1088842"/>
                  <a:gd name="connsiteX5" fmla="*/ 0 w 235780"/>
                  <a:gd name="connsiteY5" fmla="*/ 0 h 108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80" h="1088842">
                    <a:moveTo>
                      <a:pt x="0" y="0"/>
                    </a:moveTo>
                    <a:lnTo>
                      <a:pt x="15607" y="12877"/>
                    </a:lnTo>
                    <a:cubicBezTo>
                      <a:pt x="151641" y="148911"/>
                      <a:pt x="235780" y="336840"/>
                      <a:pt x="235780" y="544421"/>
                    </a:cubicBezTo>
                    <a:cubicBezTo>
                      <a:pt x="235780" y="752002"/>
                      <a:pt x="151641" y="939931"/>
                      <a:pt x="15607" y="1075965"/>
                    </a:cubicBezTo>
                    <a:lnTo>
                      <a:pt x="0" y="10888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9" name="자유형 138"/>
              <p:cNvSpPr/>
              <p:nvPr/>
            </p:nvSpPr>
            <p:spPr>
              <a:xfrm>
                <a:off x="8284334" y="2772197"/>
                <a:ext cx="235779" cy="1088840"/>
              </a:xfrm>
              <a:custGeom>
                <a:avLst/>
                <a:gdLst>
                  <a:gd name="connsiteX0" fmla="*/ 235779 w 235779"/>
                  <a:gd name="connsiteY0" fmla="*/ 0 h 1088840"/>
                  <a:gd name="connsiteX1" fmla="*/ 235779 w 235779"/>
                  <a:gd name="connsiteY1" fmla="*/ 1088840 h 1088840"/>
                  <a:gd name="connsiteX2" fmla="*/ 220173 w 235779"/>
                  <a:gd name="connsiteY2" fmla="*/ 1075964 h 1088840"/>
                  <a:gd name="connsiteX3" fmla="*/ 0 w 235779"/>
                  <a:gd name="connsiteY3" fmla="*/ 544420 h 1088840"/>
                  <a:gd name="connsiteX4" fmla="*/ 220173 w 235779"/>
                  <a:gd name="connsiteY4" fmla="*/ 12876 h 1088840"/>
                  <a:gd name="connsiteX5" fmla="*/ 235779 w 235779"/>
                  <a:gd name="connsiteY5" fmla="*/ 0 h 10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79" h="1088840">
                    <a:moveTo>
                      <a:pt x="235779" y="0"/>
                    </a:moveTo>
                    <a:lnTo>
                      <a:pt x="235779" y="1088840"/>
                    </a:lnTo>
                    <a:lnTo>
                      <a:pt x="220173" y="1075964"/>
                    </a:lnTo>
                    <a:cubicBezTo>
                      <a:pt x="84139" y="939930"/>
                      <a:pt x="0" y="752001"/>
                      <a:pt x="0" y="544420"/>
                    </a:cubicBezTo>
                    <a:cubicBezTo>
                      <a:pt x="0" y="336839"/>
                      <a:pt x="84139" y="148910"/>
                      <a:pt x="220173" y="12876"/>
                    </a:cubicBezTo>
                    <a:lnTo>
                      <a:pt x="23577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0" name="직사각형 139"/>
          <p:cNvSpPr/>
          <p:nvPr/>
        </p:nvSpPr>
        <p:spPr>
          <a:xfrm>
            <a:off x="8299678" y="4762341"/>
            <a:ext cx="3009901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또한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모범 음식점의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지정현황과 취소사유는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시민들이 이를 알 권리가 있음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9445248" y="3694538"/>
            <a:ext cx="718762" cy="76200"/>
          </a:xfrm>
          <a:prstGeom prst="rect">
            <a:avLst/>
          </a:prstGeom>
          <a:solidFill>
            <a:srgbClr val="896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9445248" y="3572748"/>
            <a:ext cx="718762" cy="76200"/>
          </a:xfrm>
          <a:prstGeom prst="rect">
            <a:avLst/>
          </a:prstGeom>
          <a:solidFill>
            <a:srgbClr val="896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9445248" y="3450958"/>
            <a:ext cx="718762" cy="76200"/>
          </a:xfrm>
          <a:prstGeom prst="rect">
            <a:avLst/>
          </a:prstGeom>
          <a:solidFill>
            <a:srgbClr val="896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9445248" y="3329168"/>
            <a:ext cx="718762" cy="76200"/>
          </a:xfrm>
          <a:prstGeom prst="rect">
            <a:avLst/>
          </a:prstGeom>
          <a:solidFill>
            <a:srgbClr val="896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9445248" y="3207378"/>
            <a:ext cx="718762" cy="76200"/>
          </a:xfrm>
          <a:prstGeom prst="rect">
            <a:avLst/>
          </a:prstGeom>
          <a:solidFill>
            <a:srgbClr val="896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9445248" y="308558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9445248" y="296379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445248" y="284200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9445248" y="272021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445248" y="259842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1" name="그룹 150"/>
          <p:cNvGrpSpPr/>
          <p:nvPr/>
        </p:nvGrpSpPr>
        <p:grpSpPr>
          <a:xfrm>
            <a:off x="9149144" y="4266026"/>
            <a:ext cx="1310967" cy="450831"/>
            <a:chOff x="2063603" y="2988629"/>
            <a:chExt cx="1310967" cy="450831"/>
          </a:xfrm>
          <a:solidFill>
            <a:srgbClr val="FFC000"/>
          </a:solidFill>
        </p:grpSpPr>
        <p:sp>
          <p:nvSpPr>
            <p:cNvPr id="152" name="이등변 삼각형 151"/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153" name="모서리가 둥근 직사각형 152"/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prstClr val="white"/>
                  </a:solidFill>
                </a:rPr>
                <a:t>알 권리</a:t>
              </a:r>
              <a:endParaRPr lang="en-US" altLang="ko-KR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7C34DEE-75D9-4AA1-A7CA-A6A9F18FBF95}"/>
              </a:ext>
            </a:extLst>
          </p:cNvPr>
          <p:cNvSpPr/>
          <p:nvPr/>
        </p:nvSpPr>
        <p:spPr>
          <a:xfrm>
            <a:off x="2201512" y="3202035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09DF872-C961-4CDB-B801-5D43BC729F60}"/>
              </a:ext>
            </a:extLst>
          </p:cNvPr>
          <p:cNvSpPr/>
          <p:nvPr/>
        </p:nvSpPr>
        <p:spPr>
          <a:xfrm>
            <a:off x="5823381" y="3080710"/>
            <a:ext cx="718762" cy="76200"/>
          </a:xfrm>
          <a:prstGeom prst="rect">
            <a:avLst/>
          </a:prstGeom>
          <a:solidFill>
            <a:srgbClr val="896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295BE25-8EFE-421F-ABC3-97F6B0DE7537}"/>
              </a:ext>
            </a:extLst>
          </p:cNvPr>
          <p:cNvSpPr/>
          <p:nvPr/>
        </p:nvSpPr>
        <p:spPr>
          <a:xfrm>
            <a:off x="5830047" y="2970529"/>
            <a:ext cx="718762" cy="76200"/>
          </a:xfrm>
          <a:prstGeom prst="rect">
            <a:avLst/>
          </a:prstGeom>
          <a:solidFill>
            <a:srgbClr val="896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820D3C2-39AB-41C1-B41F-E87395C07839}"/>
              </a:ext>
            </a:extLst>
          </p:cNvPr>
          <p:cNvSpPr/>
          <p:nvPr/>
        </p:nvSpPr>
        <p:spPr>
          <a:xfrm>
            <a:off x="9445248" y="3090716"/>
            <a:ext cx="718762" cy="76200"/>
          </a:xfrm>
          <a:prstGeom prst="rect">
            <a:avLst/>
          </a:prstGeom>
          <a:solidFill>
            <a:srgbClr val="896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B473E57-931E-403D-9C94-060B6C56CC2D}"/>
              </a:ext>
            </a:extLst>
          </p:cNvPr>
          <p:cNvSpPr/>
          <p:nvPr/>
        </p:nvSpPr>
        <p:spPr>
          <a:xfrm>
            <a:off x="9445248" y="2963798"/>
            <a:ext cx="718762" cy="76200"/>
          </a:xfrm>
          <a:prstGeom prst="rect">
            <a:avLst/>
          </a:prstGeom>
          <a:solidFill>
            <a:srgbClr val="896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5B727F1-38B8-42B3-BA59-556B72F46242}"/>
              </a:ext>
            </a:extLst>
          </p:cNvPr>
          <p:cNvSpPr/>
          <p:nvPr/>
        </p:nvSpPr>
        <p:spPr>
          <a:xfrm>
            <a:off x="9445248" y="2847162"/>
            <a:ext cx="718762" cy="76200"/>
          </a:xfrm>
          <a:prstGeom prst="rect">
            <a:avLst/>
          </a:prstGeom>
          <a:solidFill>
            <a:srgbClr val="896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9C2CC34-45EE-431B-95B3-23647867931C}"/>
              </a:ext>
            </a:extLst>
          </p:cNvPr>
          <p:cNvSpPr/>
          <p:nvPr/>
        </p:nvSpPr>
        <p:spPr>
          <a:xfrm>
            <a:off x="9447530" y="2715064"/>
            <a:ext cx="718762" cy="76200"/>
          </a:xfrm>
          <a:prstGeom prst="rect">
            <a:avLst/>
          </a:prstGeom>
          <a:solidFill>
            <a:srgbClr val="896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9F3F5E7-260E-47B5-8D0F-5E09FB902242}"/>
              </a:ext>
            </a:extLst>
          </p:cNvPr>
          <p:cNvSpPr/>
          <p:nvPr/>
        </p:nvSpPr>
        <p:spPr>
          <a:xfrm>
            <a:off x="9445246" y="2598187"/>
            <a:ext cx="718762" cy="76200"/>
          </a:xfrm>
          <a:prstGeom prst="rect">
            <a:avLst/>
          </a:prstGeom>
          <a:solidFill>
            <a:srgbClr val="896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63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18" grpId="0"/>
      <p:bldP spid="1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899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896360"/>
                </a:solidFill>
              </a:rPr>
              <a:t>프로젝트 목적</a:t>
            </a:r>
            <a:endParaRPr lang="en-US" altLang="ko-KR" sz="2800" b="1" i="1" kern="0" dirty="0">
              <a:solidFill>
                <a:srgbClr val="896360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896360"/>
                </a:solidFill>
              </a:rPr>
              <a:t>Goal of Project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6815C09-3C93-4524-B5F6-A4CE871D5152}"/>
              </a:ext>
            </a:extLst>
          </p:cNvPr>
          <p:cNvGrpSpPr/>
          <p:nvPr/>
        </p:nvGrpSpPr>
        <p:grpSpPr>
          <a:xfrm>
            <a:off x="4052050" y="1558424"/>
            <a:ext cx="2852712" cy="4720578"/>
            <a:chOff x="3284737" y="1591322"/>
            <a:chExt cx="2274718" cy="3764132"/>
          </a:xfrm>
        </p:grpSpPr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6431A47D-AD39-4E9E-A00A-34FF68F5BA9A}"/>
                </a:ext>
              </a:extLst>
            </p:cNvPr>
            <p:cNvSpPr/>
            <p:nvPr/>
          </p:nvSpPr>
          <p:spPr>
            <a:xfrm>
              <a:off x="3284737" y="2532355"/>
              <a:ext cx="1580225" cy="941033"/>
            </a:xfrm>
            <a:prstGeom prst="parallelogram">
              <a:avLst>
                <a:gd name="adj" fmla="val 73148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id="{9EFB54B2-ACDC-4E9E-AA26-D510914440E8}"/>
                </a:ext>
              </a:extLst>
            </p:cNvPr>
            <p:cNvSpPr/>
            <p:nvPr/>
          </p:nvSpPr>
          <p:spPr>
            <a:xfrm>
              <a:off x="3979230" y="1591322"/>
              <a:ext cx="1580225" cy="941033"/>
            </a:xfrm>
            <a:prstGeom prst="parallelogram">
              <a:avLst>
                <a:gd name="adj" fmla="val 73148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평행 사변형 29">
              <a:extLst>
                <a:ext uri="{FF2B5EF4-FFF2-40B4-BE49-F238E27FC236}">
                  <a16:creationId xmlns:a16="http://schemas.microsoft.com/office/drawing/2014/main" id="{F5E0F7BE-9BD7-404C-8C1E-23AF30D6FF67}"/>
                </a:ext>
              </a:extLst>
            </p:cNvPr>
            <p:cNvSpPr/>
            <p:nvPr/>
          </p:nvSpPr>
          <p:spPr>
            <a:xfrm flipH="1">
              <a:off x="3979230" y="4414421"/>
              <a:ext cx="1580225" cy="941033"/>
            </a:xfrm>
            <a:prstGeom prst="parallelogram">
              <a:avLst>
                <a:gd name="adj" fmla="val 7314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9E8C9431-E2C1-43B5-8C01-8E3770E4AC5B}"/>
                </a:ext>
              </a:extLst>
            </p:cNvPr>
            <p:cNvSpPr/>
            <p:nvPr/>
          </p:nvSpPr>
          <p:spPr>
            <a:xfrm flipH="1">
              <a:off x="3284737" y="3473388"/>
              <a:ext cx="1580225" cy="941033"/>
            </a:xfrm>
            <a:prstGeom prst="parallelogram">
              <a:avLst>
                <a:gd name="adj" fmla="val 73148"/>
              </a:avLst>
            </a:prstGeom>
            <a:solidFill>
              <a:srgbClr val="FFD1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0FF8660-D7CE-4754-B222-187EB5DF8DBB}"/>
              </a:ext>
            </a:extLst>
          </p:cNvPr>
          <p:cNvSpPr/>
          <p:nvPr/>
        </p:nvSpPr>
        <p:spPr>
          <a:xfrm>
            <a:off x="7275886" y="1558424"/>
            <a:ext cx="4476560" cy="1124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업소의 위생적 개선과 서비스 수준 향상을 도모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모범 음식점 지정 현황과 취소현황을 시민들에게 공개함으로써 업주들에게 모범 음식점 지정에 대한 작은 경각심을 주어 업소의 위생상태와 청결상태 수준 향상에 대한 재고를 일으킬 수 있습니다</a:t>
            </a:r>
          </a:p>
        </p:txBody>
      </p:sp>
      <p:sp>
        <p:nvSpPr>
          <p:cNvPr id="33" name="Freeform 9">
            <a:extLst>
              <a:ext uri="{FF2B5EF4-FFF2-40B4-BE49-F238E27FC236}">
                <a16:creationId xmlns:a16="http://schemas.microsoft.com/office/drawing/2014/main" id="{8C7F61F9-99CE-42F7-9F57-EFE6C127B6D5}"/>
              </a:ext>
            </a:extLst>
          </p:cNvPr>
          <p:cNvSpPr>
            <a:spLocks/>
          </p:cNvSpPr>
          <p:nvPr/>
        </p:nvSpPr>
        <p:spPr bwMode="auto">
          <a:xfrm>
            <a:off x="4951003" y="4317298"/>
            <a:ext cx="236452" cy="312042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자유형 23">
            <a:extLst>
              <a:ext uri="{FF2B5EF4-FFF2-40B4-BE49-F238E27FC236}">
                <a16:creationId xmlns:a16="http://schemas.microsoft.com/office/drawing/2014/main" id="{D55E05ED-1FBD-4105-B954-8A10E4BE7209}"/>
              </a:ext>
            </a:extLst>
          </p:cNvPr>
          <p:cNvSpPr>
            <a:spLocks/>
          </p:cNvSpPr>
          <p:nvPr/>
        </p:nvSpPr>
        <p:spPr bwMode="auto">
          <a:xfrm>
            <a:off x="4887297" y="3196544"/>
            <a:ext cx="284918" cy="249359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9DAD05B2-CCC0-4627-B906-D8F92951A6B4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5745906" y="2055976"/>
            <a:ext cx="287896" cy="25524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7EF0435-2E4C-4DDC-B4C7-27ADBF3740EA}"/>
              </a:ext>
            </a:extLst>
          </p:cNvPr>
          <p:cNvSpPr/>
          <p:nvPr/>
        </p:nvSpPr>
        <p:spPr>
          <a:xfrm>
            <a:off x="6530934" y="2702291"/>
            <a:ext cx="3816289" cy="1355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녹색 음식문화 조성에 기여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모범 음식점의 목적에는 낭비적인 음식 문화의 개선도 포함되어 있습니다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이러한 점을 이용해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“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모범 음식점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”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이라는 타이틀을 시민들에게 알리면 알릴수록 녹색 음식 문화 조성에도 기여할 수 있을 것입니다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A85C026-D78B-4491-B9D3-A75E8BA7EB43}"/>
              </a:ext>
            </a:extLst>
          </p:cNvPr>
          <p:cNvSpPr/>
          <p:nvPr/>
        </p:nvSpPr>
        <p:spPr>
          <a:xfrm>
            <a:off x="6530934" y="3971847"/>
            <a:ext cx="4884628" cy="1124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위생과 청결이 보장된 음식점에 대한 선택권 확보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식품위생법과 시행규칙의 관련규정 기준을 충족해야만 선정될 수 있는 모범 음식점 지정은 시민들에게 위생상태가 보장된 음식점에 대한 선택권을 확보 시켜줍니다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DAE6E86-13B4-4BD2-B6A2-81B92CF6275C}"/>
              </a:ext>
            </a:extLst>
          </p:cNvPr>
          <p:cNvSpPr/>
          <p:nvPr/>
        </p:nvSpPr>
        <p:spPr>
          <a:xfrm>
            <a:off x="7275886" y="5041009"/>
            <a:ext cx="3816289" cy="1355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시민들의 알 권리 보장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이런 지정 현황과 취소 현황을 시민들이 알 필요가 있고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특히 모범 음식점 지정 취소 사유는 시민들이 직접 보고 선택에 대한 판단을 내릴 수 있는 중요한 부분이므로 이러한 점에서 시민들의 알 권리를 보장해 줄 수 있습니다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9A8DF97-76CA-4AF7-9CB5-726B0E1F34B4}"/>
              </a:ext>
            </a:extLst>
          </p:cNvPr>
          <p:cNvSpPr/>
          <p:nvPr/>
        </p:nvSpPr>
        <p:spPr>
          <a:xfrm>
            <a:off x="898778" y="2809118"/>
            <a:ext cx="2219190" cy="221919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44546A">
                    <a:lumMod val="75000"/>
                  </a:srgbClr>
                </a:solidFill>
              </a:rPr>
              <a:t>GOAL</a:t>
            </a:r>
          </a:p>
        </p:txBody>
      </p:sp>
      <p:cxnSp>
        <p:nvCxnSpPr>
          <p:cNvPr id="60" name="연결선: 구부러짐 20">
            <a:extLst>
              <a:ext uri="{FF2B5EF4-FFF2-40B4-BE49-F238E27FC236}">
                <a16:creationId xmlns:a16="http://schemas.microsoft.com/office/drawing/2014/main" id="{4F4432BC-ED78-454F-949A-25EF7803BCBF}"/>
              </a:ext>
            </a:extLst>
          </p:cNvPr>
          <p:cNvCxnSpPr>
            <a:stCxn id="29" idx="5"/>
            <a:endCxn id="59" idx="6"/>
          </p:cNvCxnSpPr>
          <p:nvPr/>
        </p:nvCxnSpPr>
        <p:spPr>
          <a:xfrm rot="10800000" flipV="1">
            <a:off x="3117968" y="2148497"/>
            <a:ext cx="2236668" cy="1770216"/>
          </a:xfrm>
          <a:prstGeom prst="curvedConnector3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구부러짐 22">
            <a:extLst>
              <a:ext uri="{FF2B5EF4-FFF2-40B4-BE49-F238E27FC236}">
                <a16:creationId xmlns:a16="http://schemas.microsoft.com/office/drawing/2014/main" id="{DFCFEF7E-9370-4213-84EC-08EA46222CC2}"/>
              </a:ext>
            </a:extLst>
          </p:cNvPr>
          <p:cNvCxnSpPr>
            <a:cxnSpLocks/>
            <a:stCxn id="30" idx="2"/>
            <a:endCxn id="59" idx="6"/>
          </p:cNvCxnSpPr>
          <p:nvPr/>
        </p:nvCxnSpPr>
        <p:spPr>
          <a:xfrm rot="10800000">
            <a:off x="3117968" y="3918714"/>
            <a:ext cx="2236668" cy="1770217"/>
          </a:xfrm>
          <a:prstGeom prst="curvedConnector3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구부러짐 25">
            <a:extLst>
              <a:ext uri="{FF2B5EF4-FFF2-40B4-BE49-F238E27FC236}">
                <a16:creationId xmlns:a16="http://schemas.microsoft.com/office/drawing/2014/main" id="{B6F079FA-08BD-4D1F-84DF-A4E55BD94B61}"/>
              </a:ext>
            </a:extLst>
          </p:cNvPr>
          <p:cNvCxnSpPr>
            <a:cxnSpLocks/>
            <a:endCxn id="59" idx="6"/>
          </p:cNvCxnSpPr>
          <p:nvPr/>
        </p:nvCxnSpPr>
        <p:spPr>
          <a:xfrm rot="10800000">
            <a:off x="3117968" y="3918713"/>
            <a:ext cx="934082" cy="127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현 62">
            <a:extLst>
              <a:ext uri="{FF2B5EF4-FFF2-40B4-BE49-F238E27FC236}">
                <a16:creationId xmlns:a16="http://schemas.microsoft.com/office/drawing/2014/main" id="{BE58909B-8C41-4B5D-9734-16A055167E51}"/>
              </a:ext>
            </a:extLst>
          </p:cNvPr>
          <p:cNvSpPr/>
          <p:nvPr/>
        </p:nvSpPr>
        <p:spPr>
          <a:xfrm>
            <a:off x="898777" y="2821819"/>
            <a:ext cx="2219190" cy="2219190"/>
          </a:xfrm>
          <a:prstGeom prst="chord">
            <a:avLst>
              <a:gd name="adj1" fmla="val 2124249"/>
              <a:gd name="adj2" fmla="val 8652936"/>
            </a:avLst>
          </a:prstGeom>
          <a:solidFill>
            <a:srgbClr val="FFD124"/>
          </a:solidFill>
          <a:ln w="412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21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/>
      <p:bldP spid="57" grpId="0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899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896360"/>
                </a:solidFill>
              </a:rPr>
              <a:t>프로젝트 기능</a:t>
            </a:r>
            <a:endParaRPr lang="en-US" altLang="ko-KR" sz="2800" b="1" i="1" kern="0" dirty="0">
              <a:solidFill>
                <a:srgbClr val="896360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896360"/>
                </a:solidFill>
              </a:rPr>
              <a:t>Enjoy your stylish business and campus life with BIZCAM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2CF2C7D-4496-4AEE-9E52-3C4D152D556D}"/>
              </a:ext>
            </a:extLst>
          </p:cNvPr>
          <p:cNvSpPr/>
          <p:nvPr/>
        </p:nvSpPr>
        <p:spPr>
          <a:xfrm>
            <a:off x="8388424" y="4427019"/>
            <a:ext cx="2949011" cy="1619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모범 음식점 취소 사유에 따른 분류</a:t>
            </a:r>
            <a:endParaRPr lang="en-US" altLang="ko-KR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모범 음식점 취소된 음식점에 한하여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취소 사유를 분류하여 선택 해 볼 수 있게 구현하였습니다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3" name="왼쪽 대괄호 72">
            <a:extLst>
              <a:ext uri="{FF2B5EF4-FFF2-40B4-BE49-F238E27FC236}">
                <a16:creationId xmlns:a16="http://schemas.microsoft.com/office/drawing/2014/main" id="{32AB741A-59AA-4E1D-8A2A-0AB3370742B0}"/>
              </a:ext>
            </a:extLst>
          </p:cNvPr>
          <p:cNvSpPr/>
          <p:nvPr/>
        </p:nvSpPr>
        <p:spPr>
          <a:xfrm rot="5400000">
            <a:off x="5200878" y="1673654"/>
            <a:ext cx="1901330" cy="3605400"/>
          </a:xfrm>
          <a:prstGeom prst="leftBracket">
            <a:avLst>
              <a:gd name="adj" fmla="val 120396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492D3B0-8A5C-463C-ACF6-697B8CE15F4F}"/>
              </a:ext>
            </a:extLst>
          </p:cNvPr>
          <p:cNvGrpSpPr/>
          <p:nvPr/>
        </p:nvGrpSpPr>
        <p:grpSpPr>
          <a:xfrm>
            <a:off x="4091825" y="4427019"/>
            <a:ext cx="514036" cy="514036"/>
            <a:chOff x="3694803" y="4399671"/>
            <a:chExt cx="514036" cy="514036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E3AE9B6-D3C2-4270-BA08-98866CE21EBA}"/>
                </a:ext>
              </a:extLst>
            </p:cNvPr>
            <p:cNvSpPr/>
            <p:nvPr/>
          </p:nvSpPr>
          <p:spPr>
            <a:xfrm>
              <a:off x="3694803" y="4399671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5288A424-C646-481D-BDFA-8B5F40EED1A1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3812692" y="4529291"/>
              <a:ext cx="287896" cy="25524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8C0DA49-5A32-4F5A-9632-01383D6A6CEE}"/>
              </a:ext>
            </a:extLst>
          </p:cNvPr>
          <p:cNvSpPr/>
          <p:nvPr/>
        </p:nvSpPr>
        <p:spPr>
          <a:xfrm>
            <a:off x="7992279" y="1984835"/>
            <a:ext cx="3345157" cy="1203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모범 음식점 지정과 취소 현황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2020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월 업데이트 된 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가장 최신 데이터베이스로 사용자에게 모범 음식점 지정현황과 취소 현황을 보여줍니다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BAEB24A-3A6F-47AD-8DC4-E43B9A5E764B}"/>
              </a:ext>
            </a:extLst>
          </p:cNvPr>
          <p:cNvSpPr/>
          <p:nvPr/>
        </p:nvSpPr>
        <p:spPr>
          <a:xfrm>
            <a:off x="776476" y="4427018"/>
            <a:ext cx="2949012" cy="1203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행정동에 따른 분류</a:t>
            </a:r>
            <a:endParaRPr lang="en-US" altLang="ko-KR" b="1" dirty="0">
              <a:solidFill>
                <a:srgbClr val="44546A">
                  <a:lumMod val="75000"/>
                </a:srgb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사용자가 가고 싶은 행정동에 </a:t>
            </a:r>
            <a:r>
              <a:rPr lang="ko-KR" altLang="en-US" sz="10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따라서만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모아 볼 수 있게 행정동에 따른 분류 기능을 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구현하였습니다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75309F3-D5B8-4974-823B-E9D62CCE2078}"/>
              </a:ext>
            </a:extLst>
          </p:cNvPr>
          <p:cNvSpPr/>
          <p:nvPr/>
        </p:nvSpPr>
        <p:spPr>
          <a:xfrm>
            <a:off x="1117462" y="1984836"/>
            <a:ext cx="2949012" cy="1203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메뉴에 따른 분류</a:t>
            </a:r>
            <a:endParaRPr lang="en-US" altLang="ko-KR" b="1" dirty="0">
              <a:solidFill>
                <a:srgbClr val="44546A">
                  <a:lumMod val="75000"/>
                </a:srgb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사용자가 먹고 싶은 음식점의 종류에 따라 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편히 볼 수 있게 메뉴에 따른 분류 기능을 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구현하였습니다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314D7FE-C4A9-4F7D-B1B9-C0DFDC4BAA3E}"/>
              </a:ext>
            </a:extLst>
          </p:cNvPr>
          <p:cNvGrpSpPr/>
          <p:nvPr/>
        </p:nvGrpSpPr>
        <p:grpSpPr>
          <a:xfrm>
            <a:off x="7697225" y="4427019"/>
            <a:ext cx="514036" cy="514036"/>
            <a:chOff x="7641681" y="4255353"/>
            <a:chExt cx="514036" cy="514036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C921673-DB0A-427E-AA31-D63F6C8A88BD}"/>
                </a:ext>
              </a:extLst>
            </p:cNvPr>
            <p:cNvSpPr/>
            <p:nvPr/>
          </p:nvSpPr>
          <p:spPr>
            <a:xfrm>
              <a:off x="7641681" y="4255353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자유형 23">
              <a:extLst>
                <a:ext uri="{FF2B5EF4-FFF2-40B4-BE49-F238E27FC236}">
                  <a16:creationId xmlns:a16="http://schemas.microsoft.com/office/drawing/2014/main" id="{AE0A0C55-8695-4354-A7B1-D3CC5D72D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240" y="4388629"/>
              <a:ext cx="284918" cy="249359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942A47A-A16C-4D89-A2B0-8772EAAF6E49}"/>
              </a:ext>
            </a:extLst>
          </p:cNvPr>
          <p:cNvGrpSpPr/>
          <p:nvPr/>
        </p:nvGrpSpPr>
        <p:grpSpPr>
          <a:xfrm>
            <a:off x="7183189" y="2801485"/>
            <a:ext cx="514036" cy="514036"/>
            <a:chOff x="7127645" y="2629819"/>
            <a:chExt cx="514036" cy="514036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D109664E-5600-401A-9AA0-E13D41C0B75D}"/>
                </a:ext>
              </a:extLst>
            </p:cNvPr>
            <p:cNvSpPr/>
            <p:nvPr/>
          </p:nvSpPr>
          <p:spPr>
            <a:xfrm>
              <a:off x="7127645" y="2629819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Freeform 36">
              <a:extLst>
                <a:ext uri="{FF2B5EF4-FFF2-40B4-BE49-F238E27FC236}">
                  <a16:creationId xmlns:a16="http://schemas.microsoft.com/office/drawing/2014/main" id="{9D344520-A22F-45A9-BDB8-0719E4F735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8753" y="2764257"/>
              <a:ext cx="145762" cy="245159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EF10598E-E2F2-445E-917D-82F86095C384}"/>
              </a:ext>
            </a:extLst>
          </p:cNvPr>
          <p:cNvGrpSpPr/>
          <p:nvPr/>
        </p:nvGrpSpPr>
        <p:grpSpPr>
          <a:xfrm>
            <a:off x="4606252" y="2801485"/>
            <a:ext cx="514036" cy="514036"/>
            <a:chOff x="4550708" y="2629819"/>
            <a:chExt cx="514036" cy="514036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B7AD0BD-AF3E-4F30-B30C-8E6574922DB8}"/>
                </a:ext>
              </a:extLst>
            </p:cNvPr>
            <p:cNvSpPr/>
            <p:nvPr/>
          </p:nvSpPr>
          <p:spPr>
            <a:xfrm>
              <a:off x="4550708" y="2629819"/>
              <a:ext cx="514036" cy="514036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99F60"/>
                </a:solidFill>
              </a:endParaRPr>
            </a:p>
          </p:txBody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B3BDE514-EC96-4E94-9212-DE23679E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7484" y="2780942"/>
              <a:ext cx="160485" cy="21179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E99F60"/>
                </a:solidFill>
              </a:endParaRPr>
            </a:p>
          </p:txBody>
        </p:sp>
      </p:grpSp>
      <p:sp>
        <p:nvSpPr>
          <p:cNvPr id="89" name="타원 88">
            <a:extLst>
              <a:ext uri="{FF2B5EF4-FFF2-40B4-BE49-F238E27FC236}">
                <a16:creationId xmlns:a16="http://schemas.microsoft.com/office/drawing/2014/main" id="{32093368-4176-4099-A3CD-396656839655}"/>
              </a:ext>
            </a:extLst>
          </p:cNvPr>
          <p:cNvSpPr/>
          <p:nvPr/>
        </p:nvSpPr>
        <p:spPr>
          <a:xfrm>
            <a:off x="5082142" y="3058502"/>
            <a:ext cx="2300260" cy="232209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19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7" grpId="0"/>
      <p:bldP spid="78" grpId="0"/>
      <p:bldP spid="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896360"/>
                </a:solidFill>
              </a:rPr>
              <a:t>프로젝트 구축환경</a:t>
            </a:r>
            <a:endParaRPr lang="en-US" altLang="ko-KR" sz="2800" b="1" i="1" kern="0" dirty="0">
              <a:solidFill>
                <a:srgbClr val="89636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4CB692-A876-4C46-A00C-D93A6294F3CB}"/>
              </a:ext>
            </a:extLst>
          </p:cNvPr>
          <p:cNvSpPr/>
          <p:nvPr/>
        </p:nvSpPr>
        <p:spPr>
          <a:xfrm>
            <a:off x="923068" y="2981424"/>
            <a:ext cx="2611562" cy="447575"/>
          </a:xfrm>
          <a:prstGeom prst="rect">
            <a:avLst/>
          </a:prstGeom>
          <a:solidFill>
            <a:srgbClr val="E1E3DE"/>
          </a:solidFill>
          <a:ln w="2540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5B4E55"/>
                </a:solidFill>
              </a:rPr>
              <a:t>데이터 베이스</a:t>
            </a:r>
            <a:endParaRPr lang="en-US" altLang="ko-KR" sz="1600" b="1" dirty="0">
              <a:solidFill>
                <a:srgbClr val="5B4E55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FD04BB-55B8-43AB-AE66-14FE58C02F3F}"/>
              </a:ext>
            </a:extLst>
          </p:cNvPr>
          <p:cNvSpPr/>
          <p:nvPr/>
        </p:nvSpPr>
        <p:spPr>
          <a:xfrm>
            <a:off x="923067" y="3429000"/>
            <a:ext cx="2611563" cy="19527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>
              <a:lnSpc>
                <a:spcPct val="150000"/>
              </a:lnSpc>
            </a:pP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69D946-2ED8-4AAD-A5D0-394675E6E591}"/>
              </a:ext>
            </a:extLst>
          </p:cNvPr>
          <p:cNvSpPr/>
          <p:nvPr/>
        </p:nvSpPr>
        <p:spPr>
          <a:xfrm>
            <a:off x="4790218" y="2981424"/>
            <a:ext cx="2611562" cy="447575"/>
          </a:xfrm>
          <a:prstGeom prst="rect">
            <a:avLst/>
          </a:prstGeom>
          <a:solidFill>
            <a:srgbClr val="BEB2B9"/>
          </a:solidFill>
          <a:ln w="2540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언어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F571C6-2633-4D7F-B384-45E5A5BD807E}"/>
              </a:ext>
            </a:extLst>
          </p:cNvPr>
          <p:cNvSpPr/>
          <p:nvPr/>
        </p:nvSpPr>
        <p:spPr>
          <a:xfrm>
            <a:off x="4790217" y="3429000"/>
            <a:ext cx="2611563" cy="19527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>
              <a:lnSpc>
                <a:spcPct val="150000"/>
              </a:lnSpc>
            </a:pP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659125-0059-4AC3-A16B-C3ADD5AF7EEC}"/>
              </a:ext>
            </a:extLst>
          </p:cNvPr>
          <p:cNvSpPr/>
          <p:nvPr/>
        </p:nvSpPr>
        <p:spPr>
          <a:xfrm>
            <a:off x="8657368" y="2981424"/>
            <a:ext cx="2611562" cy="447575"/>
          </a:xfrm>
          <a:prstGeom prst="rect">
            <a:avLst/>
          </a:prstGeom>
          <a:solidFill>
            <a:srgbClr val="FFD9AD"/>
          </a:solidFill>
          <a:ln w="2540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5B4E55"/>
                </a:solidFill>
              </a:rPr>
              <a:t>웹 서버</a:t>
            </a:r>
            <a:endParaRPr lang="en-US" altLang="ko-KR" sz="1600" b="1" dirty="0">
              <a:solidFill>
                <a:srgbClr val="5B4E55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037B5C-BE9D-4C75-AACD-3352D39EDD66}"/>
              </a:ext>
            </a:extLst>
          </p:cNvPr>
          <p:cNvSpPr/>
          <p:nvPr/>
        </p:nvSpPr>
        <p:spPr>
          <a:xfrm>
            <a:off x="8657367" y="3429000"/>
            <a:ext cx="2611563" cy="19527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>
              <a:lnSpc>
                <a:spcPct val="150000"/>
              </a:lnSpc>
            </a:pP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5" name="구부러진 연결선 2">
            <a:extLst>
              <a:ext uri="{FF2B5EF4-FFF2-40B4-BE49-F238E27FC236}">
                <a16:creationId xmlns:a16="http://schemas.microsoft.com/office/drawing/2014/main" id="{F2491148-4A70-4CE2-847F-D5B27B892F70}"/>
              </a:ext>
            </a:extLst>
          </p:cNvPr>
          <p:cNvCxnSpPr>
            <a:stCxn id="4" idx="0"/>
            <a:endCxn id="10" idx="1"/>
          </p:cNvCxnSpPr>
          <p:nvPr/>
        </p:nvCxnSpPr>
        <p:spPr>
          <a:xfrm rot="16200000" flipH="1">
            <a:off x="2797563" y="2412709"/>
            <a:ext cx="1423939" cy="2561368"/>
          </a:xfrm>
          <a:prstGeom prst="curvedConnector4">
            <a:avLst>
              <a:gd name="adj1" fmla="val -35453"/>
              <a:gd name="adj2" fmla="val 75490"/>
            </a:avLst>
          </a:prstGeom>
          <a:ln w="25400">
            <a:solidFill>
              <a:srgbClr val="5B4E5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28">
            <a:extLst>
              <a:ext uri="{FF2B5EF4-FFF2-40B4-BE49-F238E27FC236}">
                <a16:creationId xmlns:a16="http://schemas.microsoft.com/office/drawing/2014/main" id="{6D26FA4E-2D74-43D8-9835-69F617BC0BC3}"/>
              </a:ext>
            </a:extLst>
          </p:cNvPr>
          <p:cNvCxnSpPr>
            <a:stCxn id="4" idx="0"/>
            <a:endCxn id="13" idx="1"/>
          </p:cNvCxnSpPr>
          <p:nvPr/>
        </p:nvCxnSpPr>
        <p:spPr>
          <a:xfrm rot="16200000" flipH="1">
            <a:off x="4731138" y="479134"/>
            <a:ext cx="1423939" cy="6428518"/>
          </a:xfrm>
          <a:prstGeom prst="curvedConnector4">
            <a:avLst>
              <a:gd name="adj1" fmla="val -58196"/>
              <a:gd name="adj2" fmla="val 90826"/>
            </a:avLst>
          </a:prstGeom>
          <a:ln w="25400">
            <a:solidFill>
              <a:srgbClr val="5B4E5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36">
            <a:extLst>
              <a:ext uri="{FF2B5EF4-FFF2-40B4-BE49-F238E27FC236}">
                <a16:creationId xmlns:a16="http://schemas.microsoft.com/office/drawing/2014/main" id="{9D4A8C25-311B-49B0-BE3D-17889C86A078}"/>
              </a:ext>
            </a:extLst>
          </p:cNvPr>
          <p:cNvSpPr/>
          <p:nvPr/>
        </p:nvSpPr>
        <p:spPr>
          <a:xfrm>
            <a:off x="5209317" y="2023714"/>
            <a:ext cx="650711" cy="293908"/>
          </a:xfrm>
          <a:prstGeom prst="roundRect">
            <a:avLst>
              <a:gd name="adj" fmla="val 50000"/>
            </a:avLst>
          </a:prstGeom>
          <a:solidFill>
            <a:srgbClr val="FFD9A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모서리가 둥근 직사각형 38">
            <a:extLst>
              <a:ext uri="{FF2B5EF4-FFF2-40B4-BE49-F238E27FC236}">
                <a16:creationId xmlns:a16="http://schemas.microsoft.com/office/drawing/2014/main" id="{FB035324-E06A-4A4E-A54D-4133B9D2FA33}"/>
              </a:ext>
            </a:extLst>
          </p:cNvPr>
          <p:cNvSpPr/>
          <p:nvPr/>
        </p:nvSpPr>
        <p:spPr>
          <a:xfrm>
            <a:off x="3814151" y="3058257"/>
            <a:ext cx="650711" cy="293908"/>
          </a:xfrm>
          <a:prstGeom prst="roundRect">
            <a:avLst>
              <a:gd name="adj" fmla="val 50000"/>
            </a:avLst>
          </a:prstGeom>
          <a:solidFill>
            <a:srgbClr val="BEB2B9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2517FB-9C1B-4B51-BE64-454A63D9B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09" y="3649446"/>
            <a:ext cx="3023664" cy="151183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52ACBB6-3347-42A6-9B87-C5A0F94B09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892" y="3775402"/>
            <a:ext cx="1206500" cy="1206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440E633-06F5-413F-AD98-91B4D0B1FA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067" y="3738521"/>
            <a:ext cx="1269165" cy="126916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EC6AA89-20F8-4D81-84EF-B246D8DEC7C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989" y="3374270"/>
            <a:ext cx="1925105" cy="192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1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896360"/>
                </a:solidFill>
              </a:rPr>
              <a:t>데이터 출처</a:t>
            </a:r>
            <a:endParaRPr lang="en-US" altLang="ko-KR" sz="2800" b="1" i="1" kern="0" dirty="0">
              <a:solidFill>
                <a:srgbClr val="89636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861D8B-CDAF-4493-A875-4C367F43A015}"/>
              </a:ext>
            </a:extLst>
          </p:cNvPr>
          <p:cNvCxnSpPr/>
          <p:nvPr/>
        </p:nvCxnSpPr>
        <p:spPr>
          <a:xfrm>
            <a:off x="4047410" y="1274240"/>
            <a:ext cx="4032000" cy="0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 20">
            <a:extLst>
              <a:ext uri="{FF2B5EF4-FFF2-40B4-BE49-F238E27FC236}">
                <a16:creationId xmlns:a16="http://schemas.microsoft.com/office/drawing/2014/main" id="{1905561A-09C9-4F88-BA39-ECC5DA3DF37A}"/>
              </a:ext>
            </a:extLst>
          </p:cNvPr>
          <p:cNvSpPr/>
          <p:nvPr/>
        </p:nvSpPr>
        <p:spPr>
          <a:xfrm flipH="1">
            <a:off x="9052853" y="4242307"/>
            <a:ext cx="1204716" cy="2450440"/>
          </a:xfrm>
          <a:custGeom>
            <a:avLst/>
            <a:gdLst>
              <a:gd name="connsiteX0" fmla="*/ 121294 w 1417327"/>
              <a:gd name="connsiteY0" fmla="*/ 0 h 2882900"/>
              <a:gd name="connsiteX1" fmla="*/ 70494 w 1417327"/>
              <a:gd name="connsiteY1" fmla="*/ 901700 h 2882900"/>
              <a:gd name="connsiteX2" fmla="*/ 959494 w 1417327"/>
              <a:gd name="connsiteY2" fmla="*/ 1511300 h 2882900"/>
              <a:gd name="connsiteX3" fmla="*/ 1416694 w 1417327"/>
              <a:gd name="connsiteY3" fmla="*/ 2019300 h 2882900"/>
              <a:gd name="connsiteX4" fmla="*/ 870594 w 1417327"/>
              <a:gd name="connsiteY4" fmla="*/ 2882900 h 288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7327" h="2882900">
                <a:moveTo>
                  <a:pt x="121294" y="0"/>
                </a:moveTo>
                <a:cubicBezTo>
                  <a:pt x="26044" y="324908"/>
                  <a:pt x="-69206" y="649817"/>
                  <a:pt x="70494" y="901700"/>
                </a:cubicBezTo>
                <a:cubicBezTo>
                  <a:pt x="210194" y="1153583"/>
                  <a:pt x="735127" y="1325033"/>
                  <a:pt x="959494" y="1511300"/>
                </a:cubicBezTo>
                <a:cubicBezTo>
                  <a:pt x="1183861" y="1697567"/>
                  <a:pt x="1431511" y="1790700"/>
                  <a:pt x="1416694" y="2019300"/>
                </a:cubicBezTo>
                <a:cubicBezTo>
                  <a:pt x="1401877" y="2247900"/>
                  <a:pt x="1136235" y="2565400"/>
                  <a:pt x="870594" y="2882900"/>
                </a:cubicBezTo>
              </a:path>
            </a:pathLst>
          </a:custGeom>
          <a:noFill/>
          <a:ln w="57150">
            <a:solidFill>
              <a:srgbClr val="2B2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E32B2A3-C552-4CE4-9835-68FC8E2B9BE6}"/>
              </a:ext>
            </a:extLst>
          </p:cNvPr>
          <p:cNvGrpSpPr/>
          <p:nvPr/>
        </p:nvGrpSpPr>
        <p:grpSpPr>
          <a:xfrm>
            <a:off x="1930638" y="1862803"/>
            <a:ext cx="1118041" cy="2380263"/>
            <a:chOff x="1587500" y="1524000"/>
            <a:chExt cx="876908" cy="1866900"/>
          </a:xfrm>
          <a:solidFill>
            <a:srgbClr val="2B2B35"/>
          </a:solidFill>
        </p:grpSpPr>
        <p:sp>
          <p:nvSpPr>
            <p:cNvPr id="8" name="사다리꼴 7">
              <a:extLst>
                <a:ext uri="{FF2B5EF4-FFF2-40B4-BE49-F238E27FC236}">
                  <a16:creationId xmlns:a16="http://schemas.microsoft.com/office/drawing/2014/main" id="{963DC824-D25E-4284-BDE0-5FBEDEB00358}"/>
                </a:ext>
              </a:extLst>
            </p:cNvPr>
            <p:cNvSpPr/>
            <p:nvPr/>
          </p:nvSpPr>
          <p:spPr>
            <a:xfrm rot="16200000">
              <a:off x="1652515" y="2032906"/>
              <a:ext cx="1143000" cy="480787"/>
            </a:xfrm>
            <a:prstGeom prst="trapezoid">
              <a:avLst>
                <a:gd name="adj" fmla="val 45092"/>
              </a:avLst>
            </a:prstGeom>
            <a:grpFill/>
            <a:ln w="279400" cap="sq">
              <a:solidFill>
                <a:srgbClr val="2B2B3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9">
              <a:extLst>
                <a:ext uri="{FF2B5EF4-FFF2-40B4-BE49-F238E27FC236}">
                  <a16:creationId xmlns:a16="http://schemas.microsoft.com/office/drawing/2014/main" id="{8F0B360E-61B3-4B45-9477-6D1474389683}"/>
                </a:ext>
              </a:extLst>
            </p:cNvPr>
            <p:cNvSpPr/>
            <p:nvPr/>
          </p:nvSpPr>
          <p:spPr>
            <a:xfrm>
              <a:off x="1587500" y="1524000"/>
              <a:ext cx="317500" cy="186690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2B2B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자유형 10">
            <a:extLst>
              <a:ext uri="{FF2B5EF4-FFF2-40B4-BE49-F238E27FC236}">
                <a16:creationId xmlns:a16="http://schemas.microsoft.com/office/drawing/2014/main" id="{A1B98AF3-AFD7-4C2D-AB4A-94BFA56A7E81}"/>
              </a:ext>
            </a:extLst>
          </p:cNvPr>
          <p:cNvSpPr/>
          <p:nvPr/>
        </p:nvSpPr>
        <p:spPr>
          <a:xfrm>
            <a:off x="2000258" y="4231512"/>
            <a:ext cx="1204716" cy="2450440"/>
          </a:xfrm>
          <a:custGeom>
            <a:avLst/>
            <a:gdLst>
              <a:gd name="connsiteX0" fmla="*/ 121294 w 1417327"/>
              <a:gd name="connsiteY0" fmla="*/ 0 h 2882900"/>
              <a:gd name="connsiteX1" fmla="*/ 70494 w 1417327"/>
              <a:gd name="connsiteY1" fmla="*/ 901700 h 2882900"/>
              <a:gd name="connsiteX2" fmla="*/ 959494 w 1417327"/>
              <a:gd name="connsiteY2" fmla="*/ 1511300 h 2882900"/>
              <a:gd name="connsiteX3" fmla="*/ 1416694 w 1417327"/>
              <a:gd name="connsiteY3" fmla="*/ 2019300 h 2882900"/>
              <a:gd name="connsiteX4" fmla="*/ 870594 w 1417327"/>
              <a:gd name="connsiteY4" fmla="*/ 2882900 h 288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7327" h="2882900">
                <a:moveTo>
                  <a:pt x="121294" y="0"/>
                </a:moveTo>
                <a:cubicBezTo>
                  <a:pt x="26044" y="324908"/>
                  <a:pt x="-69206" y="649817"/>
                  <a:pt x="70494" y="901700"/>
                </a:cubicBezTo>
                <a:cubicBezTo>
                  <a:pt x="210194" y="1153583"/>
                  <a:pt x="735127" y="1325033"/>
                  <a:pt x="959494" y="1511300"/>
                </a:cubicBezTo>
                <a:cubicBezTo>
                  <a:pt x="1183861" y="1697567"/>
                  <a:pt x="1431511" y="1790700"/>
                  <a:pt x="1416694" y="2019300"/>
                </a:cubicBezTo>
                <a:cubicBezTo>
                  <a:pt x="1401877" y="2247900"/>
                  <a:pt x="1136235" y="2565400"/>
                  <a:pt x="870594" y="2882900"/>
                </a:cubicBezTo>
              </a:path>
            </a:pathLst>
          </a:custGeom>
          <a:noFill/>
          <a:ln w="57150">
            <a:solidFill>
              <a:srgbClr val="2B2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0BD5EF6-F185-4814-B26B-F3BB3FFE085A}"/>
              </a:ext>
            </a:extLst>
          </p:cNvPr>
          <p:cNvGrpSpPr/>
          <p:nvPr/>
        </p:nvGrpSpPr>
        <p:grpSpPr>
          <a:xfrm>
            <a:off x="2602616" y="2005416"/>
            <a:ext cx="1625459" cy="1625459"/>
            <a:chOff x="1288858" y="877083"/>
            <a:chExt cx="2800541" cy="2800541"/>
          </a:xfrm>
        </p:grpSpPr>
        <p:sp>
          <p:nvSpPr>
            <p:cNvPr id="12" name="원호 11">
              <a:extLst>
                <a:ext uri="{FF2B5EF4-FFF2-40B4-BE49-F238E27FC236}">
                  <a16:creationId xmlns:a16="http://schemas.microsoft.com/office/drawing/2014/main" id="{DA6FDB15-9266-46D2-8E99-9A238A901367}"/>
                </a:ext>
              </a:extLst>
            </p:cNvPr>
            <p:cNvSpPr/>
            <p:nvPr/>
          </p:nvSpPr>
          <p:spPr>
            <a:xfrm>
              <a:off x="1870069" y="1482156"/>
              <a:ext cx="1634887" cy="1634887"/>
            </a:xfrm>
            <a:prstGeom prst="arc">
              <a:avLst>
                <a:gd name="adj1" fmla="val 16200000"/>
                <a:gd name="adj2" fmla="val 5426411"/>
              </a:avLst>
            </a:prstGeom>
            <a:ln w="57150">
              <a:solidFill>
                <a:srgbClr val="FF7C8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원호 12">
              <a:extLst>
                <a:ext uri="{FF2B5EF4-FFF2-40B4-BE49-F238E27FC236}">
                  <a16:creationId xmlns:a16="http://schemas.microsoft.com/office/drawing/2014/main" id="{4B51D3A9-AECA-46D8-B6CB-3343463469DB}"/>
                </a:ext>
              </a:extLst>
            </p:cNvPr>
            <p:cNvSpPr/>
            <p:nvPr/>
          </p:nvSpPr>
          <p:spPr>
            <a:xfrm>
              <a:off x="1596896" y="1175656"/>
              <a:ext cx="2181231" cy="2181231"/>
            </a:xfrm>
            <a:prstGeom prst="arc">
              <a:avLst>
                <a:gd name="adj1" fmla="val 16200000"/>
                <a:gd name="adj2" fmla="val 5426411"/>
              </a:avLst>
            </a:prstGeom>
            <a:ln w="5715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원호 13">
              <a:extLst>
                <a:ext uri="{FF2B5EF4-FFF2-40B4-BE49-F238E27FC236}">
                  <a16:creationId xmlns:a16="http://schemas.microsoft.com/office/drawing/2014/main" id="{01E27731-EABE-4A40-855A-5C716AD361CB}"/>
                </a:ext>
              </a:extLst>
            </p:cNvPr>
            <p:cNvSpPr/>
            <p:nvPr/>
          </p:nvSpPr>
          <p:spPr>
            <a:xfrm>
              <a:off x="1288858" y="877083"/>
              <a:ext cx="2800541" cy="2800541"/>
            </a:xfrm>
            <a:prstGeom prst="arc">
              <a:avLst>
                <a:gd name="adj1" fmla="val 16200000"/>
                <a:gd name="adj2" fmla="val 5426411"/>
              </a:avLst>
            </a:prstGeom>
            <a:ln w="5715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원호 14">
              <a:extLst>
                <a:ext uri="{FF2B5EF4-FFF2-40B4-BE49-F238E27FC236}">
                  <a16:creationId xmlns:a16="http://schemas.microsoft.com/office/drawing/2014/main" id="{F10473C6-4543-4B4A-8A02-961FD26995DD}"/>
                </a:ext>
              </a:extLst>
            </p:cNvPr>
            <p:cNvSpPr/>
            <p:nvPr/>
          </p:nvSpPr>
          <p:spPr>
            <a:xfrm>
              <a:off x="2195218" y="1781174"/>
              <a:ext cx="1045477" cy="1045477"/>
            </a:xfrm>
            <a:prstGeom prst="arc">
              <a:avLst>
                <a:gd name="adj1" fmla="val 16200000"/>
                <a:gd name="adj2" fmla="val 5426411"/>
              </a:avLst>
            </a:prstGeom>
            <a:ln w="57150">
              <a:solidFill>
                <a:srgbClr val="FF7C8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원호 15">
              <a:extLst>
                <a:ext uri="{FF2B5EF4-FFF2-40B4-BE49-F238E27FC236}">
                  <a16:creationId xmlns:a16="http://schemas.microsoft.com/office/drawing/2014/main" id="{B788216F-0065-4CAE-BAC9-C1D302536A2C}"/>
                </a:ext>
              </a:extLst>
            </p:cNvPr>
            <p:cNvSpPr/>
            <p:nvPr/>
          </p:nvSpPr>
          <p:spPr>
            <a:xfrm>
              <a:off x="2460330" y="2041973"/>
              <a:ext cx="515251" cy="515251"/>
            </a:xfrm>
            <a:prstGeom prst="arc">
              <a:avLst>
                <a:gd name="adj1" fmla="val 16200000"/>
                <a:gd name="adj2" fmla="val 5426411"/>
              </a:avLst>
            </a:prstGeom>
            <a:ln w="57150">
              <a:solidFill>
                <a:srgbClr val="FF7C8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47CB11E-98DE-4CF6-89FB-C04E593162A3}"/>
              </a:ext>
            </a:extLst>
          </p:cNvPr>
          <p:cNvGrpSpPr/>
          <p:nvPr/>
        </p:nvGrpSpPr>
        <p:grpSpPr>
          <a:xfrm flipH="1">
            <a:off x="9209149" y="1873598"/>
            <a:ext cx="1118041" cy="2380263"/>
            <a:chOff x="1587500" y="1524000"/>
            <a:chExt cx="876908" cy="1866900"/>
          </a:xfrm>
          <a:solidFill>
            <a:srgbClr val="2B2B35"/>
          </a:solidFill>
        </p:grpSpPr>
        <p:sp>
          <p:nvSpPr>
            <p:cNvPr id="18" name="사다리꼴 17">
              <a:extLst>
                <a:ext uri="{FF2B5EF4-FFF2-40B4-BE49-F238E27FC236}">
                  <a16:creationId xmlns:a16="http://schemas.microsoft.com/office/drawing/2014/main" id="{FFF496E0-2370-476A-8741-6ACABB10FB9A}"/>
                </a:ext>
              </a:extLst>
            </p:cNvPr>
            <p:cNvSpPr/>
            <p:nvPr/>
          </p:nvSpPr>
          <p:spPr>
            <a:xfrm rot="16200000">
              <a:off x="1652515" y="2032906"/>
              <a:ext cx="1143000" cy="480787"/>
            </a:xfrm>
            <a:prstGeom prst="trapezoid">
              <a:avLst>
                <a:gd name="adj" fmla="val 45092"/>
              </a:avLst>
            </a:prstGeom>
            <a:grpFill/>
            <a:ln w="279400" cap="sq">
              <a:solidFill>
                <a:srgbClr val="2B2B3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9">
              <a:extLst>
                <a:ext uri="{FF2B5EF4-FFF2-40B4-BE49-F238E27FC236}">
                  <a16:creationId xmlns:a16="http://schemas.microsoft.com/office/drawing/2014/main" id="{973BDEE7-8398-4028-8C6E-233794037DF3}"/>
                </a:ext>
              </a:extLst>
            </p:cNvPr>
            <p:cNvSpPr/>
            <p:nvPr/>
          </p:nvSpPr>
          <p:spPr>
            <a:xfrm>
              <a:off x="1587500" y="1524000"/>
              <a:ext cx="317500" cy="186690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2B2B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7BE6995-A160-4CB1-8B96-F423A761E854}"/>
              </a:ext>
            </a:extLst>
          </p:cNvPr>
          <p:cNvGrpSpPr/>
          <p:nvPr/>
        </p:nvGrpSpPr>
        <p:grpSpPr>
          <a:xfrm flipH="1">
            <a:off x="8029752" y="2016211"/>
            <a:ext cx="1625459" cy="1625459"/>
            <a:chOff x="1288858" y="877083"/>
            <a:chExt cx="2800541" cy="2800541"/>
          </a:xfrm>
        </p:grpSpPr>
        <p:sp>
          <p:nvSpPr>
            <p:cNvPr id="22" name="원호 21">
              <a:extLst>
                <a:ext uri="{FF2B5EF4-FFF2-40B4-BE49-F238E27FC236}">
                  <a16:creationId xmlns:a16="http://schemas.microsoft.com/office/drawing/2014/main" id="{E9E18F55-661A-4B83-B777-13FA16F353B3}"/>
                </a:ext>
              </a:extLst>
            </p:cNvPr>
            <p:cNvSpPr/>
            <p:nvPr/>
          </p:nvSpPr>
          <p:spPr>
            <a:xfrm>
              <a:off x="1870069" y="1482156"/>
              <a:ext cx="1634887" cy="1634887"/>
            </a:xfrm>
            <a:prstGeom prst="arc">
              <a:avLst>
                <a:gd name="adj1" fmla="val 16200000"/>
                <a:gd name="adj2" fmla="val 5426411"/>
              </a:avLst>
            </a:prstGeom>
            <a:ln w="5715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원호 22">
              <a:extLst>
                <a:ext uri="{FF2B5EF4-FFF2-40B4-BE49-F238E27FC236}">
                  <a16:creationId xmlns:a16="http://schemas.microsoft.com/office/drawing/2014/main" id="{D1B45867-0397-4FEB-A5E3-C65DA86F6A29}"/>
                </a:ext>
              </a:extLst>
            </p:cNvPr>
            <p:cNvSpPr/>
            <p:nvPr/>
          </p:nvSpPr>
          <p:spPr>
            <a:xfrm>
              <a:off x="1596896" y="1175656"/>
              <a:ext cx="2181231" cy="2181231"/>
            </a:xfrm>
            <a:prstGeom prst="arc">
              <a:avLst>
                <a:gd name="adj1" fmla="val 16200000"/>
                <a:gd name="adj2" fmla="val 5426411"/>
              </a:avLst>
            </a:prstGeom>
            <a:ln w="5715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AECDBED4-8BEE-402C-B36B-F2EB45034E95}"/>
                </a:ext>
              </a:extLst>
            </p:cNvPr>
            <p:cNvSpPr/>
            <p:nvPr/>
          </p:nvSpPr>
          <p:spPr>
            <a:xfrm>
              <a:off x="1288858" y="877083"/>
              <a:ext cx="2800541" cy="2800541"/>
            </a:xfrm>
            <a:prstGeom prst="arc">
              <a:avLst>
                <a:gd name="adj1" fmla="val 16200000"/>
                <a:gd name="adj2" fmla="val 5426411"/>
              </a:avLst>
            </a:prstGeom>
            <a:ln w="5715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13FDE323-3DBF-4638-A674-CDCB980E5974}"/>
                </a:ext>
              </a:extLst>
            </p:cNvPr>
            <p:cNvSpPr/>
            <p:nvPr/>
          </p:nvSpPr>
          <p:spPr>
            <a:xfrm>
              <a:off x="2195218" y="1781174"/>
              <a:ext cx="1045477" cy="1045477"/>
            </a:xfrm>
            <a:prstGeom prst="arc">
              <a:avLst>
                <a:gd name="adj1" fmla="val 16200000"/>
                <a:gd name="adj2" fmla="val 5426411"/>
              </a:avLst>
            </a:prstGeom>
            <a:ln w="57150">
              <a:solidFill>
                <a:srgbClr val="FF7C8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33238378-6220-4B1E-A08F-605BBF832776}"/>
                </a:ext>
              </a:extLst>
            </p:cNvPr>
            <p:cNvSpPr/>
            <p:nvPr/>
          </p:nvSpPr>
          <p:spPr>
            <a:xfrm>
              <a:off x="2460330" y="2041973"/>
              <a:ext cx="515251" cy="515251"/>
            </a:xfrm>
            <a:prstGeom prst="arc">
              <a:avLst>
                <a:gd name="adj1" fmla="val 16200000"/>
                <a:gd name="adj2" fmla="val 5426411"/>
              </a:avLst>
            </a:prstGeom>
            <a:ln w="57150">
              <a:solidFill>
                <a:srgbClr val="FF7C8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23637E-CD42-4E21-A1C6-ABAC128C8953}"/>
              </a:ext>
            </a:extLst>
          </p:cNvPr>
          <p:cNvSpPr/>
          <p:nvPr/>
        </p:nvSpPr>
        <p:spPr>
          <a:xfrm>
            <a:off x="1825235" y="2439169"/>
            <a:ext cx="12835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haroni" panose="02010803020104030203" pitchFamily="2" charset="-79"/>
              </a:rPr>
              <a:t>Database. A </a:t>
            </a:r>
            <a:endParaRPr lang="en-US" altLang="ko-KR" sz="14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lvl="0" algn="r"/>
            <a:r>
              <a:rPr lang="en-US" altLang="ko-KR" sz="3600" b="1" dirty="0">
                <a:solidFill>
                  <a:schemeClr val="bg1"/>
                </a:solidFill>
                <a:cs typeface="Aharoni" panose="02010803020104030203" pitchFamily="2" charset="-79"/>
              </a:rPr>
              <a:t>50</a:t>
            </a:r>
            <a:r>
              <a:rPr lang="en-US" altLang="ko-KR" sz="1600" b="1" dirty="0">
                <a:solidFill>
                  <a:schemeClr val="bg1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D2F8C2B-5F76-4A7C-8D65-A9947551B36C}"/>
              </a:ext>
            </a:extLst>
          </p:cNvPr>
          <p:cNvSpPr/>
          <p:nvPr/>
        </p:nvSpPr>
        <p:spPr>
          <a:xfrm>
            <a:off x="2254902" y="4107509"/>
            <a:ext cx="3273874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서울시 성북구 모범음식점 지정 현황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제공부서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성북구 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행정국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홍보전산과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111E945-E4D7-450C-90D3-CFC5868BF49A}"/>
              </a:ext>
            </a:extLst>
          </p:cNvPr>
          <p:cNvSpPr/>
          <p:nvPr/>
        </p:nvSpPr>
        <p:spPr>
          <a:xfrm>
            <a:off x="9147472" y="2486588"/>
            <a:ext cx="12835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haroni" panose="02010803020104030203" pitchFamily="2" charset="-79"/>
              </a:rPr>
              <a:t>Database. B </a:t>
            </a:r>
            <a:endParaRPr lang="en-US" altLang="ko-KR" sz="14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lvl="0"/>
            <a:r>
              <a:rPr lang="en-US" altLang="ko-KR" sz="3600" b="1" dirty="0">
                <a:solidFill>
                  <a:schemeClr val="bg1"/>
                </a:solidFill>
                <a:cs typeface="Aharoni" panose="02010803020104030203" pitchFamily="2" charset="-79"/>
              </a:rPr>
              <a:t>50</a:t>
            </a:r>
            <a:r>
              <a:rPr lang="en-US" altLang="ko-KR" sz="1600" b="1" dirty="0">
                <a:solidFill>
                  <a:schemeClr val="bg1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D5B5C85-1785-47D0-B06B-BA45DBD0A57C}"/>
              </a:ext>
            </a:extLst>
          </p:cNvPr>
          <p:cNvSpPr/>
          <p:nvPr/>
        </p:nvSpPr>
        <p:spPr>
          <a:xfrm>
            <a:off x="6815778" y="4077054"/>
            <a:ext cx="3273875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서울시 성북구 모범음식점 취소 현황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제공부서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성북구 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행정국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홍보전산과</a:t>
            </a:r>
          </a:p>
        </p:txBody>
      </p:sp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072F025-D724-4F6A-8F07-5ACFC0B85CBB}"/>
              </a:ext>
            </a:extLst>
          </p:cNvPr>
          <p:cNvSpPr/>
          <p:nvPr/>
        </p:nvSpPr>
        <p:spPr>
          <a:xfrm>
            <a:off x="4740762" y="2439169"/>
            <a:ext cx="2917248" cy="1078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모든 서울시민을 위한 공공데이터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열린데이터광장에서는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공공데이터를 쉽게 검색이 가능하고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확인된 공공데이터를 자유롭게 사용이 가능합니다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65BDEE9-85A9-415D-A1D7-7F396BBC4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402732"/>
              </p:ext>
            </p:extLst>
          </p:nvPr>
        </p:nvGraphicFramePr>
        <p:xfrm>
          <a:off x="2435686" y="4729409"/>
          <a:ext cx="2874432" cy="215900"/>
        </p:xfrm>
        <a:graphic>
          <a:graphicData uri="http://schemas.openxmlformats.org/drawingml/2006/table">
            <a:tbl>
              <a:tblPr/>
              <a:tblGrid>
                <a:gridCol w="1437216">
                  <a:extLst>
                    <a:ext uri="{9D8B030D-6E8A-4147-A177-3AD203B41FA5}">
                      <a16:colId xmlns:a16="http://schemas.microsoft.com/office/drawing/2014/main" val="834385764"/>
                    </a:ext>
                  </a:extLst>
                </a:gridCol>
                <a:gridCol w="1437216">
                  <a:extLst>
                    <a:ext uri="{9D8B030D-6E8A-4147-A177-3AD203B41FA5}">
                      <a16:colId xmlns:a16="http://schemas.microsoft.com/office/drawing/2014/main" val="1520743276"/>
                    </a:ext>
                  </a:extLst>
                </a:gridCol>
              </a:tblGrid>
              <a:tr h="206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rgbClr val="333333"/>
                          </a:solidFill>
                          <a:effectLst/>
                        </a:rPr>
                        <a:t>최신수정일자</a:t>
                      </a:r>
                    </a:p>
                  </a:txBody>
                  <a:tcPr marL="76200" marR="76200" marT="31750" marB="31750" anchor="ctr">
                    <a:lnL w="6350" cap="flat" cmpd="sng" algn="ctr">
                      <a:solidFill>
                        <a:srgbClr val="CAD0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AD0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AD0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AD0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666666"/>
                          </a:solidFill>
                          <a:effectLst/>
                          <a:latin typeface="Roboto"/>
                        </a:rPr>
                        <a:t>2020.12.11</a:t>
                      </a:r>
                      <a:endParaRPr lang="ko-KR" altLang="en-US" sz="1000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CAD0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AD0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AD0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AD0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488748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9A4EBEE6-ABC5-44CB-8B38-316869DCB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937241"/>
              </p:ext>
            </p:extLst>
          </p:nvPr>
        </p:nvGraphicFramePr>
        <p:xfrm>
          <a:off x="7015499" y="4750936"/>
          <a:ext cx="2874432" cy="215900"/>
        </p:xfrm>
        <a:graphic>
          <a:graphicData uri="http://schemas.openxmlformats.org/drawingml/2006/table">
            <a:tbl>
              <a:tblPr/>
              <a:tblGrid>
                <a:gridCol w="1437216">
                  <a:extLst>
                    <a:ext uri="{9D8B030D-6E8A-4147-A177-3AD203B41FA5}">
                      <a16:colId xmlns:a16="http://schemas.microsoft.com/office/drawing/2014/main" val="834385764"/>
                    </a:ext>
                  </a:extLst>
                </a:gridCol>
                <a:gridCol w="1437216">
                  <a:extLst>
                    <a:ext uri="{9D8B030D-6E8A-4147-A177-3AD203B41FA5}">
                      <a16:colId xmlns:a16="http://schemas.microsoft.com/office/drawing/2014/main" val="1520743276"/>
                    </a:ext>
                  </a:extLst>
                </a:gridCol>
              </a:tblGrid>
              <a:tr h="206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rgbClr val="333333"/>
                          </a:solidFill>
                          <a:effectLst/>
                        </a:rPr>
                        <a:t>최신수정일자</a:t>
                      </a:r>
                    </a:p>
                  </a:txBody>
                  <a:tcPr marL="76200" marR="76200" marT="31750" marB="31750" anchor="ctr">
                    <a:lnL w="6350" cap="flat" cmpd="sng" algn="ctr">
                      <a:solidFill>
                        <a:srgbClr val="CAD0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AD0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AD0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AD0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666666"/>
                          </a:solidFill>
                          <a:effectLst/>
                          <a:latin typeface="Roboto"/>
                        </a:rPr>
                        <a:t>2020.12.11</a:t>
                      </a:r>
                      <a:endParaRPr lang="ko-KR" altLang="en-US" sz="1000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CAD0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AD0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AD0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AD0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488748"/>
                  </a:ext>
                </a:extLst>
              </a:tr>
            </a:tbl>
          </a:graphicData>
        </a:graphic>
      </p:graphicFrame>
      <p:pic>
        <p:nvPicPr>
          <p:cNvPr id="37" name="그림 36">
            <a:extLst>
              <a:ext uri="{FF2B5EF4-FFF2-40B4-BE49-F238E27FC236}">
                <a16:creationId xmlns:a16="http://schemas.microsoft.com/office/drawing/2014/main" id="{961691A4-8234-4487-A6F6-C93D79D9A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988" y="1878916"/>
            <a:ext cx="3376715" cy="61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5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899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896360"/>
                </a:solidFill>
              </a:rPr>
              <a:t>팀워크</a:t>
            </a:r>
            <a:endParaRPr lang="en-US" altLang="ko-KR" sz="2800" b="1" i="1" kern="0" dirty="0">
              <a:solidFill>
                <a:srgbClr val="896360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800" kern="0" dirty="0">
                <a:solidFill>
                  <a:srgbClr val="896360"/>
                </a:solidFill>
              </a:rPr>
              <a:t>프로젝트를 진행하는데 사용한 협력 도구들 </a:t>
            </a:r>
            <a:endParaRPr lang="en-US" altLang="ko-KR" sz="800" kern="0" dirty="0">
              <a:solidFill>
                <a:srgbClr val="896360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16F3C2D-63DA-4E44-B041-0B2683BB2017}"/>
              </a:ext>
            </a:extLst>
          </p:cNvPr>
          <p:cNvSpPr/>
          <p:nvPr/>
        </p:nvSpPr>
        <p:spPr>
          <a:xfrm>
            <a:off x="4296236" y="1558424"/>
            <a:ext cx="3462176" cy="446449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1800B45-6E27-4BE4-A863-EEF74AADE9CD}"/>
              </a:ext>
            </a:extLst>
          </p:cNvPr>
          <p:cNvCxnSpPr/>
          <p:nvPr/>
        </p:nvCxnSpPr>
        <p:spPr>
          <a:xfrm>
            <a:off x="3612668" y="3682660"/>
            <a:ext cx="5736615" cy="365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B20FB1D-C8DF-4FA4-976A-8D9E9919EAE1}"/>
              </a:ext>
            </a:extLst>
          </p:cNvPr>
          <p:cNvCxnSpPr>
            <a:cxnSpLocks/>
          </p:cNvCxnSpPr>
          <p:nvPr/>
        </p:nvCxnSpPr>
        <p:spPr>
          <a:xfrm flipV="1">
            <a:off x="3561198" y="2489697"/>
            <a:ext cx="4493065" cy="29179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6B33916-79A8-4969-AB66-398331B18522}"/>
              </a:ext>
            </a:extLst>
          </p:cNvPr>
          <p:cNvSpPr/>
          <p:nvPr/>
        </p:nvSpPr>
        <p:spPr>
          <a:xfrm>
            <a:off x="5664388" y="2062480"/>
            <a:ext cx="1080120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6A2BDDE-E20C-4219-BC3F-5747A3C8313A}"/>
              </a:ext>
            </a:extLst>
          </p:cNvPr>
          <p:cNvSpPr/>
          <p:nvPr/>
        </p:nvSpPr>
        <p:spPr>
          <a:xfrm>
            <a:off x="5592380" y="5158824"/>
            <a:ext cx="1080120" cy="31175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D27776A-FFD6-4282-A974-AB09AD05C4D5}"/>
              </a:ext>
            </a:extLst>
          </p:cNvPr>
          <p:cNvSpPr/>
          <p:nvPr/>
        </p:nvSpPr>
        <p:spPr>
          <a:xfrm>
            <a:off x="5232340" y="2278504"/>
            <a:ext cx="1872208" cy="2880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순서도: 병합 62">
            <a:extLst>
              <a:ext uri="{FF2B5EF4-FFF2-40B4-BE49-F238E27FC236}">
                <a16:creationId xmlns:a16="http://schemas.microsoft.com/office/drawing/2014/main" id="{B81B4CD0-6328-47A7-B6BA-5AFE9AF058A2}"/>
              </a:ext>
            </a:extLst>
          </p:cNvPr>
          <p:cNvSpPr/>
          <p:nvPr/>
        </p:nvSpPr>
        <p:spPr>
          <a:xfrm>
            <a:off x="5232340" y="2376247"/>
            <a:ext cx="1727321" cy="797563"/>
          </a:xfrm>
          <a:prstGeom prst="flowChartMerge">
            <a:avLst/>
          </a:prstGeom>
          <a:solidFill>
            <a:srgbClr val="B9CDE5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2" descr="C:\Users\pv\Desktop\블로그 포스팅용\ppt 20150825\smartphone86.png">
            <a:extLst>
              <a:ext uri="{FF2B5EF4-FFF2-40B4-BE49-F238E27FC236}">
                <a16:creationId xmlns:a16="http://schemas.microsoft.com/office/drawing/2014/main" id="{38038D79-716D-4142-A270-2F4B23832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236" y="1990472"/>
            <a:ext cx="3579862" cy="35798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637ABFFD-E41C-4F9B-B309-218B8638EBDD}"/>
              </a:ext>
            </a:extLst>
          </p:cNvPr>
          <p:cNvSpPr/>
          <p:nvPr/>
        </p:nvSpPr>
        <p:spPr>
          <a:xfrm>
            <a:off x="7917174" y="1690680"/>
            <a:ext cx="936104" cy="936104"/>
          </a:xfrm>
          <a:prstGeom prst="ellipse">
            <a:avLst/>
          </a:prstGeom>
          <a:solidFill>
            <a:srgbClr val="FFFA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Picture 4" descr="C:\Users\pv\Desktop\블로그 포스팅용\ppt 20150825\network57.png">
            <a:extLst>
              <a:ext uri="{FF2B5EF4-FFF2-40B4-BE49-F238E27FC236}">
                <a16:creationId xmlns:a16="http://schemas.microsoft.com/office/drawing/2014/main" id="{4F030DEA-1F9D-4288-A43E-EDD007296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737" y="1896410"/>
            <a:ext cx="530976" cy="53097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5A8E834A-3AED-4B3B-A725-F04DA00CD333}"/>
              </a:ext>
            </a:extLst>
          </p:cNvPr>
          <p:cNvSpPr/>
          <p:nvPr/>
        </p:nvSpPr>
        <p:spPr>
          <a:xfrm>
            <a:off x="8544708" y="3214608"/>
            <a:ext cx="936104" cy="93610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369050D2-5EF4-4F4F-818A-543B0CFBA9DF}"/>
              </a:ext>
            </a:extLst>
          </p:cNvPr>
          <p:cNvSpPr/>
          <p:nvPr/>
        </p:nvSpPr>
        <p:spPr>
          <a:xfrm>
            <a:off x="2676564" y="3214608"/>
            <a:ext cx="936104" cy="9361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A538C026-90B2-4586-8E51-45567A3109E0}"/>
              </a:ext>
            </a:extLst>
          </p:cNvPr>
          <p:cNvSpPr/>
          <p:nvPr/>
        </p:nvSpPr>
        <p:spPr>
          <a:xfrm>
            <a:off x="3125464" y="4893367"/>
            <a:ext cx="936104" cy="936104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B15EAC-C700-43A6-875C-DA80FB643D63}"/>
              </a:ext>
            </a:extLst>
          </p:cNvPr>
          <p:cNvSpPr txBox="1"/>
          <p:nvPr/>
        </p:nvSpPr>
        <p:spPr>
          <a:xfrm>
            <a:off x="5366834" y="3179238"/>
            <a:ext cx="14583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FFFF00"/>
                </a:solidFill>
                <a:latin typeface="Adobe 고딕 Std B" pitchFamily="34" charset="-127"/>
                <a:ea typeface="Adobe 고딕 Std B" pitchFamily="34" charset="-127"/>
              </a:rPr>
              <a:t>Team</a:t>
            </a:r>
          </a:p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tool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E4A04A5-99AC-49B9-B0EB-730A0748D0E1}"/>
              </a:ext>
            </a:extLst>
          </p:cNvPr>
          <p:cNvGrpSpPr/>
          <p:nvPr/>
        </p:nvGrpSpPr>
        <p:grpSpPr>
          <a:xfrm>
            <a:off x="5452280" y="4510752"/>
            <a:ext cx="1281633" cy="206259"/>
            <a:chOff x="5417046" y="355129"/>
            <a:chExt cx="3273696" cy="526852"/>
          </a:xfrm>
          <a:solidFill>
            <a:srgbClr val="8368A4"/>
          </a:solidFill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22B1A346-E3EA-4FEF-8772-E7A0809EC120}"/>
                </a:ext>
              </a:extLst>
            </p:cNvPr>
            <p:cNvGrpSpPr/>
            <p:nvPr/>
          </p:nvGrpSpPr>
          <p:grpSpPr>
            <a:xfrm>
              <a:off x="5417046" y="355132"/>
              <a:ext cx="526849" cy="526849"/>
              <a:chOff x="4408934" y="391133"/>
              <a:chExt cx="648072" cy="648072"/>
            </a:xfrm>
            <a:grpFill/>
          </p:grpSpPr>
          <p:sp>
            <p:nvSpPr>
              <p:cNvPr id="90" name="모서리가 둥근 직사각형 39">
                <a:extLst>
                  <a:ext uri="{FF2B5EF4-FFF2-40B4-BE49-F238E27FC236}">
                    <a16:creationId xmlns:a16="http://schemas.microsoft.com/office/drawing/2014/main" id="{35C033F8-EE09-4492-8055-9299757A19F2}"/>
                  </a:ext>
                </a:extLst>
              </p:cNvPr>
              <p:cNvSpPr/>
              <p:nvPr/>
            </p:nvSpPr>
            <p:spPr>
              <a:xfrm>
                <a:off x="4408934" y="391133"/>
                <a:ext cx="648072" cy="648072"/>
              </a:xfrm>
              <a:prstGeom prst="roundRect">
                <a:avLst>
                  <a:gd name="adj" fmla="val 7849"/>
                </a:avLst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1" name="Picture 2" descr="H:\블로그\20150618 카페 대문\PPT_open_file_format_with_pie_chart_512.png">
                <a:extLst>
                  <a:ext uri="{FF2B5EF4-FFF2-40B4-BE49-F238E27FC236}">
                    <a16:creationId xmlns:a16="http://schemas.microsoft.com/office/drawing/2014/main" id="{97EC23BF-3D21-4EB4-BE6F-41DC63278E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6" y="505061"/>
                <a:ext cx="395908" cy="395908"/>
              </a:xfrm>
              <a:prstGeom prst="rect">
                <a:avLst/>
              </a:prstGeom>
              <a:grpFill/>
            </p:spPr>
          </p:pic>
        </p:grpSp>
        <p:sp>
          <p:nvSpPr>
            <p:cNvPr id="82" name="모서리가 둥근 직사각형 31">
              <a:extLst>
                <a:ext uri="{FF2B5EF4-FFF2-40B4-BE49-F238E27FC236}">
                  <a16:creationId xmlns:a16="http://schemas.microsoft.com/office/drawing/2014/main" id="{0B5D3CBF-02A4-4948-8022-0C321C55345D}"/>
                </a:ext>
              </a:extLst>
            </p:cNvPr>
            <p:cNvSpPr/>
            <p:nvPr/>
          </p:nvSpPr>
          <p:spPr>
            <a:xfrm>
              <a:off x="6114333" y="355131"/>
              <a:ext cx="526849" cy="526849"/>
            </a:xfrm>
            <a:prstGeom prst="roundRect">
              <a:avLst>
                <a:gd name="adj" fmla="val 7849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모서리가 둥근 직사각형 32">
              <a:extLst>
                <a:ext uri="{FF2B5EF4-FFF2-40B4-BE49-F238E27FC236}">
                  <a16:creationId xmlns:a16="http://schemas.microsoft.com/office/drawing/2014/main" id="{A94E4FEB-5C66-40DD-BCE4-98ED132B33C5}"/>
                </a:ext>
              </a:extLst>
            </p:cNvPr>
            <p:cNvSpPr/>
            <p:nvPr/>
          </p:nvSpPr>
          <p:spPr>
            <a:xfrm>
              <a:off x="6785198" y="355130"/>
              <a:ext cx="526849" cy="526849"/>
            </a:xfrm>
            <a:prstGeom prst="roundRect">
              <a:avLst>
                <a:gd name="adj" fmla="val 7849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모서리가 둥근 직사각형 33">
              <a:extLst>
                <a:ext uri="{FF2B5EF4-FFF2-40B4-BE49-F238E27FC236}">
                  <a16:creationId xmlns:a16="http://schemas.microsoft.com/office/drawing/2014/main" id="{45A83064-C03D-4968-B403-7636ED0D1012}"/>
                </a:ext>
              </a:extLst>
            </p:cNvPr>
            <p:cNvSpPr/>
            <p:nvPr/>
          </p:nvSpPr>
          <p:spPr>
            <a:xfrm>
              <a:off x="7482485" y="355129"/>
              <a:ext cx="526849" cy="526849"/>
            </a:xfrm>
            <a:prstGeom prst="roundRect">
              <a:avLst>
                <a:gd name="adj" fmla="val 7849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Picture 3" descr="H:\블로그\20150618 카페 대문\Excel_file_512.png">
              <a:extLst>
                <a:ext uri="{FF2B5EF4-FFF2-40B4-BE49-F238E27FC236}">
                  <a16:creationId xmlns:a16="http://schemas.microsoft.com/office/drawing/2014/main" id="{8E1C4834-CB46-40AB-9F7F-52B65ADE8F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757" y="456553"/>
              <a:ext cx="324000" cy="324000"/>
            </a:xfrm>
            <a:prstGeom prst="rect">
              <a:avLst/>
            </a:prstGeom>
            <a:grpFill/>
          </p:spPr>
        </p:pic>
        <p:pic>
          <p:nvPicPr>
            <p:cNvPr id="86" name="Picture 4" descr="H:\블로그\20150618 카페 대문\PSD_open_file_format_512.png">
              <a:extLst>
                <a:ext uri="{FF2B5EF4-FFF2-40B4-BE49-F238E27FC236}">
                  <a16:creationId xmlns:a16="http://schemas.microsoft.com/office/drawing/2014/main" id="{12FC2724-022A-4441-9526-AB330AD03D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6622" y="476592"/>
              <a:ext cx="324000" cy="324000"/>
            </a:xfrm>
            <a:prstGeom prst="rect">
              <a:avLst/>
            </a:prstGeom>
            <a:grpFill/>
          </p:spPr>
        </p:pic>
        <p:pic>
          <p:nvPicPr>
            <p:cNvPr id="87" name="Picture 5" descr="H:\블로그\20150618 카페 대문\Adobe_Illustrator_512.png">
              <a:extLst>
                <a:ext uri="{FF2B5EF4-FFF2-40B4-BE49-F238E27FC236}">
                  <a16:creationId xmlns:a16="http://schemas.microsoft.com/office/drawing/2014/main" id="{346AEE4E-15B9-4F27-85CA-3B73A230F9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3909" y="456556"/>
              <a:ext cx="324000" cy="324000"/>
            </a:xfrm>
            <a:prstGeom prst="rect">
              <a:avLst/>
            </a:prstGeom>
            <a:grpFill/>
          </p:spPr>
        </p:pic>
        <p:sp>
          <p:nvSpPr>
            <p:cNvPr id="88" name="모서리가 둥근 직사각형 37">
              <a:extLst>
                <a:ext uri="{FF2B5EF4-FFF2-40B4-BE49-F238E27FC236}">
                  <a16:creationId xmlns:a16="http://schemas.microsoft.com/office/drawing/2014/main" id="{1CACAA73-D290-4E11-ADF8-CB7441DBB441}"/>
                </a:ext>
              </a:extLst>
            </p:cNvPr>
            <p:cNvSpPr/>
            <p:nvPr/>
          </p:nvSpPr>
          <p:spPr>
            <a:xfrm>
              <a:off x="8163893" y="355129"/>
              <a:ext cx="526849" cy="526849"/>
            </a:xfrm>
            <a:prstGeom prst="roundRect">
              <a:avLst>
                <a:gd name="adj" fmla="val 7849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9" name="Picture 6" descr="H:\블로그\20150618 카페 대문\Talk_bubbles_512.png">
              <a:extLst>
                <a:ext uri="{FF2B5EF4-FFF2-40B4-BE49-F238E27FC236}">
                  <a16:creationId xmlns:a16="http://schemas.microsoft.com/office/drawing/2014/main" id="{EBEB8C5F-3D4D-48DF-9F3C-43B5506C93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5317" y="463075"/>
              <a:ext cx="324000" cy="324000"/>
            </a:xfrm>
            <a:prstGeom prst="rect">
              <a:avLst/>
            </a:prstGeom>
            <a:grpFill/>
          </p:spPr>
        </p:pic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3E25A8BD-A801-41BE-8534-0E8E856FC94D}"/>
              </a:ext>
            </a:extLst>
          </p:cNvPr>
          <p:cNvSpPr txBox="1"/>
          <p:nvPr/>
        </p:nvSpPr>
        <p:spPr>
          <a:xfrm>
            <a:off x="8613428" y="191404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카카오톡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kakaotalk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13182BC-C02C-44BD-9292-CB2DE1A36009}"/>
              </a:ext>
            </a:extLst>
          </p:cNvPr>
          <p:cNvSpPr txBox="1"/>
          <p:nvPr/>
        </p:nvSpPr>
        <p:spPr>
          <a:xfrm>
            <a:off x="9480812" y="3430632"/>
            <a:ext cx="111561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깃허브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Github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931C67E-00B0-4086-A849-FBF61590CE57}"/>
              </a:ext>
            </a:extLst>
          </p:cNvPr>
          <p:cNvSpPr txBox="1"/>
          <p:nvPr/>
        </p:nvSpPr>
        <p:spPr>
          <a:xfrm>
            <a:off x="1414914" y="3430632"/>
            <a:ext cx="1260634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행아웃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(google)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화상 미팅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D6830DD-28D7-4D5C-80F6-E1D35A984332}"/>
              </a:ext>
            </a:extLst>
          </p:cNvPr>
          <p:cNvSpPr txBox="1"/>
          <p:nvPr/>
        </p:nvSpPr>
        <p:spPr>
          <a:xfrm>
            <a:off x="1847964" y="523206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슬랙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(Slack)</a:t>
            </a:r>
          </a:p>
          <a:p>
            <a:pPr algn="ctr"/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팀채널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D5C000F9-950B-4114-8A82-EC33D84D0A1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64" y="4893366"/>
            <a:ext cx="936105" cy="936105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2B47A05F-CAFA-49E6-B4C6-DC8DE43DC7C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454" y="3297432"/>
            <a:ext cx="806967" cy="806967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75B8AD94-4E41-4645-8CED-F48B8B8D6DF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696" y="3330596"/>
            <a:ext cx="704128" cy="70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7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/>
      <p:bldP spid="96" grpId="0"/>
      <p:bldP spid="97" grpId="0"/>
    </p:bldLst>
  </p:timing>
</p:sld>
</file>

<file path=ppt/theme/theme1.xml><?xml version="1.0" encoding="utf-8"?>
<a:theme xmlns:a="http://schemas.openxmlformats.org/drawingml/2006/main" name="1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712</Words>
  <Application>Microsoft Office PowerPoint</Application>
  <PresentationFormat>와이드스크린</PresentationFormat>
  <Paragraphs>138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Adobe 고딕 Std B</vt:lpstr>
      <vt:lpstr>Roboto</vt:lpstr>
      <vt:lpstr>맑은 고딕</vt:lpstr>
      <vt:lpstr>Arial</vt:lpstr>
      <vt:lpstr>15_Office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 설</cp:lastModifiedBy>
  <cp:revision>28</cp:revision>
  <dcterms:created xsi:type="dcterms:W3CDTF">2020-09-20T00:56:19Z</dcterms:created>
  <dcterms:modified xsi:type="dcterms:W3CDTF">2020-12-12T09:42:46Z</dcterms:modified>
</cp:coreProperties>
</file>