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1B24-00A2-8D4A-BA7B-7717C7FF01A0}" type="datetimeFigureOut">
              <a:rPr lang="en-US" smtClean="0"/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109C-D659-3942-9D9F-F13EDB62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0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1B24-00A2-8D4A-BA7B-7717C7FF01A0}" type="datetimeFigureOut">
              <a:rPr lang="en-US" smtClean="0"/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109C-D659-3942-9D9F-F13EDB62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1B24-00A2-8D4A-BA7B-7717C7FF01A0}" type="datetimeFigureOut">
              <a:rPr lang="en-US" smtClean="0"/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109C-D659-3942-9D9F-F13EDB62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9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1B24-00A2-8D4A-BA7B-7717C7FF01A0}" type="datetimeFigureOut">
              <a:rPr lang="en-US" smtClean="0"/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109C-D659-3942-9D9F-F13EDB62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1B24-00A2-8D4A-BA7B-7717C7FF01A0}" type="datetimeFigureOut">
              <a:rPr lang="en-US" smtClean="0"/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109C-D659-3942-9D9F-F13EDB62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31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1B24-00A2-8D4A-BA7B-7717C7FF01A0}" type="datetimeFigureOut">
              <a:rPr lang="en-US" smtClean="0"/>
              <a:t>10/4/13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109C-D659-3942-9D9F-F13EDB62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7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1B24-00A2-8D4A-BA7B-7717C7FF01A0}" type="datetimeFigureOut">
              <a:rPr lang="en-US" smtClean="0"/>
              <a:t>10/4/13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109C-D659-3942-9D9F-F13EDB62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1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1B24-00A2-8D4A-BA7B-7717C7FF01A0}" type="datetimeFigureOut">
              <a:rPr lang="en-US" smtClean="0"/>
              <a:t>10/4/13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109C-D659-3942-9D9F-F13EDB62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3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1B24-00A2-8D4A-BA7B-7717C7FF01A0}" type="datetimeFigureOut">
              <a:rPr lang="en-US" smtClean="0"/>
              <a:t>10/4/13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109C-D659-3942-9D9F-F13EDB62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6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1B24-00A2-8D4A-BA7B-7717C7FF01A0}" type="datetimeFigureOut">
              <a:rPr lang="en-US" smtClean="0"/>
              <a:t>10/4/13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109C-D659-3942-9D9F-F13EDB62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3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1B24-00A2-8D4A-BA7B-7717C7FF01A0}" type="datetimeFigureOut">
              <a:rPr lang="en-US" smtClean="0"/>
              <a:t>10/4/13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109C-D659-3942-9D9F-F13EDB62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4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21B24-00A2-8D4A-BA7B-7717C7FF01A0}" type="datetimeFigureOut">
              <a:rPr lang="en-US" smtClean="0"/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A109C-D659-3942-9D9F-F13EDB62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8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3332"/>
            <a:ext cx="7772400" cy="1470025"/>
          </a:xfrm>
        </p:spPr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Bluetooth to Android Device Communication</a:t>
            </a:r>
            <a:endParaRPr lang="en-US" dirty="0"/>
          </a:p>
        </p:txBody>
      </p:sp>
      <p:pic>
        <p:nvPicPr>
          <p:cNvPr id="4" name="Picture 3" descr="10269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713" y="3087352"/>
            <a:ext cx="3598884" cy="3598884"/>
          </a:xfrm>
          <a:prstGeom prst="rect">
            <a:avLst/>
          </a:prstGeom>
        </p:spPr>
      </p:pic>
      <p:pic>
        <p:nvPicPr>
          <p:cNvPr id="5" name="Picture 4" descr="htc-rezound-black-en-slide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532231"/>
            <a:ext cx="3465938" cy="315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0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1123412" y="4249111"/>
            <a:ext cx="618690" cy="6512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53661" y="4900316"/>
            <a:ext cx="325627" cy="12861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/>
          <p:cNvCxnSpPr>
            <a:stCxn id="6" idx="5"/>
          </p:cNvCxnSpPr>
          <p:nvPr/>
        </p:nvCxnSpPr>
        <p:spPr>
          <a:xfrm rot="16200000" flipH="1">
            <a:off x="1206899" y="6322797"/>
            <a:ext cx="859906" cy="210503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3"/>
          </p:cNvCxnSpPr>
          <p:nvPr/>
        </p:nvCxnSpPr>
        <p:spPr>
          <a:xfrm rot="5400000">
            <a:off x="782428" y="6339080"/>
            <a:ext cx="859904" cy="177936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" idx="7"/>
          </p:cNvCxnSpPr>
          <p:nvPr/>
        </p:nvCxnSpPr>
        <p:spPr>
          <a:xfrm rot="16200000" flipH="1">
            <a:off x="1389143" y="5231123"/>
            <a:ext cx="495416" cy="210501"/>
          </a:xfrm>
          <a:prstGeom prst="curvedConnector3">
            <a:avLst>
              <a:gd name="adj1" fmla="val -200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6" idx="1"/>
          </p:cNvCxnSpPr>
          <p:nvPr/>
        </p:nvCxnSpPr>
        <p:spPr>
          <a:xfrm rot="16200000" flipH="1" flipV="1">
            <a:off x="964671" y="5247405"/>
            <a:ext cx="495417" cy="177936"/>
          </a:xfrm>
          <a:prstGeom prst="curvedConnector3">
            <a:avLst>
              <a:gd name="adj1" fmla="val -2172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188537" y="5746882"/>
            <a:ext cx="488443" cy="113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DJI-NAZA-ARF-Kit-Quadrokopter-DJI-Hobby-F450_b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574" y="1139608"/>
            <a:ext cx="1725693" cy="1725693"/>
          </a:xfrm>
          <a:prstGeom prst="rect">
            <a:avLst/>
          </a:prstGeom>
        </p:spPr>
      </p:pic>
      <p:cxnSp>
        <p:nvCxnSpPr>
          <p:cNvPr id="22" name="Curved Connector 21"/>
          <p:cNvCxnSpPr>
            <a:stCxn id="20" idx="3"/>
          </p:cNvCxnSpPr>
          <p:nvPr/>
        </p:nvCxnSpPr>
        <p:spPr>
          <a:xfrm flipV="1">
            <a:off x="1676980" y="2181536"/>
            <a:ext cx="1530441" cy="3622327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90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Arduino Bluetooth to Android Device Communication</vt:lpstr>
      <vt:lpstr>Power</vt:lpstr>
    </vt:vector>
  </TitlesOfParts>
  <Company>Vermont Technical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Bluetooth to Android Device</dc:title>
  <dc:creator>Brendon Kay</dc:creator>
  <cp:lastModifiedBy>Brendon Kay</cp:lastModifiedBy>
  <cp:revision>3</cp:revision>
  <dcterms:created xsi:type="dcterms:W3CDTF">2013-10-04T17:14:33Z</dcterms:created>
  <dcterms:modified xsi:type="dcterms:W3CDTF">2013-10-04T17:49:38Z</dcterms:modified>
</cp:coreProperties>
</file>