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0ACE-F631-D441-896F-917A39BA6ED1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30FD2-E044-7342-9FAB-F8B85ECB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3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0ACE-F631-D441-896F-917A39BA6ED1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30FD2-E044-7342-9FAB-F8B85ECB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2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0ACE-F631-D441-896F-917A39BA6ED1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30FD2-E044-7342-9FAB-F8B85ECB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1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0ACE-F631-D441-896F-917A39BA6ED1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30FD2-E044-7342-9FAB-F8B85ECB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9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0ACE-F631-D441-896F-917A39BA6ED1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30FD2-E044-7342-9FAB-F8B85ECB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2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0ACE-F631-D441-896F-917A39BA6ED1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30FD2-E044-7342-9FAB-F8B85ECB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8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0ACE-F631-D441-896F-917A39BA6ED1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30FD2-E044-7342-9FAB-F8B85ECB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5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0ACE-F631-D441-896F-917A39BA6ED1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30FD2-E044-7342-9FAB-F8B85ECB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0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0ACE-F631-D441-896F-917A39BA6ED1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30FD2-E044-7342-9FAB-F8B85ECB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9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0ACE-F631-D441-896F-917A39BA6ED1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30FD2-E044-7342-9FAB-F8B85ECB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9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0ACE-F631-D441-896F-917A39BA6ED1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30FD2-E044-7342-9FAB-F8B85ECB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4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90ACE-F631-D441-896F-917A39BA6ED1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30FD2-E044-7342-9FAB-F8B85ECB4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10269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886200"/>
            <a:ext cx="1828800" cy="1828800"/>
          </a:xfrm>
          <a:prstGeom prst="rect">
            <a:avLst/>
          </a:prstGeom>
        </p:spPr>
      </p:pic>
      <p:pic>
        <p:nvPicPr>
          <p:cNvPr id="5" name="Picture 4" descr="androi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886200"/>
            <a:ext cx="2246822" cy="218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9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roi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110" y="320854"/>
            <a:ext cx="2246822" cy="2184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2854" y="3988629"/>
            <a:ext cx="4172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 Serial Connection with </a:t>
            </a:r>
            <a:r>
              <a:rPr lang="en-US" dirty="0" err="1" smtClean="0"/>
              <a:t>BlueTooth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~ ASCII text messages sent as </a:t>
            </a:r>
            <a:r>
              <a:rPr lang="en-US" dirty="0" err="1" smtClean="0"/>
              <a:t>insctructions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0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0269-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2" b="22502"/>
          <a:stretch>
            <a:fillRect/>
          </a:stretch>
        </p:blipFill>
        <p:spPr>
          <a:xfrm>
            <a:off x="2606335" y="365150"/>
            <a:ext cx="3827495" cy="2104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977" y="3239743"/>
            <a:ext cx="56984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 Very robust link both in integrity and transmission distance (18m)</a:t>
            </a:r>
          </a:p>
          <a:p>
            <a:r>
              <a:rPr lang="en-US" dirty="0" smtClean="0"/>
              <a:t>~ Hardy frequency hopping scheme - operates in harsh RF environments like </a:t>
            </a:r>
            <a:r>
              <a:rPr lang="en-US" dirty="0" err="1" smtClean="0"/>
              <a:t>WiFi</a:t>
            </a:r>
            <a:r>
              <a:rPr lang="en-US" dirty="0" smtClean="0"/>
              <a:t>, 802.11g, and </a:t>
            </a:r>
            <a:r>
              <a:rPr lang="en-US" dirty="0" err="1" smtClean="0"/>
              <a:t>Zigbee</a:t>
            </a:r>
            <a:endParaRPr lang="en-US" dirty="0" smtClean="0"/>
          </a:p>
          <a:p>
            <a:r>
              <a:rPr lang="en-US" dirty="0" smtClean="0"/>
              <a:t>~ Encrypted connection</a:t>
            </a:r>
          </a:p>
          <a:p>
            <a:r>
              <a:rPr lang="en-US" dirty="0" smtClean="0"/>
              <a:t>~ Frequency: 2.4~2.524 GHz</a:t>
            </a:r>
          </a:p>
          <a:p>
            <a:r>
              <a:rPr lang="en-US" dirty="0" smtClean="0"/>
              <a:t>~ Operating Voltage: 3.3V-6V</a:t>
            </a:r>
          </a:p>
          <a:p>
            <a:r>
              <a:rPr lang="en-US" dirty="0" smtClean="0"/>
              <a:t>~ Serial communications: 2400-115200bps</a:t>
            </a:r>
          </a:p>
          <a:p>
            <a:r>
              <a:rPr lang="en-US" dirty="0"/>
              <a:t>	</a:t>
            </a:r>
            <a:r>
              <a:rPr lang="en-US" dirty="0" smtClean="0"/>
              <a:t>~ 14400Bps</a:t>
            </a:r>
          </a:p>
          <a:p>
            <a:r>
              <a:rPr lang="en-US" dirty="0" smtClean="0"/>
              <a:t>Built-in antenna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4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 TETHER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4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1123412" y="4249111"/>
            <a:ext cx="618690" cy="6512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53661" y="4900316"/>
            <a:ext cx="325627" cy="12861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>
            <a:stCxn id="6" idx="5"/>
          </p:cNvCxnSpPr>
          <p:nvPr/>
        </p:nvCxnSpPr>
        <p:spPr>
          <a:xfrm rot="16200000" flipH="1">
            <a:off x="1206899" y="6322797"/>
            <a:ext cx="859906" cy="210503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3"/>
          </p:cNvCxnSpPr>
          <p:nvPr/>
        </p:nvCxnSpPr>
        <p:spPr>
          <a:xfrm rot="5400000">
            <a:off x="782428" y="6339080"/>
            <a:ext cx="859904" cy="177936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7"/>
          </p:cNvCxnSpPr>
          <p:nvPr/>
        </p:nvCxnSpPr>
        <p:spPr>
          <a:xfrm rot="16200000" flipH="1">
            <a:off x="1389143" y="5231123"/>
            <a:ext cx="495416" cy="210501"/>
          </a:xfrm>
          <a:prstGeom prst="curvedConnector3">
            <a:avLst>
              <a:gd name="adj1" fmla="val -200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1"/>
          </p:cNvCxnSpPr>
          <p:nvPr/>
        </p:nvCxnSpPr>
        <p:spPr>
          <a:xfrm rot="16200000" flipH="1" flipV="1">
            <a:off x="964671" y="5247405"/>
            <a:ext cx="495417" cy="177936"/>
          </a:xfrm>
          <a:prstGeom prst="curvedConnector3">
            <a:avLst>
              <a:gd name="adj1" fmla="val -2172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88537" y="5746882"/>
            <a:ext cx="488443" cy="1139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DJI-NAZA-ARF-Kit-Quadrokopter-DJI-Hobby-F450_b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574" y="1139608"/>
            <a:ext cx="1725693" cy="1725693"/>
          </a:xfrm>
          <a:prstGeom prst="rect">
            <a:avLst/>
          </a:prstGeom>
        </p:spPr>
      </p:pic>
      <p:cxnSp>
        <p:nvCxnSpPr>
          <p:cNvPr id="22" name="Curved Connector 21"/>
          <p:cNvCxnSpPr>
            <a:stCxn id="20" idx="3"/>
          </p:cNvCxnSpPr>
          <p:nvPr/>
        </p:nvCxnSpPr>
        <p:spPr>
          <a:xfrm flipV="1">
            <a:off x="1676980" y="2181536"/>
            <a:ext cx="1530441" cy="3622327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84398" y="2507138"/>
            <a:ext cx="3198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 Provides power over </a:t>
            </a:r>
            <a:r>
              <a:rPr lang="en-US" dirty="0" err="1" smtClean="0"/>
              <a:t>ethernet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~ Maximum wattage is 36 Watts</a:t>
            </a:r>
          </a:p>
          <a:p>
            <a:r>
              <a:rPr lang="en-US" dirty="0"/>
              <a:t>	</a:t>
            </a:r>
            <a:r>
              <a:rPr lang="en-US" dirty="0" smtClean="0"/>
              <a:t>~Category </a:t>
            </a:r>
            <a:r>
              <a:rPr lang="en-US" smtClean="0"/>
              <a:t>5 cable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46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82</Words>
  <Application>Microsoft Macintosh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COMMUNICATION</vt:lpstr>
      <vt:lpstr>PowerPoint Presentation</vt:lpstr>
      <vt:lpstr>PowerPoint Presentation</vt:lpstr>
      <vt:lpstr>POWER TETHER</vt:lpstr>
      <vt:lpstr>Power</vt:lpstr>
    </vt:vector>
  </TitlesOfParts>
  <Company>Vermont Technical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Brendon Kay</dc:creator>
  <cp:lastModifiedBy>Brendon Kay</cp:lastModifiedBy>
  <cp:revision>4</cp:revision>
  <dcterms:created xsi:type="dcterms:W3CDTF">2013-12-13T17:01:48Z</dcterms:created>
  <dcterms:modified xsi:type="dcterms:W3CDTF">2013-12-13T17:26:34Z</dcterms:modified>
</cp:coreProperties>
</file>