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90" autoAdjust="0"/>
    <p:restoredTop sz="96190" autoAdjust="0"/>
  </p:normalViewPr>
  <p:slideViewPr>
    <p:cSldViewPr snapToGrid="0" snapToObjects="1">
      <p:cViewPr varScale="1">
        <p:scale>
          <a:sx n="38" d="100"/>
          <a:sy n="38" d="100"/>
        </p:scale>
        <p:origin x="2704" y="200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3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 lnSpcReduction="10000"/>
          </a:bodyPr>
          <a:lstStyle/>
          <a:p>
            <a:pPr algn="ctr"/>
            <a:r>
              <a:rPr lang="en-GB" sz="8000" dirty="0">
                <a:latin typeface="+mj-lt"/>
              </a:rPr>
              <a:t>Title of Thesis.. Title of Th..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8054"/>
              </p:ext>
            </p:extLst>
          </p:nvPr>
        </p:nvGraphicFramePr>
        <p:xfrm>
          <a:off x="22453624" y="18414123"/>
          <a:ext cx="72018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Graduate(s):</a:t>
                      </a:r>
                      <a:endParaRPr kumimoji="0" lang="fr-CH" sz="5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First Name Last Name</a:t>
                      </a:r>
                      <a:b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</a:b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First Name Last Name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First Name Last Name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First Name Last Name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19956914"/>
            <a:ext cx="151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 Bachelor </a:t>
            </a:r>
            <a:r>
              <a:rPr lang="en-GB" altLang="de-DE" sz="3200">
                <a:solidFill>
                  <a:srgbClr val="697D91"/>
                </a:solidFill>
                <a:latin typeface="Lucida Sans" pitchFamily="34" charset="0"/>
              </a:rPr>
              <a:t>Thesis 2021</a:t>
            </a: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	 Degree Programme  Computer Science</a:t>
            </a:r>
            <a:endParaRPr lang="en-GB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>
                <a:solidFill>
                  <a:srgbClr val="697D91"/>
                </a:solidFill>
                <a:latin typeface="+mj-lt"/>
              </a:rPr>
              <a:t>Subtitles paragraph / block</a:t>
            </a:r>
            <a:endParaRPr lang="en-GB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>
                <a:latin typeface="Lucida Sans" pitchFamily="34" charset="0"/>
              </a:rPr>
              <a:t>Text &amp; Image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0356484" y="875399"/>
            <a:ext cx="884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>
                <a:solidFill>
                  <a:srgbClr val="697D91"/>
                </a:solidFill>
                <a:latin typeface="+mj-lt"/>
              </a:rPr>
              <a:t>Subtitles paragraph / block</a:t>
            </a:r>
            <a:endParaRPr lang="en-GB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>
                <a:latin typeface="Lucida Sans" pitchFamily="34" charset="0"/>
              </a:rPr>
              <a:t>Text &amp; Image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667052" y="893032"/>
            <a:ext cx="8845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>
                <a:solidFill>
                  <a:srgbClr val="697D91"/>
                </a:solidFill>
                <a:latin typeface="+mj-lt"/>
              </a:rPr>
              <a:t>Subtitles paragraph / block</a:t>
            </a:r>
            <a:endParaRPr lang="en-GB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>
                <a:latin typeface="Lucida Sans" pitchFamily="34" charset="0"/>
              </a:rPr>
              <a:t>Text &amp; Image</a:t>
            </a: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63c724b1-652e-424f-8d99-4ee509067280"/>
    <ds:schemaRef ds:uri="http://purl.org/dc/terms/"/>
    <ds:schemaRef ds:uri="http://www.w3.org/XML/1998/namespace"/>
    <ds:schemaRef ds:uri="2551ef7e-3b29-44d1-a8ad-ef34c26bfc60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Macintosh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Grande</vt:lpstr>
      <vt:lpstr>Lucida Sans</vt:lpstr>
      <vt:lpstr>BFH_Posterpräsentation_A1_Vorlage_quer</vt:lpstr>
      <vt:lpstr>PowerPoint-Präsentation</vt:lpstr>
    </vt:vector>
  </TitlesOfParts>
  <Manager>kfh1</Manager>
  <Company>Bern University of Applied Sciences - Engineering and computer science</Company>
  <LinksUpToDate>false</LinksUpToDate>
  <SharedDoc>false</SharedDoc>
  <HyperlinkBase>http://www.ti.bfh.ch/en.html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 exhibition</dc:title>
  <dc:subject>Thesis at a glance</dc:subject>
  <dc:creator>staff BFH-TI</dc:creator>
  <cp:lastModifiedBy>Anrig Bernhard</cp:lastModifiedBy>
  <cp:revision>21</cp:revision>
  <cp:lastPrinted>2014-04-10T14:38:53Z</cp:lastPrinted>
  <dcterms:created xsi:type="dcterms:W3CDTF">2014-04-01T09:39:32Z</dcterms:created>
  <dcterms:modified xsi:type="dcterms:W3CDTF">2020-12-31T10:22:09Z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