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3" r:id="rId6"/>
    <p:sldId id="257" r:id="rId7"/>
    <p:sldId id="259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893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6704-7E7A-704F-BF42-C3DF3D151DA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9AC63-C719-7B48-A414-08083233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C63-C719-7B48-A414-080832335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C63-C719-7B48-A414-080832335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C63-C719-7B48-A414-080832335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C63-C719-7B48-A414-080832335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C63-C719-7B48-A414-080832335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C63-C719-7B48-A414-080832335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1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C63-C719-7B48-A414-080832335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0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C63-C719-7B48-A414-080832335F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EAA1-AA70-7290-BAF7-F0C94383D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Tweet Analyzer</a:t>
            </a:r>
            <a:br>
              <a:rPr lang="en-US"/>
            </a:br>
            <a:r>
              <a:rPr lang="en-US" sz="2800"/>
              <a:t>including Topic Modelling</a:t>
            </a:r>
            <a:br>
              <a:rPr lang="en-US" sz="2800"/>
            </a:br>
            <a:r>
              <a:rPr lang="en-US" sz="2800"/>
              <a:t>Sentiment Analysis</a:t>
            </a:r>
            <a:br>
              <a:rPr lang="en-US" sz="2800"/>
            </a:br>
            <a:r>
              <a:rPr lang="en-US" sz="2800"/>
              <a:t>and Tweet Summarization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CB8A6-2E29-76B6-B0B8-A1A9799D2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11904"/>
            <a:ext cx="7315200" cy="1047648"/>
          </a:xfrm>
        </p:spPr>
        <p:txBody>
          <a:bodyPr>
            <a:normAutofit fontScale="92500" lnSpcReduction="10000"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Abbhinav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Reddie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Nomulla — Rahul Sanjay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Morishetti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— Brooke Dalton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07BC23-8CBC-78EF-0555-7066279AF3C8}"/>
              </a:ext>
            </a:extLst>
          </p:cNvPr>
          <p:cNvSpPr txBox="1">
            <a:spLocks/>
          </p:cNvSpPr>
          <p:nvPr/>
        </p:nvSpPr>
        <p:spPr>
          <a:xfrm>
            <a:off x="1069848" y="5559552"/>
            <a:ext cx="7315200" cy="376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CS-286 Advanced Topics in Computer Science (Topics in NLP)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04"/>
    </mc:Choice>
    <mc:Fallback xmlns="">
      <p:transition spd="slow" advTm="215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D00F-FE2E-3770-C377-B308FE8B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Sentiment and Summary for Specific Topic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8E8375-6190-D15C-6B2B-AF5C33B2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055" y="1128409"/>
            <a:ext cx="7765897" cy="4601182"/>
          </a:xfrm>
        </p:spPr>
      </p:pic>
    </p:spTree>
    <p:extLst>
      <p:ext uri="{BB962C8B-B14F-4D97-AF65-F5344CB8AC3E}">
        <p14:creationId xmlns:p14="http://schemas.microsoft.com/office/powerpoint/2010/main" val="12925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9"/>
    </mc:Choice>
    <mc:Fallback xmlns="">
      <p:transition spd="slow" advTm="254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CD4-5049-C5E5-B16B-6A6454CC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Trend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BEA4437-7F2E-AC28-626D-6C00799B3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541" y="1285271"/>
            <a:ext cx="7575744" cy="4278313"/>
          </a:xfrm>
        </p:spPr>
      </p:pic>
    </p:spTree>
    <p:extLst>
      <p:ext uri="{BB962C8B-B14F-4D97-AF65-F5344CB8AC3E}">
        <p14:creationId xmlns:p14="http://schemas.microsoft.com/office/powerpoint/2010/main" val="6469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0"/>
    </mc:Choice>
    <mc:Fallback xmlns="">
      <p:transition spd="slow" advTm="126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8B4A-34F9-A2F4-EB41-471C954E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of each Tweet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5740437-1691-0442-DCDF-AC624E90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457" y="815440"/>
            <a:ext cx="7356072" cy="5217975"/>
          </a:xfrm>
        </p:spPr>
      </p:pic>
    </p:spTree>
    <p:extLst>
      <p:ext uri="{BB962C8B-B14F-4D97-AF65-F5344CB8AC3E}">
        <p14:creationId xmlns:p14="http://schemas.microsoft.com/office/powerpoint/2010/main" val="153542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1BD7-A183-B029-EC1E-7DA3CF8B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88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39971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A996-BE45-722D-7980-2A349846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0923-BD3C-6DF3-E074-3500AECC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VADER for sentiment analysis</a:t>
            </a:r>
          </a:p>
          <a:p>
            <a:r>
              <a:rPr lang="en-US" sz="2800" dirty="0"/>
              <a:t>LDA for topic modelling</a:t>
            </a:r>
          </a:p>
          <a:p>
            <a:r>
              <a:rPr lang="en-US" sz="2800" dirty="0"/>
              <a:t>BART for summarization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3"/>
    </mc:Choice>
    <mc:Fallback xmlns="">
      <p:transition spd="slow" advTm="91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E9EC-8A2F-4A8E-C5CA-363724EC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A09E-6781-1BCD-2B1D-DCCB7662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Valence Aware Dictionary and Sentiment Reasoner</a:t>
            </a:r>
          </a:p>
          <a:p>
            <a:r>
              <a:rPr lang="en-US" sz="2800" dirty="0"/>
              <a:t>Trained on social media data</a:t>
            </a:r>
          </a:p>
        </p:txBody>
      </p:sp>
    </p:spTree>
    <p:extLst>
      <p:ext uri="{BB962C8B-B14F-4D97-AF65-F5344CB8AC3E}">
        <p14:creationId xmlns:p14="http://schemas.microsoft.com/office/powerpoint/2010/main" val="28725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81"/>
    </mc:Choice>
    <mc:Fallback xmlns="">
      <p:transition spd="slow" advTm="633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C82B-D28E-BFBB-842A-14BCFA6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6923-DF9F-F85A-4F95-02BA1E3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Latent Dirichlet Allocation</a:t>
            </a:r>
          </a:p>
          <a:p>
            <a:r>
              <a:rPr lang="en-US" sz="2800" dirty="0"/>
              <a:t>A way of automatically discovering 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2"/>
    </mc:Choice>
    <mc:Fallback xmlns="">
      <p:transition spd="slow" advTm="389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D5E2-D5E5-D441-6B4C-1099DBF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ED30-80E1-D36A-3BC5-3E960F8E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Bidirectional autoregressive transformer</a:t>
            </a:r>
          </a:p>
          <a:p>
            <a:r>
              <a:rPr lang="en-US" sz="2800" dirty="0"/>
              <a:t>Standard encoder-decoder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3628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86"/>
    </mc:Choice>
    <mc:Fallback xmlns="">
      <p:transition spd="slow" advTm="669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93A2-BC13-A5E1-A3A5-D400373C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01E2-3E17-6FB2-4B8B-FE0BEF79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From twitter</a:t>
            </a:r>
          </a:p>
          <a:p>
            <a:r>
              <a:rPr lang="en-US" sz="2800" dirty="0"/>
              <a:t>Preprocessing</a:t>
            </a:r>
          </a:p>
          <a:p>
            <a:pPr lvl="1"/>
            <a:r>
              <a:rPr lang="en-US" sz="2800" dirty="0"/>
              <a:t>Use NLP techniques</a:t>
            </a:r>
          </a:p>
          <a:p>
            <a:pPr lvl="1"/>
            <a:r>
              <a:rPr lang="en-US" sz="2800" dirty="0"/>
              <a:t>Remove @ signs, emojis, URLs, and repeat letters</a:t>
            </a:r>
          </a:p>
        </p:txBody>
      </p:sp>
    </p:spTree>
    <p:extLst>
      <p:ext uri="{BB962C8B-B14F-4D97-AF65-F5344CB8AC3E}">
        <p14:creationId xmlns:p14="http://schemas.microsoft.com/office/powerpoint/2010/main" val="578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0"/>
    </mc:Choice>
    <mc:Fallback xmlns="">
      <p:transition spd="slow" advTm="432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3CC4-1E29-63D3-21AD-687A2738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BAE7-627E-3E10-9CDB-99120D81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Contains:</a:t>
            </a:r>
          </a:p>
          <a:p>
            <a:pPr lvl="1"/>
            <a:r>
              <a:rPr lang="en-US" sz="2800" dirty="0"/>
              <a:t>A time span that is selected by the user</a:t>
            </a:r>
          </a:p>
          <a:p>
            <a:pPr lvl="1"/>
            <a:r>
              <a:rPr lang="en-US" sz="2800" dirty="0"/>
              <a:t>5 hottest topics shown</a:t>
            </a:r>
          </a:p>
          <a:p>
            <a:pPr lvl="1"/>
            <a:r>
              <a:rPr lang="en-US" sz="2800" dirty="0"/>
              <a:t>Overall sentiment trend for a certain topic when selected</a:t>
            </a:r>
          </a:p>
          <a:p>
            <a:pPr lvl="1"/>
            <a:r>
              <a:rPr lang="en-US" sz="2800" dirty="0"/>
              <a:t>Sentiment analysis results</a:t>
            </a:r>
          </a:p>
          <a:p>
            <a:pPr lvl="1"/>
            <a:r>
              <a:rPr lang="en-US" sz="2800" dirty="0"/>
              <a:t>Summary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7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9528-FFBE-21D6-2FDF-046C2D54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Date Range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B09322-3DB7-382B-8830-4DAADAB84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910" y="917368"/>
            <a:ext cx="4685375" cy="5023263"/>
          </a:xfrm>
        </p:spPr>
      </p:pic>
    </p:spTree>
    <p:extLst>
      <p:ext uri="{BB962C8B-B14F-4D97-AF65-F5344CB8AC3E}">
        <p14:creationId xmlns:p14="http://schemas.microsoft.com/office/powerpoint/2010/main" val="351536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85E7-B5ED-34C1-DE6A-1F3AEE7F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Topic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0108214-7466-8AFF-82A6-D5BDA0DD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326" y="898371"/>
            <a:ext cx="4715610" cy="5061257"/>
          </a:xfrm>
        </p:spPr>
      </p:pic>
    </p:spTree>
    <p:extLst>
      <p:ext uri="{BB962C8B-B14F-4D97-AF65-F5344CB8AC3E}">
        <p14:creationId xmlns:p14="http://schemas.microsoft.com/office/powerpoint/2010/main" val="28552536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1DA1F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{83FD7089-FC0B-3B42-A646-6F67958A2DB8}tf10001124</Template>
  <TotalTime>326</TotalTime>
  <Words>156</Words>
  <Application>Microsoft Macintosh PowerPoint</Application>
  <PresentationFormat>Widescreen</PresentationFormat>
  <Paragraphs>44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 2</vt:lpstr>
      <vt:lpstr>Frame</vt:lpstr>
      <vt:lpstr>Tweet Analyzer including Topic Modelling Sentiment Analysis and Tweet Summarization</vt:lpstr>
      <vt:lpstr>Models</vt:lpstr>
      <vt:lpstr>VADER</vt:lpstr>
      <vt:lpstr>LDA</vt:lpstr>
      <vt:lpstr>BART</vt:lpstr>
      <vt:lpstr>Dataset</vt:lpstr>
      <vt:lpstr>GUI</vt:lpstr>
      <vt:lpstr>Selecting a Date Range</vt:lpstr>
      <vt:lpstr>Selecting a Topic</vt:lpstr>
      <vt:lpstr>Overall Sentiment and Summary for Specific Topic  </vt:lpstr>
      <vt:lpstr>Sentiment Trend</vt:lpstr>
      <vt:lpstr>Sentiment of each Tweet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Analyzer including Topic Modelling Sentiment Analysis and Tweet Summarization</dc:title>
  <dc:creator>Brooke Dalton</dc:creator>
  <cp:lastModifiedBy>Abbhinav Reddie Nomulla</cp:lastModifiedBy>
  <cp:revision>5</cp:revision>
  <dcterms:created xsi:type="dcterms:W3CDTF">2023-05-01T00:48:14Z</dcterms:created>
  <dcterms:modified xsi:type="dcterms:W3CDTF">2023-05-01T06:19:50Z</dcterms:modified>
</cp:coreProperties>
</file>