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2" r:id="rId2"/>
    <p:sldId id="284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026" userDrawn="1">
          <p15:clr>
            <a:srgbClr val="A4A3A4"/>
          </p15:clr>
        </p15:guide>
        <p15:guide id="4" pos="6879" userDrawn="1">
          <p15:clr>
            <a:srgbClr val="A4A3A4"/>
          </p15:clr>
        </p15:guide>
        <p15:guide id="5" pos="5654" userDrawn="1">
          <p15:clr>
            <a:srgbClr val="A4A3A4"/>
          </p15:clr>
        </p15:guide>
        <p15:guide id="6" pos="2933" userDrawn="1">
          <p15:clr>
            <a:srgbClr val="A4A3A4"/>
          </p15:clr>
        </p15:guide>
        <p15:guide id="7" pos="47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BCD6"/>
    <a:srgbClr val="A7C0D9"/>
    <a:srgbClr val="CDD9E8"/>
    <a:srgbClr val="EE8438"/>
    <a:srgbClr val="CEDAE8"/>
    <a:srgbClr val="C8D6E6"/>
    <a:srgbClr val="CB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91" y="163"/>
      </p:cViewPr>
      <p:guideLst>
        <p:guide orient="horz" pos="2137"/>
        <p:guide pos="3840"/>
        <p:guide pos="2026"/>
        <p:guide pos="6879"/>
        <p:guide pos="5654"/>
        <p:guide pos="2933"/>
        <p:guide pos="47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960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ECA70A-B905-4BDC-A284-6F3A7B4A9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051652-A67B-42B8-AFD5-303C5F870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089FC9-BFB2-448C-893D-06891DDB9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CA04-DF0B-4D85-BB01-0378098A1663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F8995A-2A5B-4D49-8251-20F625B10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E07194-77EB-47F4-AB50-1FF584EAD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37D6-E975-4102-81DD-A0BE9CBDAF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006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7AF6C81-3323-4864-A145-6FF4154238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32A0D4-1C95-4569-9FA7-738E4114B6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C10936-5050-465D-B91F-BBD0317C6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CA04-DF0B-4D85-BB01-0378098A1663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A1DFBF-01A0-4610-9D20-0007EF25A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BAC87D-4570-476C-8524-CD87DBAE3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37D6-E975-4102-81DD-A0BE9CBDAF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454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579EDE-6809-4757-A7DE-9EB5929B7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146A39-B725-4464-A606-FE0270E15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925A09-4B5D-4184-B9C3-FEF077AEA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CA04-DF0B-4D85-BB01-0378098A1663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6EE635-947B-4710-A1B4-53CE457C7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5AD91E-948C-4692-9173-01B57B0A7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37D6-E975-4102-81DD-A0BE9CBDAF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206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58460E-B1FC-4A63-B9C1-205FB9C01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18D6E5-8601-433F-9810-F1EC8E79E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647FFF-AD53-44B9-8AE3-37D6BA414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CA04-DF0B-4D85-BB01-0378098A1663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7322AC-E6F2-4D70-94CB-CACB6617B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5D532B-C21C-44D5-8145-0F9115D86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37D6-E975-4102-81DD-A0BE9CBDAF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64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3742EF-F336-4460-AFA2-91C2DAA3E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0615B9-DC77-47CD-8593-652E72904A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647FEC-97D5-435E-898B-375352F683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A1CE74-7E3A-4BB8-99C1-BF30776EE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CA04-DF0B-4D85-BB01-0378098A1663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20AD26-50DF-4E48-A848-D06221253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70930E-A421-47C4-B743-57F33570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37D6-E975-4102-81DD-A0BE9CBDAF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48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EED4AE-800D-4925-865F-A3ADC3FF2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51A812-9911-4905-BEB9-2A4164FFC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3C7B8D-CC9D-4EAE-95C5-AADE710F8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C54CDAB-1995-4FE4-969C-7563328939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54FE2FF-3DD0-47A9-9388-D112407D54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F867A07-882B-4C72-A0C0-477E90917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CA04-DF0B-4D85-BB01-0378098A1663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8B4BF6-0FDA-4F68-83EE-7289E03D4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1CE941D-A2B8-47B9-A4FE-B255347EE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37D6-E975-4102-81DD-A0BE9CBDAF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113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2D8EF-9818-47EF-9966-A681B0B4E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D3CB6A-0D8C-4195-9330-A9408782C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CA04-DF0B-4D85-BB01-0378098A1663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03B683-844F-465F-9476-4DBA43EA3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18362F3-E69D-449E-99E4-777A4B49F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37D6-E975-4102-81DD-A0BE9CBDAF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642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30A996-D8A7-4D4B-9BCF-FAC998ECE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CA04-DF0B-4D85-BB01-0378098A1663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DC56B5-BCD7-4C12-BCF0-C43551839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4540BB-1F08-4873-A751-5F7C3E3B8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37D6-E975-4102-81DD-A0BE9CBDAF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370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0D2E99-61FA-44F4-B79B-5FDF771F5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9B7C27-7797-4638-96A1-D681D0ABB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6904E1-92FC-475E-B4C9-7FBD5BCA7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2E8993-4F25-4FB6-AB38-9A6A92550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CA04-DF0B-4D85-BB01-0378098A1663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9513D1-7A70-48E7-83DF-F72F440BA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BAE46F-5700-4C23-9763-E4652A17F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37D6-E975-4102-81DD-A0BE9CBDAF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399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41A534-2EF8-48B9-BB79-EA83C364D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93B8DF4-780D-4FC7-837A-814B6A63DB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DA509C-735E-4F94-88D9-E32D1D844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3A370C-60ED-48BF-9E22-C25251778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CA04-DF0B-4D85-BB01-0378098A1663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1D73CD-C2F5-48EA-B507-BCEB1801F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986D7E-4C62-468A-8B29-4509FFC3D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37D6-E975-4102-81DD-A0BE9CBDAF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37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7E3EF">
                <a:lumMod val="80000"/>
                <a:lumOff val="20000"/>
              </a:srgbClr>
            </a:gs>
            <a:gs pos="85000">
              <a:srgbClr val="C8D5E6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021926-0CCF-4F97-A232-94D052A77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F968F7-6FEA-4805-B633-44CAB20CB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8E2EB4-7A7F-4845-8591-FE40C4B4D2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2CA04-DF0B-4D85-BB01-0378098A1663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E87460-6D62-4CFD-861B-BD95B7A77C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5D2247-888B-48B7-B2C3-B5382A6347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D37D6-E975-4102-81DD-A0BE9CBDAF9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9270CF9-58B5-42A5-92F3-91C872CC989D}"/>
              </a:ext>
            </a:extLst>
          </p:cNvPr>
          <p:cNvSpPr/>
          <p:nvPr userDrawn="1"/>
        </p:nvSpPr>
        <p:spPr>
          <a:xfrm>
            <a:off x="0" y="-1161144"/>
            <a:ext cx="885371" cy="885371"/>
          </a:xfrm>
          <a:prstGeom prst="roundRect">
            <a:avLst/>
          </a:prstGeom>
          <a:solidFill>
            <a:srgbClr val="D6E2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A98C34B-6064-49EB-8EF6-82BDEF1B8B91}"/>
              </a:ext>
            </a:extLst>
          </p:cNvPr>
          <p:cNvSpPr/>
          <p:nvPr userDrawn="1"/>
        </p:nvSpPr>
        <p:spPr>
          <a:xfrm>
            <a:off x="1132114" y="-1161144"/>
            <a:ext cx="885371" cy="885371"/>
          </a:xfrm>
          <a:prstGeom prst="roundRect">
            <a:avLst/>
          </a:prstGeom>
          <a:solidFill>
            <a:srgbClr val="EE84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DD04D92F-91E9-4DBA-B99A-5AE0419C5714}"/>
              </a:ext>
            </a:extLst>
          </p:cNvPr>
          <p:cNvSpPr/>
          <p:nvPr userDrawn="1"/>
        </p:nvSpPr>
        <p:spPr>
          <a:xfrm>
            <a:off x="2293257" y="-1161144"/>
            <a:ext cx="885371" cy="88537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124CD94-3205-4B32-86BB-9F551D976B60}"/>
              </a:ext>
            </a:extLst>
          </p:cNvPr>
          <p:cNvSpPr/>
          <p:nvPr userDrawn="1"/>
        </p:nvSpPr>
        <p:spPr>
          <a:xfrm>
            <a:off x="3425371" y="-1161144"/>
            <a:ext cx="885371" cy="885371"/>
          </a:xfrm>
          <a:prstGeom prst="roundRect">
            <a:avLst/>
          </a:prstGeom>
          <a:solidFill>
            <a:srgbClr val="516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C00FD7D-54C9-4C80-9865-7D3995A72AD5}"/>
              </a:ext>
            </a:extLst>
          </p:cNvPr>
          <p:cNvSpPr/>
          <p:nvPr userDrawn="1"/>
        </p:nvSpPr>
        <p:spPr>
          <a:xfrm>
            <a:off x="4586514" y="-1190172"/>
            <a:ext cx="885371" cy="885371"/>
          </a:xfrm>
          <a:prstGeom prst="roundRect">
            <a:avLst/>
          </a:prstGeom>
          <a:solidFill>
            <a:srgbClr val="283C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E7041F55-DD6B-4E88-B806-8371434C7CBA}"/>
              </a:ext>
            </a:extLst>
          </p:cNvPr>
          <p:cNvSpPr/>
          <p:nvPr userDrawn="1"/>
        </p:nvSpPr>
        <p:spPr>
          <a:xfrm>
            <a:off x="5704114" y="-1204687"/>
            <a:ext cx="885371" cy="885371"/>
          </a:xfrm>
          <a:prstGeom prst="roundRect">
            <a:avLst/>
          </a:prstGeom>
          <a:solidFill>
            <a:srgbClr val="706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3A2A7E9-A1C5-4716-9A11-EE9E079DA3D1}"/>
              </a:ext>
            </a:extLst>
          </p:cNvPr>
          <p:cNvSpPr/>
          <p:nvPr userDrawn="1"/>
        </p:nvSpPr>
        <p:spPr>
          <a:xfrm>
            <a:off x="6908800" y="-1204687"/>
            <a:ext cx="885371" cy="885371"/>
          </a:xfrm>
          <a:prstGeom prst="roundRect">
            <a:avLst/>
          </a:prstGeom>
          <a:solidFill>
            <a:srgbClr val="B417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145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1.jpg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2F65A96A-5361-431D-9013-DBC1FE36E066}"/>
              </a:ext>
            </a:extLst>
          </p:cNvPr>
          <p:cNvSpPr/>
          <p:nvPr/>
        </p:nvSpPr>
        <p:spPr>
          <a:xfrm>
            <a:off x="767177" y="651062"/>
            <a:ext cx="1686774" cy="1382577"/>
          </a:xfrm>
          <a:prstGeom prst="roundRect">
            <a:avLst>
              <a:gd name="adj" fmla="val 17123"/>
            </a:avLst>
          </a:prstGeom>
          <a:solidFill>
            <a:srgbClr val="D4E0ED"/>
          </a:solidFill>
          <a:ln w="254000">
            <a:gradFill flip="none" rotWithShape="1">
              <a:gsLst>
                <a:gs pos="39000">
                  <a:schemeClr val="bg1">
                    <a:alpha val="68000"/>
                  </a:schemeClr>
                </a:gs>
                <a:gs pos="59000">
                  <a:srgbClr val="D4E1ED">
                    <a:lumMod val="75000"/>
                  </a:srgbClr>
                </a:gs>
              </a:gsLst>
              <a:lin ang="2700000" scaled="1"/>
              <a:tileRect/>
            </a:gradFill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rPr>
              <a:t> </a:t>
            </a:r>
            <a:endParaRPr lang="zh-CN" altLang="en-US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31A12B3-3D7C-431D-804E-A2F2CE06A020}"/>
              </a:ext>
            </a:extLst>
          </p:cNvPr>
          <p:cNvSpPr/>
          <p:nvPr/>
        </p:nvSpPr>
        <p:spPr>
          <a:xfrm>
            <a:off x="3123648" y="676896"/>
            <a:ext cx="1535113" cy="1486535"/>
          </a:xfrm>
          <a:prstGeom prst="roundRect">
            <a:avLst>
              <a:gd name="adj" fmla="val 50000"/>
            </a:avLst>
          </a:prstGeom>
          <a:solidFill>
            <a:srgbClr val="D4E0ED"/>
          </a:solidFill>
          <a:ln w="254000">
            <a:gradFill flip="none" rotWithShape="1">
              <a:gsLst>
                <a:gs pos="39000">
                  <a:schemeClr val="bg1">
                    <a:alpha val="68000"/>
                  </a:schemeClr>
                </a:gs>
                <a:gs pos="59000">
                  <a:srgbClr val="D4E1ED">
                    <a:lumMod val="75000"/>
                  </a:srgbClr>
                </a:gs>
              </a:gsLst>
              <a:lin ang="2700000" scaled="1"/>
              <a:tileRect/>
            </a:gradFill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rPr>
              <a:t> </a:t>
            </a:r>
            <a:endParaRPr lang="zh-CN" altLang="en-US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7" name="PA-圆角矩形 23">
            <a:extLst>
              <a:ext uri="{FF2B5EF4-FFF2-40B4-BE49-F238E27FC236}">
                <a16:creationId xmlns:a16="http://schemas.microsoft.com/office/drawing/2014/main" id="{36806468-4BAC-425F-8ED2-61A738DC365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56870" y="2474231"/>
            <a:ext cx="3942058" cy="11107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84000">
                <a:srgbClr val="DBE5F1"/>
              </a:gs>
              <a:gs pos="93000">
                <a:srgbClr val="DBE5F1">
                  <a:lumMod val="41000"/>
                  <a:lumOff val="59000"/>
                </a:srgbClr>
              </a:gs>
            </a:gsLst>
            <a:path path="shape">
              <a:fillToRect l="50000" t="50000" r="50000" b="50000"/>
            </a:path>
            <a:tileRect/>
          </a:gradFill>
          <a:ln w="1270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rgbClr val="D9E4F0">
                    <a:lumMod val="21000"/>
                    <a:lumOff val="79000"/>
                  </a:srgbClr>
                </a:gs>
              </a:gsLst>
              <a:lin ang="5400000" scaled="1"/>
            </a:gradFill>
          </a:ln>
          <a:effectLst>
            <a:innerShdw blurRad="76200" dist="38100" dir="13500000">
              <a:srgbClr val="8BA3BF">
                <a:alpha val="95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PA-圆角矩形 23">
            <a:extLst>
              <a:ext uri="{FF2B5EF4-FFF2-40B4-BE49-F238E27FC236}">
                <a16:creationId xmlns:a16="http://schemas.microsoft.com/office/drawing/2014/main" id="{A49EC8CE-A721-42F6-AB3B-EA3FD266767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5530624" y="789214"/>
            <a:ext cx="1334586" cy="12954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44000">
                <a:srgbClr val="DBE5F1"/>
              </a:gs>
              <a:gs pos="100000">
                <a:srgbClr val="DBE5F1">
                  <a:lumMod val="41000"/>
                  <a:lumOff val="59000"/>
                </a:srgbClr>
              </a:gs>
            </a:gsLst>
            <a:path path="shape">
              <a:fillToRect l="50000" t="50000" r="50000" b="50000"/>
            </a:path>
            <a:tileRect/>
          </a:gradFill>
          <a:ln w="1270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rgbClr val="D9E4F0">
                    <a:lumMod val="21000"/>
                    <a:lumOff val="79000"/>
                  </a:srgbClr>
                </a:gs>
              </a:gsLst>
              <a:lin ang="5400000" scaled="1"/>
            </a:gradFill>
          </a:ln>
          <a:effectLst>
            <a:innerShdw blurRad="76200" dist="38100" dir="13500000">
              <a:srgbClr val="8BA3BF">
                <a:alpha val="95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PA-圆角矩形 23">
            <a:extLst>
              <a:ext uri="{FF2B5EF4-FFF2-40B4-BE49-F238E27FC236}">
                <a16:creationId xmlns:a16="http://schemas.microsoft.com/office/drawing/2014/main" id="{4F7F2F2F-D940-4846-8036-201BF467D85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7671120" y="738239"/>
            <a:ext cx="1334586" cy="1295400"/>
          </a:xfrm>
          <a:prstGeom prst="roundRect">
            <a:avLst>
              <a:gd name="adj" fmla="val 18627"/>
            </a:avLst>
          </a:prstGeom>
          <a:gradFill flip="none" rotWithShape="1">
            <a:gsLst>
              <a:gs pos="44000">
                <a:srgbClr val="DBE5F1"/>
              </a:gs>
              <a:gs pos="100000">
                <a:srgbClr val="DBE5F1">
                  <a:lumMod val="41000"/>
                  <a:lumOff val="59000"/>
                </a:srgbClr>
              </a:gs>
            </a:gsLst>
            <a:path path="shape">
              <a:fillToRect l="50000" t="50000" r="50000" b="50000"/>
            </a:path>
            <a:tileRect/>
          </a:gradFill>
          <a:ln w="1270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rgbClr val="D9E4F0">
                    <a:lumMod val="21000"/>
                    <a:lumOff val="79000"/>
                  </a:srgbClr>
                </a:gs>
              </a:gsLst>
              <a:lin ang="5400000" scaled="1"/>
            </a:gradFill>
          </a:ln>
          <a:effectLst>
            <a:innerShdw blurRad="76200" dist="38100" dir="13500000">
              <a:srgbClr val="8BA3BF">
                <a:alpha val="95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2D72D9C-CE1F-4D73-A607-6C47F813588D}"/>
              </a:ext>
            </a:extLst>
          </p:cNvPr>
          <p:cNvSpPr/>
          <p:nvPr/>
        </p:nvSpPr>
        <p:spPr>
          <a:xfrm>
            <a:off x="242043" y="3305175"/>
            <a:ext cx="3265589" cy="7935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EDF2F9">
                  <a:lumMod val="95000"/>
                  <a:lumOff val="5000"/>
                </a:srgbClr>
              </a:gs>
              <a:gs pos="100000">
                <a:srgbClr val="EDF2F9">
                  <a:lumMod val="90000"/>
                </a:srgbClr>
              </a:gs>
            </a:gsLst>
            <a:lin ang="13500000" scaled="1"/>
            <a:tileRect/>
          </a:gradFill>
          <a:ln w="107950">
            <a:gradFill flip="none" rotWithShape="1">
              <a:gsLst>
                <a:gs pos="43000">
                  <a:schemeClr val="bg1"/>
                </a:gs>
                <a:gs pos="65000">
                  <a:srgbClr val="546F90">
                    <a:alpha val="49000"/>
                  </a:srgbClr>
                </a:gs>
              </a:gsLst>
              <a:lin ang="4800000" scaled="0"/>
              <a:tileRect/>
            </a:gradFill>
          </a:ln>
          <a:effectLst>
            <a:outerShdw blurRad="177800" dist="241300" dir="2700000" algn="tl" rotWithShape="0">
              <a:srgbClr val="546F90">
                <a:alpha val="14000"/>
              </a:srgbClr>
            </a:outerShdw>
            <a:softEdge rad="101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30906A7-D962-4752-B2AB-CBEADBF18D1B}"/>
              </a:ext>
            </a:extLst>
          </p:cNvPr>
          <p:cNvSpPr txBox="1"/>
          <p:nvPr/>
        </p:nvSpPr>
        <p:spPr>
          <a:xfrm>
            <a:off x="3054350" y="2777376"/>
            <a:ext cx="6083300" cy="110799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283C63">
                <a:alpha val="30000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400">
                <a:solidFill>
                  <a:srgbClr val="516070"/>
                </a:solidFill>
                <a:effectLst>
                  <a:outerShdw blurRad="50800" dist="38100" dir="13500000" algn="br" rotWithShape="0">
                    <a:schemeClr val="bg1">
                      <a:alpha val="80000"/>
                    </a:schemeClr>
                  </a:outerShdw>
                </a:effectLst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r>
              <a:rPr lang="zh-CN" altLang="en-US" sz="6600" dirty="0"/>
              <a:t>拟态元素表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78B170B-81EC-410C-8F13-7B7975C36C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6142" y="4796574"/>
            <a:ext cx="2676024" cy="1505263"/>
          </a:xfrm>
          <a:prstGeom prst="roundRect">
            <a:avLst>
              <a:gd name="adj" fmla="val 14711"/>
            </a:avLst>
          </a:prstGeom>
          <a:effectLst>
            <a:innerShdw blurRad="63500" dist="50800" dir="16200000">
              <a:srgbClr val="546F90">
                <a:alpha val="50000"/>
              </a:srgbClr>
            </a:innerShdw>
          </a:effectLst>
        </p:spPr>
      </p:pic>
      <p:sp>
        <p:nvSpPr>
          <p:cNvPr id="14" name="Freeform 11">
            <a:extLst>
              <a:ext uri="{FF2B5EF4-FFF2-40B4-BE49-F238E27FC236}">
                <a16:creationId xmlns:a16="http://schemas.microsoft.com/office/drawing/2014/main" id="{45402629-D0BA-4442-BBC9-0920F5D6DA83}"/>
              </a:ext>
            </a:extLst>
          </p:cNvPr>
          <p:cNvSpPr>
            <a:spLocks noEditPoints="1"/>
          </p:cNvSpPr>
          <p:nvPr/>
        </p:nvSpPr>
        <p:spPr bwMode="auto">
          <a:xfrm>
            <a:off x="8579133" y="2845526"/>
            <a:ext cx="1159465" cy="1166948"/>
          </a:xfrm>
          <a:custGeom>
            <a:avLst/>
            <a:gdLst>
              <a:gd name="T0" fmla="*/ 157 w 197"/>
              <a:gd name="T1" fmla="*/ 30 h 198"/>
              <a:gd name="T2" fmla="*/ 130 w 197"/>
              <a:gd name="T3" fmla="*/ 57 h 198"/>
              <a:gd name="T4" fmla="*/ 34 w 197"/>
              <a:gd name="T5" fmla="*/ 49 h 198"/>
              <a:gd name="T6" fmla="*/ 92 w 197"/>
              <a:gd name="T7" fmla="*/ 81 h 198"/>
              <a:gd name="T8" fmla="*/ 95 w 197"/>
              <a:gd name="T9" fmla="*/ 92 h 198"/>
              <a:gd name="T10" fmla="*/ 65 w 197"/>
              <a:gd name="T11" fmla="*/ 122 h 198"/>
              <a:gd name="T12" fmla="*/ 28 w 197"/>
              <a:gd name="T13" fmla="*/ 119 h 198"/>
              <a:gd name="T14" fmla="*/ 52 w 197"/>
              <a:gd name="T15" fmla="*/ 143 h 198"/>
              <a:gd name="T16" fmla="*/ 55 w 197"/>
              <a:gd name="T17" fmla="*/ 147 h 198"/>
              <a:gd name="T18" fmla="*/ 78 w 197"/>
              <a:gd name="T19" fmla="*/ 170 h 198"/>
              <a:gd name="T20" fmla="*/ 76 w 197"/>
              <a:gd name="T21" fmla="*/ 133 h 198"/>
              <a:gd name="T22" fmla="*/ 108 w 197"/>
              <a:gd name="T23" fmla="*/ 102 h 198"/>
              <a:gd name="T24" fmla="*/ 143 w 197"/>
              <a:gd name="T25" fmla="*/ 170 h 198"/>
              <a:gd name="T26" fmla="*/ 138 w 197"/>
              <a:gd name="T27" fmla="*/ 74 h 198"/>
              <a:gd name="T28" fmla="*/ 168 w 197"/>
              <a:gd name="T29" fmla="*/ 41 h 198"/>
              <a:gd name="T30" fmla="*/ 157 w 197"/>
              <a:gd name="T31" fmla="*/ 30 h 198"/>
              <a:gd name="T32" fmla="*/ 147 w 197"/>
              <a:gd name="T33" fmla="*/ 20 h 198"/>
              <a:gd name="T34" fmla="*/ 147 w 197"/>
              <a:gd name="T35" fmla="*/ 20 h 198"/>
              <a:gd name="T36" fmla="*/ 153 w 197"/>
              <a:gd name="T37" fmla="*/ 76 h 198"/>
              <a:gd name="T38" fmla="*/ 161 w 197"/>
              <a:gd name="T39" fmla="*/ 172 h 198"/>
              <a:gd name="T40" fmla="*/ 145 w 197"/>
              <a:gd name="T41" fmla="*/ 188 h 198"/>
              <a:gd name="T42" fmla="*/ 134 w 197"/>
              <a:gd name="T43" fmla="*/ 185 h 198"/>
              <a:gd name="T44" fmla="*/ 88 w 197"/>
              <a:gd name="T45" fmla="*/ 140 h 198"/>
              <a:gd name="T46" fmla="*/ 90 w 197"/>
              <a:gd name="T47" fmla="*/ 178 h 198"/>
              <a:gd name="T48" fmla="*/ 64 w 197"/>
              <a:gd name="T49" fmla="*/ 195 h 198"/>
              <a:gd name="T50" fmla="*/ 44 w 197"/>
              <a:gd name="T51" fmla="*/ 155 h 198"/>
              <a:gd name="T52" fmla="*/ 2 w 197"/>
              <a:gd name="T53" fmla="*/ 126 h 198"/>
              <a:gd name="T54" fmla="*/ 20 w 197"/>
              <a:gd name="T55" fmla="*/ 107 h 198"/>
              <a:gd name="T56" fmla="*/ 57 w 197"/>
              <a:gd name="T57" fmla="*/ 110 h 198"/>
              <a:gd name="T58" fmla="*/ 12 w 197"/>
              <a:gd name="T59" fmla="*/ 64 h 198"/>
              <a:gd name="T60" fmla="*/ 10 w 197"/>
              <a:gd name="T61" fmla="*/ 52 h 198"/>
              <a:gd name="T62" fmla="*/ 26 w 197"/>
              <a:gd name="T63" fmla="*/ 36 h 198"/>
              <a:gd name="T64" fmla="*/ 122 w 197"/>
              <a:gd name="T65" fmla="*/ 45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97" h="198"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30" y="57"/>
                  <a:pt x="130" y="57"/>
                  <a:pt x="130" y="57"/>
                </a:cubicBezTo>
                <a:cubicBezTo>
                  <a:pt x="130" y="57"/>
                  <a:pt x="130" y="57"/>
                  <a:pt x="130" y="57"/>
                </a:cubicBezTo>
                <a:cubicBezTo>
                  <a:pt x="128" y="59"/>
                  <a:pt x="126" y="60"/>
                  <a:pt x="124" y="59"/>
                </a:cubicBezTo>
                <a:cubicBezTo>
                  <a:pt x="34" y="49"/>
                  <a:pt x="34" y="49"/>
                  <a:pt x="34" y="49"/>
                </a:cubicBezTo>
                <a:cubicBezTo>
                  <a:pt x="27" y="55"/>
                  <a:pt x="27" y="55"/>
                  <a:pt x="27" y="55"/>
                </a:cubicBezTo>
                <a:cubicBezTo>
                  <a:pt x="92" y="81"/>
                  <a:pt x="92" y="81"/>
                  <a:pt x="92" y="81"/>
                </a:cubicBezTo>
                <a:cubicBezTo>
                  <a:pt x="93" y="81"/>
                  <a:pt x="94" y="82"/>
                  <a:pt x="95" y="82"/>
                </a:cubicBezTo>
                <a:cubicBezTo>
                  <a:pt x="97" y="85"/>
                  <a:pt x="97" y="90"/>
                  <a:pt x="95" y="92"/>
                </a:cubicBezTo>
                <a:cubicBezTo>
                  <a:pt x="65" y="122"/>
                  <a:pt x="65" y="122"/>
                  <a:pt x="65" y="122"/>
                </a:cubicBezTo>
                <a:cubicBezTo>
                  <a:pt x="65" y="122"/>
                  <a:pt x="65" y="122"/>
                  <a:pt x="65" y="122"/>
                </a:cubicBezTo>
                <a:cubicBezTo>
                  <a:pt x="63" y="124"/>
                  <a:pt x="61" y="124"/>
                  <a:pt x="59" y="124"/>
                </a:cubicBezTo>
                <a:cubicBezTo>
                  <a:pt x="28" y="119"/>
                  <a:pt x="28" y="119"/>
                  <a:pt x="28" y="119"/>
                </a:cubicBezTo>
                <a:cubicBezTo>
                  <a:pt x="20" y="127"/>
                  <a:pt x="20" y="127"/>
                  <a:pt x="20" y="127"/>
                </a:cubicBezTo>
                <a:cubicBezTo>
                  <a:pt x="52" y="143"/>
                  <a:pt x="52" y="143"/>
                  <a:pt x="52" y="143"/>
                </a:cubicBezTo>
                <a:cubicBezTo>
                  <a:pt x="52" y="143"/>
                  <a:pt x="52" y="143"/>
                  <a:pt x="52" y="143"/>
                </a:cubicBezTo>
                <a:cubicBezTo>
                  <a:pt x="54" y="144"/>
                  <a:pt x="55" y="145"/>
                  <a:pt x="55" y="147"/>
                </a:cubicBezTo>
                <a:cubicBezTo>
                  <a:pt x="71" y="178"/>
                  <a:pt x="71" y="178"/>
                  <a:pt x="71" y="178"/>
                </a:cubicBezTo>
                <a:cubicBezTo>
                  <a:pt x="78" y="170"/>
                  <a:pt x="78" y="170"/>
                  <a:pt x="78" y="170"/>
                </a:cubicBezTo>
                <a:cubicBezTo>
                  <a:pt x="74" y="139"/>
                  <a:pt x="74" y="139"/>
                  <a:pt x="74" y="139"/>
                </a:cubicBezTo>
                <a:cubicBezTo>
                  <a:pt x="73" y="137"/>
                  <a:pt x="74" y="135"/>
                  <a:pt x="76" y="133"/>
                </a:cubicBezTo>
                <a:cubicBezTo>
                  <a:pt x="105" y="103"/>
                  <a:pt x="105" y="103"/>
                  <a:pt x="105" y="103"/>
                </a:cubicBezTo>
                <a:cubicBezTo>
                  <a:pt x="106" y="102"/>
                  <a:pt x="107" y="102"/>
                  <a:pt x="108" y="102"/>
                </a:cubicBezTo>
                <a:cubicBezTo>
                  <a:pt x="111" y="100"/>
                  <a:pt x="115" y="102"/>
                  <a:pt x="117" y="106"/>
                </a:cubicBezTo>
                <a:cubicBezTo>
                  <a:pt x="143" y="170"/>
                  <a:pt x="143" y="170"/>
                  <a:pt x="143" y="170"/>
                </a:cubicBezTo>
                <a:cubicBezTo>
                  <a:pt x="149" y="164"/>
                  <a:pt x="149" y="164"/>
                  <a:pt x="149" y="164"/>
                </a:cubicBezTo>
                <a:cubicBezTo>
                  <a:pt x="138" y="74"/>
                  <a:pt x="138" y="74"/>
                  <a:pt x="138" y="74"/>
                </a:cubicBezTo>
                <a:cubicBezTo>
                  <a:pt x="138" y="72"/>
                  <a:pt x="139" y="70"/>
                  <a:pt x="140" y="68"/>
                </a:cubicBezTo>
                <a:cubicBezTo>
                  <a:pt x="168" y="41"/>
                  <a:pt x="168" y="41"/>
                  <a:pt x="168" y="41"/>
                </a:cubicBezTo>
                <a:cubicBezTo>
                  <a:pt x="175" y="34"/>
                  <a:pt x="164" y="23"/>
                  <a:pt x="157" y="30"/>
                </a:cubicBezTo>
                <a:cubicBezTo>
                  <a:pt x="157" y="30"/>
                  <a:pt x="157" y="30"/>
                  <a:pt x="157" y="30"/>
                </a:cubicBezTo>
                <a:close/>
                <a:moveTo>
                  <a:pt x="147" y="20"/>
                </a:moveTo>
                <a:cubicBezTo>
                  <a:pt x="147" y="20"/>
                  <a:pt x="147" y="20"/>
                  <a:pt x="147" y="20"/>
                </a:cubicBezTo>
                <a:cubicBezTo>
                  <a:pt x="147" y="20"/>
                  <a:pt x="147" y="20"/>
                  <a:pt x="147" y="20"/>
                </a:cubicBezTo>
                <a:cubicBezTo>
                  <a:pt x="147" y="20"/>
                  <a:pt x="147" y="20"/>
                  <a:pt x="147" y="20"/>
                </a:cubicBezTo>
                <a:cubicBezTo>
                  <a:pt x="167" y="0"/>
                  <a:pt x="197" y="31"/>
                  <a:pt x="178" y="51"/>
                </a:cubicBezTo>
                <a:cubicBezTo>
                  <a:pt x="153" y="76"/>
                  <a:pt x="153" y="76"/>
                  <a:pt x="153" y="76"/>
                </a:cubicBezTo>
                <a:cubicBezTo>
                  <a:pt x="163" y="166"/>
                  <a:pt x="163" y="166"/>
                  <a:pt x="163" y="166"/>
                </a:cubicBezTo>
                <a:cubicBezTo>
                  <a:pt x="164" y="168"/>
                  <a:pt x="163" y="170"/>
                  <a:pt x="161" y="172"/>
                </a:cubicBezTo>
                <a:cubicBezTo>
                  <a:pt x="161" y="172"/>
                  <a:pt x="161" y="172"/>
                  <a:pt x="161" y="172"/>
                </a:cubicBezTo>
                <a:cubicBezTo>
                  <a:pt x="145" y="188"/>
                  <a:pt x="145" y="188"/>
                  <a:pt x="145" y="188"/>
                </a:cubicBezTo>
                <a:cubicBezTo>
                  <a:pt x="143" y="191"/>
                  <a:pt x="138" y="191"/>
                  <a:pt x="135" y="188"/>
                </a:cubicBezTo>
                <a:cubicBezTo>
                  <a:pt x="135" y="187"/>
                  <a:pt x="134" y="186"/>
                  <a:pt x="134" y="185"/>
                </a:cubicBezTo>
                <a:cubicBezTo>
                  <a:pt x="108" y="121"/>
                  <a:pt x="108" y="121"/>
                  <a:pt x="108" y="121"/>
                </a:cubicBezTo>
                <a:cubicBezTo>
                  <a:pt x="88" y="140"/>
                  <a:pt x="88" y="140"/>
                  <a:pt x="88" y="140"/>
                </a:cubicBezTo>
                <a:cubicBezTo>
                  <a:pt x="93" y="171"/>
                  <a:pt x="93" y="171"/>
                  <a:pt x="93" y="171"/>
                </a:cubicBezTo>
                <a:cubicBezTo>
                  <a:pt x="93" y="174"/>
                  <a:pt x="92" y="176"/>
                  <a:pt x="90" y="178"/>
                </a:cubicBezTo>
                <a:cubicBezTo>
                  <a:pt x="73" y="195"/>
                  <a:pt x="73" y="195"/>
                  <a:pt x="73" y="195"/>
                </a:cubicBezTo>
                <a:cubicBezTo>
                  <a:pt x="71" y="197"/>
                  <a:pt x="66" y="198"/>
                  <a:pt x="64" y="195"/>
                </a:cubicBezTo>
                <a:cubicBezTo>
                  <a:pt x="63" y="194"/>
                  <a:pt x="62" y="193"/>
                  <a:pt x="62" y="192"/>
                </a:cubicBezTo>
                <a:cubicBezTo>
                  <a:pt x="44" y="155"/>
                  <a:pt x="44" y="155"/>
                  <a:pt x="44" y="155"/>
                </a:cubicBezTo>
                <a:cubicBezTo>
                  <a:pt x="5" y="136"/>
                  <a:pt x="5" y="136"/>
                  <a:pt x="5" y="136"/>
                </a:cubicBezTo>
                <a:cubicBezTo>
                  <a:pt x="1" y="134"/>
                  <a:pt x="0" y="130"/>
                  <a:pt x="2" y="126"/>
                </a:cubicBezTo>
                <a:cubicBezTo>
                  <a:pt x="2" y="125"/>
                  <a:pt x="3" y="125"/>
                  <a:pt x="3" y="124"/>
                </a:cubicBezTo>
                <a:cubicBezTo>
                  <a:pt x="20" y="107"/>
                  <a:pt x="20" y="107"/>
                  <a:pt x="20" y="107"/>
                </a:cubicBezTo>
                <a:cubicBezTo>
                  <a:pt x="22" y="105"/>
                  <a:pt x="24" y="105"/>
                  <a:pt x="26" y="105"/>
                </a:cubicBezTo>
                <a:cubicBezTo>
                  <a:pt x="57" y="110"/>
                  <a:pt x="57" y="110"/>
                  <a:pt x="57" y="110"/>
                </a:cubicBezTo>
                <a:cubicBezTo>
                  <a:pt x="77" y="90"/>
                  <a:pt x="77" y="90"/>
                  <a:pt x="77" y="90"/>
                </a:cubicBezTo>
                <a:cubicBezTo>
                  <a:pt x="12" y="64"/>
                  <a:pt x="12" y="64"/>
                  <a:pt x="12" y="64"/>
                </a:cubicBezTo>
                <a:cubicBezTo>
                  <a:pt x="9" y="62"/>
                  <a:pt x="7" y="58"/>
                  <a:pt x="8" y="55"/>
                </a:cubicBezTo>
                <a:cubicBezTo>
                  <a:pt x="9" y="54"/>
                  <a:pt x="9" y="53"/>
                  <a:pt x="10" y="52"/>
                </a:cubicBezTo>
                <a:cubicBezTo>
                  <a:pt x="10" y="52"/>
                  <a:pt x="10" y="52"/>
                  <a:pt x="10" y="52"/>
                </a:cubicBezTo>
                <a:cubicBezTo>
                  <a:pt x="26" y="36"/>
                  <a:pt x="26" y="36"/>
                  <a:pt x="26" y="36"/>
                </a:cubicBezTo>
                <a:cubicBezTo>
                  <a:pt x="28" y="35"/>
                  <a:pt x="30" y="34"/>
                  <a:pt x="32" y="34"/>
                </a:cubicBezTo>
                <a:cubicBezTo>
                  <a:pt x="122" y="45"/>
                  <a:pt x="122" y="45"/>
                  <a:pt x="122" y="45"/>
                </a:cubicBezTo>
                <a:cubicBezTo>
                  <a:pt x="147" y="20"/>
                  <a:pt x="147" y="20"/>
                  <a:pt x="147" y="20"/>
                </a:cubicBezTo>
                <a:close/>
              </a:path>
            </a:pathLst>
          </a:custGeom>
          <a:gradFill flip="none" rotWithShape="1">
            <a:gsLst>
              <a:gs pos="100000">
                <a:srgbClr val="B8CEDB"/>
              </a:gs>
              <a:gs pos="0">
                <a:srgbClr val="D6E2EE"/>
              </a:gs>
            </a:gsLst>
            <a:lin ang="2700000" scaled="1"/>
            <a:tileRect/>
          </a:gradFill>
          <a:ln>
            <a:noFill/>
          </a:ln>
          <a:effectLst>
            <a:innerShdw blurRad="63500" dist="50800" dir="13500000">
              <a:srgbClr val="739EB9"/>
            </a:inn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15" name="Freeform 60">
            <a:extLst>
              <a:ext uri="{FF2B5EF4-FFF2-40B4-BE49-F238E27FC236}">
                <a16:creationId xmlns:a16="http://schemas.microsoft.com/office/drawing/2014/main" id="{0485DA51-43D9-48C3-9E32-545C875C7C06}"/>
              </a:ext>
            </a:extLst>
          </p:cNvPr>
          <p:cNvSpPr>
            <a:spLocks noEditPoints="1"/>
          </p:cNvSpPr>
          <p:nvPr/>
        </p:nvSpPr>
        <p:spPr bwMode="auto">
          <a:xfrm>
            <a:off x="9773586" y="2912255"/>
            <a:ext cx="869014" cy="1033490"/>
          </a:xfrm>
          <a:custGeom>
            <a:avLst/>
            <a:gdLst>
              <a:gd name="T0" fmla="*/ 133 w 150"/>
              <a:gd name="T1" fmla="*/ 1 h 178"/>
              <a:gd name="T2" fmla="*/ 129 w 150"/>
              <a:gd name="T3" fmla="*/ 12 h 178"/>
              <a:gd name="T4" fmla="*/ 150 w 150"/>
              <a:gd name="T5" fmla="*/ 67 h 178"/>
              <a:gd name="T6" fmla="*/ 126 w 150"/>
              <a:gd name="T7" fmla="*/ 126 h 178"/>
              <a:gd name="T8" fmla="*/ 99 w 150"/>
              <a:gd name="T9" fmla="*/ 144 h 178"/>
              <a:gd name="T10" fmla="*/ 75 w 150"/>
              <a:gd name="T11" fmla="*/ 150 h 178"/>
              <a:gd name="T12" fmla="*/ 75 w 150"/>
              <a:gd name="T13" fmla="*/ 164 h 178"/>
              <a:gd name="T14" fmla="*/ 109 w 150"/>
              <a:gd name="T15" fmla="*/ 171 h 178"/>
              <a:gd name="T16" fmla="*/ 68 w 150"/>
              <a:gd name="T17" fmla="*/ 178 h 178"/>
              <a:gd name="T18" fmla="*/ 67 w 150"/>
              <a:gd name="T19" fmla="*/ 178 h 178"/>
              <a:gd name="T20" fmla="*/ 27 w 150"/>
              <a:gd name="T21" fmla="*/ 171 h 178"/>
              <a:gd name="T22" fmla="*/ 61 w 150"/>
              <a:gd name="T23" fmla="*/ 164 h 178"/>
              <a:gd name="T24" fmla="*/ 61 w 150"/>
              <a:gd name="T25" fmla="*/ 150 h 178"/>
              <a:gd name="T26" fmla="*/ 36 w 150"/>
              <a:gd name="T27" fmla="*/ 144 h 178"/>
              <a:gd name="T28" fmla="*/ 12 w 150"/>
              <a:gd name="T29" fmla="*/ 129 h 178"/>
              <a:gd name="T30" fmla="*/ 2 w 150"/>
              <a:gd name="T31" fmla="*/ 133 h 178"/>
              <a:gd name="T32" fmla="*/ 17 w 150"/>
              <a:gd name="T33" fmla="*/ 112 h 178"/>
              <a:gd name="T34" fmla="*/ 20 w 150"/>
              <a:gd name="T35" fmla="*/ 20 h 178"/>
              <a:gd name="T36" fmla="*/ 68 w 150"/>
              <a:gd name="T37" fmla="*/ 0 h 178"/>
              <a:gd name="T38" fmla="*/ 120 w 150"/>
              <a:gd name="T39" fmla="*/ 9 h 178"/>
              <a:gd name="T40" fmla="*/ 120 w 150"/>
              <a:gd name="T41" fmla="*/ 8 h 178"/>
              <a:gd name="T42" fmla="*/ 127 w 150"/>
              <a:gd name="T43" fmla="*/ 1 h 178"/>
              <a:gd name="T44" fmla="*/ 123 w 150"/>
              <a:gd name="T45" fmla="*/ 18 h 178"/>
              <a:gd name="T46" fmla="*/ 135 w 150"/>
              <a:gd name="T47" fmla="*/ 67 h 178"/>
              <a:gd name="T48" fmla="*/ 115 w 150"/>
              <a:gd name="T49" fmla="*/ 115 h 178"/>
              <a:gd name="T50" fmla="*/ 23 w 150"/>
              <a:gd name="T51" fmla="*/ 118 h 178"/>
              <a:gd name="T52" fmla="*/ 39 w 150"/>
              <a:gd name="T53" fmla="*/ 136 h 178"/>
              <a:gd name="T54" fmla="*/ 96 w 150"/>
              <a:gd name="T55" fmla="*/ 136 h 178"/>
              <a:gd name="T56" fmla="*/ 120 w 150"/>
              <a:gd name="T57" fmla="*/ 120 h 178"/>
              <a:gd name="T58" fmla="*/ 120 w 150"/>
              <a:gd name="T59" fmla="*/ 120 h 178"/>
              <a:gd name="T60" fmla="*/ 142 w 150"/>
              <a:gd name="T61" fmla="*/ 67 h 178"/>
              <a:gd name="T62" fmla="*/ 123 w 150"/>
              <a:gd name="T63" fmla="*/ 18 h 178"/>
              <a:gd name="T64" fmla="*/ 105 w 150"/>
              <a:gd name="T65" fmla="*/ 29 h 178"/>
              <a:gd name="T66" fmla="*/ 30 w 150"/>
              <a:gd name="T67" fmla="*/ 30 h 178"/>
              <a:gd name="T68" fmla="*/ 14 w 150"/>
              <a:gd name="T69" fmla="*/ 67 h 178"/>
              <a:gd name="T70" fmla="*/ 68 w 150"/>
              <a:gd name="T71" fmla="*/ 120 h 178"/>
              <a:gd name="T72" fmla="*/ 105 w 150"/>
              <a:gd name="T73" fmla="*/ 105 h 178"/>
              <a:gd name="T74" fmla="*/ 105 w 150"/>
              <a:gd name="T75" fmla="*/ 30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50" h="178">
                <a:moveTo>
                  <a:pt x="127" y="1"/>
                </a:moveTo>
                <a:cubicBezTo>
                  <a:pt x="129" y="0"/>
                  <a:pt x="132" y="0"/>
                  <a:pt x="133" y="1"/>
                </a:cubicBezTo>
                <a:cubicBezTo>
                  <a:pt x="135" y="3"/>
                  <a:pt x="135" y="6"/>
                  <a:pt x="133" y="7"/>
                </a:cubicBezTo>
                <a:cubicBezTo>
                  <a:pt x="129" y="12"/>
                  <a:pt x="129" y="12"/>
                  <a:pt x="129" y="12"/>
                </a:cubicBezTo>
                <a:cubicBezTo>
                  <a:pt x="135" y="19"/>
                  <a:pt x="141" y="27"/>
                  <a:pt x="144" y="35"/>
                </a:cubicBezTo>
                <a:cubicBezTo>
                  <a:pt x="148" y="45"/>
                  <a:pt x="150" y="56"/>
                  <a:pt x="150" y="67"/>
                </a:cubicBezTo>
                <a:cubicBezTo>
                  <a:pt x="150" y="78"/>
                  <a:pt x="148" y="89"/>
                  <a:pt x="144" y="99"/>
                </a:cubicBezTo>
                <a:cubicBezTo>
                  <a:pt x="140" y="109"/>
                  <a:pt x="134" y="118"/>
                  <a:pt x="126" y="12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119" y="133"/>
                  <a:pt x="109" y="140"/>
                  <a:pt x="99" y="144"/>
                </a:cubicBezTo>
                <a:cubicBezTo>
                  <a:pt x="99" y="144"/>
                  <a:pt x="99" y="144"/>
                  <a:pt x="99" y="144"/>
                </a:cubicBezTo>
                <a:cubicBezTo>
                  <a:pt x="91" y="147"/>
                  <a:pt x="83" y="149"/>
                  <a:pt x="75" y="150"/>
                </a:cubicBezTo>
                <a:cubicBezTo>
                  <a:pt x="75" y="150"/>
                  <a:pt x="75" y="150"/>
                  <a:pt x="75" y="151"/>
                </a:cubicBezTo>
                <a:cubicBezTo>
                  <a:pt x="75" y="164"/>
                  <a:pt x="75" y="164"/>
                  <a:pt x="75" y="164"/>
                </a:cubicBezTo>
                <a:cubicBezTo>
                  <a:pt x="102" y="164"/>
                  <a:pt x="102" y="164"/>
                  <a:pt x="102" y="164"/>
                </a:cubicBezTo>
                <a:cubicBezTo>
                  <a:pt x="105" y="164"/>
                  <a:pt x="109" y="167"/>
                  <a:pt x="109" y="171"/>
                </a:cubicBezTo>
                <a:cubicBezTo>
                  <a:pt x="109" y="175"/>
                  <a:pt x="105" y="178"/>
                  <a:pt x="102" y="178"/>
                </a:cubicBezTo>
                <a:cubicBezTo>
                  <a:pt x="68" y="178"/>
                  <a:pt x="68" y="178"/>
                  <a:pt x="68" y="178"/>
                </a:cubicBezTo>
                <a:cubicBezTo>
                  <a:pt x="68" y="178"/>
                  <a:pt x="68" y="178"/>
                  <a:pt x="68" y="178"/>
                </a:cubicBezTo>
                <a:cubicBezTo>
                  <a:pt x="67" y="178"/>
                  <a:pt x="67" y="178"/>
                  <a:pt x="67" y="178"/>
                </a:cubicBezTo>
                <a:cubicBezTo>
                  <a:pt x="34" y="178"/>
                  <a:pt x="34" y="178"/>
                  <a:pt x="34" y="178"/>
                </a:cubicBezTo>
                <a:cubicBezTo>
                  <a:pt x="30" y="178"/>
                  <a:pt x="27" y="175"/>
                  <a:pt x="27" y="171"/>
                </a:cubicBezTo>
                <a:cubicBezTo>
                  <a:pt x="27" y="167"/>
                  <a:pt x="30" y="164"/>
                  <a:pt x="34" y="164"/>
                </a:cubicBezTo>
                <a:cubicBezTo>
                  <a:pt x="61" y="164"/>
                  <a:pt x="61" y="164"/>
                  <a:pt x="61" y="164"/>
                </a:cubicBezTo>
                <a:cubicBezTo>
                  <a:pt x="61" y="151"/>
                  <a:pt x="61" y="151"/>
                  <a:pt x="61" y="151"/>
                </a:cubicBezTo>
                <a:cubicBezTo>
                  <a:pt x="61" y="150"/>
                  <a:pt x="61" y="150"/>
                  <a:pt x="61" y="150"/>
                </a:cubicBezTo>
                <a:cubicBezTo>
                  <a:pt x="52" y="149"/>
                  <a:pt x="44" y="147"/>
                  <a:pt x="36" y="144"/>
                </a:cubicBezTo>
                <a:cubicBezTo>
                  <a:pt x="36" y="144"/>
                  <a:pt x="36" y="144"/>
                  <a:pt x="36" y="144"/>
                </a:cubicBezTo>
                <a:cubicBezTo>
                  <a:pt x="36" y="144"/>
                  <a:pt x="36" y="144"/>
                  <a:pt x="36" y="144"/>
                </a:cubicBezTo>
                <a:cubicBezTo>
                  <a:pt x="27" y="140"/>
                  <a:pt x="19" y="135"/>
                  <a:pt x="12" y="129"/>
                </a:cubicBezTo>
                <a:cubicBezTo>
                  <a:pt x="8" y="133"/>
                  <a:pt x="8" y="133"/>
                  <a:pt x="8" y="133"/>
                </a:cubicBezTo>
                <a:cubicBezTo>
                  <a:pt x="6" y="135"/>
                  <a:pt x="3" y="135"/>
                  <a:pt x="2" y="133"/>
                </a:cubicBezTo>
                <a:cubicBezTo>
                  <a:pt x="0" y="131"/>
                  <a:pt x="0" y="129"/>
                  <a:pt x="2" y="127"/>
                </a:cubicBezTo>
                <a:cubicBezTo>
                  <a:pt x="17" y="112"/>
                  <a:pt x="17" y="112"/>
                  <a:pt x="17" y="112"/>
                </a:cubicBezTo>
                <a:cubicBezTo>
                  <a:pt x="7" y="100"/>
                  <a:pt x="0" y="84"/>
                  <a:pt x="0" y="67"/>
                </a:cubicBezTo>
                <a:cubicBezTo>
                  <a:pt x="0" y="49"/>
                  <a:pt x="8" y="32"/>
                  <a:pt x="20" y="20"/>
                </a:cubicBezTo>
                <a:cubicBezTo>
                  <a:pt x="20" y="20"/>
                  <a:pt x="20" y="20"/>
                  <a:pt x="20" y="20"/>
                </a:cubicBezTo>
                <a:cubicBezTo>
                  <a:pt x="32" y="7"/>
                  <a:pt x="49" y="0"/>
                  <a:pt x="68" y="0"/>
                </a:cubicBezTo>
                <a:cubicBezTo>
                  <a:pt x="85" y="0"/>
                  <a:pt x="100" y="6"/>
                  <a:pt x="112" y="17"/>
                </a:cubicBezTo>
                <a:cubicBezTo>
                  <a:pt x="120" y="9"/>
                  <a:pt x="120" y="9"/>
                  <a:pt x="120" y="9"/>
                </a:cubicBezTo>
                <a:cubicBezTo>
                  <a:pt x="120" y="8"/>
                  <a:pt x="120" y="8"/>
                  <a:pt x="120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7" y="1"/>
                  <a:pt x="127" y="1"/>
                  <a:pt x="127" y="1"/>
                </a:cubicBezTo>
                <a:close/>
                <a:moveTo>
                  <a:pt x="123" y="18"/>
                </a:moveTo>
                <a:cubicBezTo>
                  <a:pt x="123" y="18"/>
                  <a:pt x="123" y="18"/>
                  <a:pt x="123" y="18"/>
                </a:cubicBezTo>
                <a:cubicBezTo>
                  <a:pt x="118" y="23"/>
                  <a:pt x="118" y="23"/>
                  <a:pt x="118" y="23"/>
                </a:cubicBezTo>
                <a:cubicBezTo>
                  <a:pt x="129" y="34"/>
                  <a:pt x="135" y="50"/>
                  <a:pt x="135" y="67"/>
                </a:cubicBezTo>
                <a:cubicBezTo>
                  <a:pt x="135" y="86"/>
                  <a:pt x="127" y="102"/>
                  <a:pt x="115" y="115"/>
                </a:cubicBezTo>
                <a:cubicBezTo>
                  <a:pt x="115" y="115"/>
                  <a:pt x="115" y="115"/>
                  <a:pt x="115" y="115"/>
                </a:cubicBezTo>
                <a:cubicBezTo>
                  <a:pt x="103" y="127"/>
                  <a:pt x="86" y="134"/>
                  <a:pt x="68" y="134"/>
                </a:cubicBezTo>
                <a:cubicBezTo>
                  <a:pt x="51" y="134"/>
                  <a:pt x="35" y="128"/>
                  <a:pt x="23" y="118"/>
                </a:cubicBezTo>
                <a:cubicBezTo>
                  <a:pt x="18" y="123"/>
                  <a:pt x="18" y="123"/>
                  <a:pt x="18" y="123"/>
                </a:cubicBezTo>
                <a:cubicBezTo>
                  <a:pt x="24" y="128"/>
                  <a:pt x="31" y="133"/>
                  <a:pt x="39" y="136"/>
                </a:cubicBezTo>
                <a:cubicBezTo>
                  <a:pt x="48" y="140"/>
                  <a:pt x="57" y="142"/>
                  <a:pt x="68" y="142"/>
                </a:cubicBezTo>
                <a:cubicBezTo>
                  <a:pt x="78" y="142"/>
                  <a:pt x="87" y="140"/>
                  <a:pt x="96" y="136"/>
                </a:cubicBezTo>
                <a:cubicBezTo>
                  <a:pt x="96" y="136"/>
                  <a:pt x="96" y="136"/>
                  <a:pt x="96" y="136"/>
                </a:cubicBezTo>
                <a:cubicBezTo>
                  <a:pt x="105" y="132"/>
                  <a:pt x="113" y="127"/>
                  <a:pt x="120" y="120"/>
                </a:cubicBezTo>
                <a:cubicBezTo>
                  <a:pt x="120" y="120"/>
                  <a:pt x="120" y="120"/>
                  <a:pt x="120" y="120"/>
                </a:cubicBezTo>
                <a:cubicBezTo>
                  <a:pt x="120" y="120"/>
                  <a:pt x="120" y="120"/>
                  <a:pt x="120" y="120"/>
                </a:cubicBezTo>
                <a:cubicBezTo>
                  <a:pt x="127" y="113"/>
                  <a:pt x="133" y="105"/>
                  <a:pt x="136" y="96"/>
                </a:cubicBezTo>
                <a:cubicBezTo>
                  <a:pt x="140" y="87"/>
                  <a:pt x="142" y="77"/>
                  <a:pt x="142" y="67"/>
                </a:cubicBezTo>
                <a:cubicBezTo>
                  <a:pt x="142" y="57"/>
                  <a:pt x="140" y="47"/>
                  <a:pt x="136" y="39"/>
                </a:cubicBezTo>
                <a:cubicBezTo>
                  <a:pt x="133" y="31"/>
                  <a:pt x="129" y="24"/>
                  <a:pt x="123" y="18"/>
                </a:cubicBezTo>
                <a:close/>
                <a:moveTo>
                  <a:pt x="105" y="29"/>
                </a:moveTo>
                <a:cubicBezTo>
                  <a:pt x="105" y="29"/>
                  <a:pt x="105" y="29"/>
                  <a:pt x="105" y="29"/>
                </a:cubicBezTo>
                <a:cubicBezTo>
                  <a:pt x="96" y="20"/>
                  <a:pt x="82" y="14"/>
                  <a:pt x="68" y="14"/>
                </a:cubicBezTo>
                <a:cubicBezTo>
                  <a:pt x="53" y="14"/>
                  <a:pt x="40" y="20"/>
                  <a:pt x="30" y="30"/>
                </a:cubicBezTo>
                <a:cubicBezTo>
                  <a:pt x="30" y="29"/>
                  <a:pt x="30" y="29"/>
                  <a:pt x="30" y="29"/>
                </a:cubicBezTo>
                <a:cubicBezTo>
                  <a:pt x="20" y="39"/>
                  <a:pt x="14" y="52"/>
                  <a:pt x="14" y="67"/>
                </a:cubicBezTo>
                <a:cubicBezTo>
                  <a:pt x="14" y="82"/>
                  <a:pt x="20" y="95"/>
                  <a:pt x="30" y="105"/>
                </a:cubicBezTo>
                <a:cubicBezTo>
                  <a:pt x="40" y="114"/>
                  <a:pt x="53" y="120"/>
                  <a:pt x="68" y="120"/>
                </a:cubicBezTo>
                <a:cubicBezTo>
                  <a:pt x="82" y="120"/>
                  <a:pt x="95" y="114"/>
                  <a:pt x="105" y="105"/>
                </a:cubicBezTo>
                <a:cubicBezTo>
                  <a:pt x="105" y="105"/>
                  <a:pt x="105" y="105"/>
                  <a:pt x="105" y="105"/>
                </a:cubicBezTo>
                <a:cubicBezTo>
                  <a:pt x="115" y="95"/>
                  <a:pt x="121" y="82"/>
                  <a:pt x="121" y="67"/>
                </a:cubicBezTo>
                <a:cubicBezTo>
                  <a:pt x="121" y="52"/>
                  <a:pt x="115" y="39"/>
                  <a:pt x="105" y="30"/>
                </a:cubicBezTo>
                <a:cubicBezTo>
                  <a:pt x="105" y="29"/>
                  <a:pt x="105" y="29"/>
                  <a:pt x="105" y="29"/>
                </a:cubicBezTo>
                <a:close/>
              </a:path>
            </a:pathLst>
          </a:custGeom>
          <a:gradFill flip="none" rotWithShape="1">
            <a:gsLst>
              <a:gs pos="100000">
                <a:srgbClr val="B8CEDB"/>
              </a:gs>
              <a:gs pos="0">
                <a:srgbClr val="D6E2EE"/>
              </a:gs>
            </a:gsLst>
            <a:lin ang="2700000" scaled="1"/>
            <a:tileRect/>
          </a:gradFill>
          <a:ln>
            <a:noFill/>
          </a:ln>
          <a:effectLst>
            <a:innerShdw blurRad="63500" dist="50800" dir="13500000">
              <a:srgbClr val="739EB9"/>
            </a:inn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916FA438-BAC9-47C4-BEA4-68C1DA64A4ED}"/>
              </a:ext>
            </a:extLst>
          </p:cNvPr>
          <p:cNvSpPr/>
          <p:nvPr/>
        </p:nvSpPr>
        <p:spPr>
          <a:xfrm rot="2700000">
            <a:off x="3728900" y="4743290"/>
            <a:ext cx="1578247" cy="157824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000"/>
                  <a:lumOff val="94000"/>
                </a:schemeClr>
              </a:gs>
              <a:gs pos="90000">
                <a:srgbClr val="E0EAF5"/>
              </a:gs>
            </a:gsLst>
            <a:lin ang="2700000" scaled="1"/>
            <a:tileRect/>
          </a:gradFill>
          <a:ln w="254000">
            <a:gradFill flip="none" rotWithShape="1">
              <a:gsLst>
                <a:gs pos="15000">
                  <a:schemeClr val="bg1">
                    <a:alpha val="94000"/>
                  </a:schemeClr>
                </a:gs>
                <a:gs pos="76000">
                  <a:srgbClr val="D4E1ED">
                    <a:lumMod val="75000"/>
                  </a:srgbClr>
                </a:gs>
              </a:gsLst>
              <a:lin ang="600000" scaled="0"/>
              <a:tileRect/>
            </a:gradFill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dark-star_17734">
            <a:extLst>
              <a:ext uri="{FF2B5EF4-FFF2-40B4-BE49-F238E27FC236}">
                <a16:creationId xmlns:a16="http://schemas.microsoft.com/office/drawing/2014/main" id="{6E7D2025-4722-459C-B37C-8A336BF58701}"/>
              </a:ext>
            </a:extLst>
          </p:cNvPr>
          <p:cNvSpPr>
            <a:spLocks noChangeAspect="1"/>
          </p:cNvSpPr>
          <p:nvPr/>
        </p:nvSpPr>
        <p:spPr bwMode="auto">
          <a:xfrm>
            <a:off x="10778136" y="2910639"/>
            <a:ext cx="1087548" cy="1036721"/>
          </a:xfrm>
          <a:custGeom>
            <a:avLst/>
            <a:gdLst>
              <a:gd name="T0" fmla="*/ 2748 w 3463"/>
              <a:gd name="T1" fmla="*/ 3301 h 3306"/>
              <a:gd name="T2" fmla="*/ 2710 w 3463"/>
              <a:gd name="T3" fmla="*/ 3292 h 3306"/>
              <a:gd name="T4" fmla="*/ 1732 w 3463"/>
              <a:gd name="T5" fmla="*/ 2778 h 3306"/>
              <a:gd name="T6" fmla="*/ 754 w 3463"/>
              <a:gd name="T7" fmla="*/ 3292 h 3306"/>
              <a:gd name="T8" fmla="*/ 668 w 3463"/>
              <a:gd name="T9" fmla="*/ 3286 h 3306"/>
              <a:gd name="T10" fmla="*/ 635 w 3463"/>
              <a:gd name="T11" fmla="*/ 3206 h 3306"/>
              <a:gd name="T12" fmla="*/ 822 w 3463"/>
              <a:gd name="T13" fmla="*/ 2117 h 3306"/>
              <a:gd name="T14" fmla="*/ 31 w 3463"/>
              <a:gd name="T15" fmla="*/ 1346 h 3306"/>
              <a:gd name="T16" fmla="*/ 10 w 3463"/>
              <a:gd name="T17" fmla="*/ 1262 h 3306"/>
              <a:gd name="T18" fmla="*/ 76 w 3463"/>
              <a:gd name="T19" fmla="*/ 1206 h 3306"/>
              <a:gd name="T20" fmla="*/ 1170 w 3463"/>
              <a:gd name="T21" fmla="*/ 1047 h 3306"/>
              <a:gd name="T22" fmla="*/ 1658 w 3463"/>
              <a:gd name="T23" fmla="*/ 56 h 3306"/>
              <a:gd name="T24" fmla="*/ 1805 w 3463"/>
              <a:gd name="T25" fmla="*/ 56 h 3306"/>
              <a:gd name="T26" fmla="*/ 2294 w 3463"/>
              <a:gd name="T27" fmla="*/ 1047 h 3306"/>
              <a:gd name="T28" fmla="*/ 3388 w 3463"/>
              <a:gd name="T29" fmla="*/ 1206 h 3306"/>
              <a:gd name="T30" fmla="*/ 3454 w 3463"/>
              <a:gd name="T31" fmla="*/ 1262 h 3306"/>
              <a:gd name="T32" fmla="*/ 3433 w 3463"/>
              <a:gd name="T33" fmla="*/ 1346 h 3306"/>
              <a:gd name="T34" fmla="*/ 2642 w 3463"/>
              <a:gd name="T35" fmla="*/ 2117 h 3306"/>
              <a:gd name="T36" fmla="*/ 2829 w 3463"/>
              <a:gd name="T37" fmla="*/ 3206 h 3306"/>
              <a:gd name="T38" fmla="*/ 2796 w 3463"/>
              <a:gd name="T39" fmla="*/ 3286 h 3306"/>
              <a:gd name="T40" fmla="*/ 2748 w 3463"/>
              <a:gd name="T41" fmla="*/ 3301 h 3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463" h="3306">
                <a:moveTo>
                  <a:pt x="2748" y="3301"/>
                </a:moveTo>
                <a:cubicBezTo>
                  <a:pt x="2735" y="3301"/>
                  <a:pt x="2722" y="3298"/>
                  <a:pt x="2710" y="3292"/>
                </a:cubicBezTo>
                <a:lnTo>
                  <a:pt x="1732" y="2778"/>
                </a:lnTo>
                <a:lnTo>
                  <a:pt x="754" y="3292"/>
                </a:lnTo>
                <a:cubicBezTo>
                  <a:pt x="726" y="3306"/>
                  <a:pt x="693" y="3304"/>
                  <a:pt x="668" y="3286"/>
                </a:cubicBezTo>
                <a:cubicBezTo>
                  <a:pt x="642" y="3267"/>
                  <a:pt x="630" y="3236"/>
                  <a:pt x="635" y="3206"/>
                </a:cubicBezTo>
                <a:lnTo>
                  <a:pt x="822" y="2117"/>
                </a:lnTo>
                <a:lnTo>
                  <a:pt x="31" y="1346"/>
                </a:lnTo>
                <a:cubicBezTo>
                  <a:pt x="8" y="1324"/>
                  <a:pt x="0" y="1291"/>
                  <a:pt x="10" y="1262"/>
                </a:cubicBezTo>
                <a:cubicBezTo>
                  <a:pt x="20" y="1232"/>
                  <a:pt x="45" y="1210"/>
                  <a:pt x="76" y="1206"/>
                </a:cubicBezTo>
                <a:lnTo>
                  <a:pt x="1170" y="1047"/>
                </a:lnTo>
                <a:lnTo>
                  <a:pt x="1658" y="56"/>
                </a:lnTo>
                <a:cubicBezTo>
                  <a:pt x="1686" y="0"/>
                  <a:pt x="1778" y="0"/>
                  <a:pt x="1805" y="56"/>
                </a:cubicBezTo>
                <a:lnTo>
                  <a:pt x="2294" y="1047"/>
                </a:lnTo>
                <a:lnTo>
                  <a:pt x="3388" y="1206"/>
                </a:lnTo>
                <a:cubicBezTo>
                  <a:pt x="3418" y="1210"/>
                  <a:pt x="3444" y="1232"/>
                  <a:pt x="3454" y="1262"/>
                </a:cubicBezTo>
                <a:cubicBezTo>
                  <a:pt x="3463" y="1291"/>
                  <a:pt x="3455" y="1324"/>
                  <a:pt x="3433" y="1346"/>
                </a:cubicBezTo>
                <a:lnTo>
                  <a:pt x="2642" y="2117"/>
                </a:lnTo>
                <a:lnTo>
                  <a:pt x="2829" y="3206"/>
                </a:lnTo>
                <a:cubicBezTo>
                  <a:pt x="2834" y="3236"/>
                  <a:pt x="2821" y="3267"/>
                  <a:pt x="2796" y="3286"/>
                </a:cubicBezTo>
                <a:cubicBezTo>
                  <a:pt x="2782" y="3296"/>
                  <a:pt x="2765" y="3301"/>
                  <a:pt x="2748" y="3301"/>
                </a:cubicBezTo>
                <a:close/>
              </a:path>
            </a:pathLst>
          </a:custGeom>
          <a:solidFill>
            <a:srgbClr val="CBD8E8"/>
          </a:solidFill>
          <a:ln>
            <a:noFill/>
          </a:ln>
          <a:effectLst>
            <a:innerShdw blurRad="63500" dist="50800" dir="13500000">
              <a:srgbClr val="497691">
                <a:alpha val="50000"/>
              </a:srgbClr>
            </a:innerShdw>
          </a:effectLst>
        </p:spPr>
      </p:sp>
      <p:sp>
        <p:nvSpPr>
          <p:cNvPr id="20" name="1">
            <a:extLst>
              <a:ext uri="{FF2B5EF4-FFF2-40B4-BE49-F238E27FC236}">
                <a16:creationId xmlns:a16="http://schemas.microsoft.com/office/drawing/2014/main" id="{5802CFD5-4FA1-414E-8332-DFAF94D58DC6}"/>
              </a:ext>
            </a:extLst>
          </p:cNvPr>
          <p:cNvSpPr>
            <a:spLocks/>
          </p:cNvSpPr>
          <p:nvPr/>
        </p:nvSpPr>
        <p:spPr>
          <a:xfrm>
            <a:off x="5816600" y="5080001"/>
            <a:ext cx="2159000" cy="812800"/>
          </a:xfrm>
          <a:prstGeom prst="roundRect">
            <a:avLst>
              <a:gd name="adj" fmla="val 47024"/>
            </a:avLst>
          </a:prstGeom>
          <a:solidFill>
            <a:srgbClr val="CEDBEA"/>
          </a:solidFill>
          <a:ln w="1270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rgbClr val="D9E4F0">
                    <a:lumMod val="21000"/>
                    <a:lumOff val="79000"/>
                  </a:srgbClr>
                </a:gs>
              </a:gsLst>
              <a:lin ang="5400000" scaled="1"/>
            </a:gradFill>
          </a:ln>
          <a:effectLst>
            <a:innerShdw blurRad="76200" dist="38100" dir="13500000">
              <a:srgbClr val="8BA3BF">
                <a:alpha val="95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>
              <a:solidFill>
                <a:schemeClr val="lt1"/>
              </a:solidFill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7981B8E0-D637-4884-8945-C9220B7DEEE0}"/>
              </a:ext>
            </a:extLst>
          </p:cNvPr>
          <p:cNvSpPr/>
          <p:nvPr/>
        </p:nvSpPr>
        <p:spPr>
          <a:xfrm>
            <a:off x="5827745" y="5054600"/>
            <a:ext cx="2136709" cy="876300"/>
          </a:xfrm>
          <a:prstGeom prst="roundRect">
            <a:avLst>
              <a:gd name="adj" fmla="val 49685"/>
            </a:avLst>
          </a:prstGeom>
          <a:solidFill>
            <a:srgbClr val="D4E0ED"/>
          </a:solidFill>
          <a:ln w="254000">
            <a:gradFill flip="none" rotWithShape="1">
              <a:gsLst>
                <a:gs pos="42000">
                  <a:schemeClr val="bg1">
                    <a:alpha val="68000"/>
                  </a:schemeClr>
                </a:gs>
                <a:gs pos="60000">
                  <a:srgbClr val="D4E1ED">
                    <a:lumMod val="75000"/>
                  </a:srgbClr>
                </a:gs>
              </a:gsLst>
              <a:lin ang="4200000" scaled="0"/>
              <a:tileRect/>
            </a:gradFill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B6717D1-D487-4809-9048-E644F498A3B9}"/>
              </a:ext>
            </a:extLst>
          </p:cNvPr>
          <p:cNvSpPr/>
          <p:nvPr/>
        </p:nvSpPr>
        <p:spPr>
          <a:xfrm>
            <a:off x="8283639" y="4773268"/>
            <a:ext cx="1542921" cy="1542921"/>
          </a:xfrm>
          <a:prstGeom prst="roundRect">
            <a:avLst>
              <a:gd name="adj" fmla="val 33744"/>
            </a:avLst>
          </a:prstGeom>
          <a:solidFill>
            <a:srgbClr val="D4E0ED"/>
          </a:solidFill>
          <a:ln w="254000">
            <a:gradFill flip="none" rotWithShape="1">
              <a:gsLst>
                <a:gs pos="48000">
                  <a:schemeClr val="bg1">
                    <a:alpha val="68000"/>
                  </a:schemeClr>
                </a:gs>
                <a:gs pos="73000">
                  <a:srgbClr val="D4E1ED">
                    <a:lumMod val="75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02571F3-7F6E-49D2-91FA-1152CBB4F3A9}"/>
              </a:ext>
            </a:extLst>
          </p:cNvPr>
          <p:cNvSpPr txBox="1"/>
          <p:nvPr/>
        </p:nvSpPr>
        <p:spPr>
          <a:xfrm>
            <a:off x="8817899" y="5321531"/>
            <a:ext cx="460176" cy="417055"/>
          </a:xfrm>
          <a:custGeom>
            <a:avLst/>
            <a:gdLst/>
            <a:ahLst/>
            <a:cxnLst/>
            <a:rect l="l" t="t" r="r" b="b"/>
            <a:pathLst>
              <a:path w="460176" h="417055">
                <a:moveTo>
                  <a:pt x="128769" y="82787"/>
                </a:moveTo>
                <a:cubicBezTo>
                  <a:pt x="124416" y="82787"/>
                  <a:pt x="119221" y="84176"/>
                  <a:pt x="113186" y="86954"/>
                </a:cubicBezTo>
                <a:cubicBezTo>
                  <a:pt x="107151" y="89732"/>
                  <a:pt x="102847" y="92560"/>
                  <a:pt x="100275" y="95437"/>
                </a:cubicBezTo>
                <a:cubicBezTo>
                  <a:pt x="97703" y="98314"/>
                  <a:pt x="94933" y="102730"/>
                  <a:pt x="91964" y="108683"/>
                </a:cubicBezTo>
                <a:cubicBezTo>
                  <a:pt x="88995" y="114636"/>
                  <a:pt x="87610" y="126145"/>
                  <a:pt x="87808" y="143211"/>
                </a:cubicBezTo>
                <a:lnTo>
                  <a:pt x="87808" y="248581"/>
                </a:lnTo>
                <a:cubicBezTo>
                  <a:pt x="87808" y="260091"/>
                  <a:pt x="88404" y="270459"/>
                  <a:pt x="89594" y="279686"/>
                </a:cubicBezTo>
                <a:cubicBezTo>
                  <a:pt x="90785" y="288914"/>
                  <a:pt x="93861" y="296801"/>
                  <a:pt x="98822" y="303350"/>
                </a:cubicBezTo>
                <a:cubicBezTo>
                  <a:pt x="103783" y="309898"/>
                  <a:pt x="109587" y="314810"/>
                  <a:pt x="116235" y="318084"/>
                </a:cubicBezTo>
                <a:cubicBezTo>
                  <a:pt x="122882" y="321358"/>
                  <a:pt x="132457" y="322995"/>
                  <a:pt x="144958" y="322995"/>
                </a:cubicBezTo>
                <a:lnTo>
                  <a:pt x="148530" y="322995"/>
                </a:lnTo>
                <a:cubicBezTo>
                  <a:pt x="156865" y="322995"/>
                  <a:pt x="164455" y="320763"/>
                  <a:pt x="171301" y="316298"/>
                </a:cubicBezTo>
                <a:cubicBezTo>
                  <a:pt x="178147" y="311833"/>
                  <a:pt x="182761" y="306971"/>
                  <a:pt x="185142" y="301713"/>
                </a:cubicBezTo>
                <a:cubicBezTo>
                  <a:pt x="187523" y="296454"/>
                  <a:pt x="189260" y="287326"/>
                  <a:pt x="190351" y="274328"/>
                </a:cubicBezTo>
                <a:cubicBezTo>
                  <a:pt x="191442" y="261331"/>
                  <a:pt x="191988" y="253244"/>
                  <a:pt x="191988" y="250069"/>
                </a:cubicBezTo>
                <a:lnTo>
                  <a:pt x="191988" y="148866"/>
                </a:lnTo>
                <a:cubicBezTo>
                  <a:pt x="191988" y="139143"/>
                  <a:pt x="190850" y="128923"/>
                  <a:pt x="188574" y="118208"/>
                </a:cubicBezTo>
                <a:cubicBezTo>
                  <a:pt x="186299" y="107492"/>
                  <a:pt x="183578" y="100448"/>
                  <a:pt x="180412" y="97074"/>
                </a:cubicBezTo>
                <a:cubicBezTo>
                  <a:pt x="177246" y="93701"/>
                  <a:pt x="172299" y="90625"/>
                  <a:pt x="165571" y="87847"/>
                </a:cubicBezTo>
                <a:cubicBezTo>
                  <a:pt x="158843" y="85069"/>
                  <a:pt x="150929" y="83481"/>
                  <a:pt x="141828" y="83084"/>
                </a:cubicBezTo>
                <a:close/>
                <a:moveTo>
                  <a:pt x="323552" y="2122"/>
                </a:moveTo>
                <a:lnTo>
                  <a:pt x="460176" y="2122"/>
                </a:lnTo>
                <a:lnTo>
                  <a:pt x="460176" y="384312"/>
                </a:lnTo>
                <a:lnTo>
                  <a:pt x="367010" y="417055"/>
                </a:lnTo>
                <a:lnTo>
                  <a:pt x="367010" y="85763"/>
                </a:lnTo>
                <a:lnTo>
                  <a:pt x="323552" y="85763"/>
                </a:lnTo>
                <a:close/>
                <a:moveTo>
                  <a:pt x="153293" y="38"/>
                </a:moveTo>
                <a:cubicBezTo>
                  <a:pt x="166588" y="-160"/>
                  <a:pt x="177899" y="435"/>
                  <a:pt x="187226" y="1824"/>
                </a:cubicBezTo>
                <a:cubicBezTo>
                  <a:pt x="196552" y="3213"/>
                  <a:pt x="204887" y="5495"/>
                  <a:pt x="212229" y="8670"/>
                </a:cubicBezTo>
                <a:cubicBezTo>
                  <a:pt x="219571" y="11845"/>
                  <a:pt x="226417" y="15715"/>
                  <a:pt x="232767" y="20279"/>
                </a:cubicBezTo>
                <a:cubicBezTo>
                  <a:pt x="239117" y="24843"/>
                  <a:pt x="245616" y="30796"/>
                  <a:pt x="252264" y="38138"/>
                </a:cubicBezTo>
                <a:cubicBezTo>
                  <a:pt x="258911" y="45480"/>
                  <a:pt x="263773" y="52475"/>
                  <a:pt x="266849" y="59123"/>
                </a:cubicBezTo>
                <a:cubicBezTo>
                  <a:pt x="269924" y="65771"/>
                  <a:pt x="272256" y="71922"/>
                  <a:pt x="273844" y="77578"/>
                </a:cubicBezTo>
                <a:cubicBezTo>
                  <a:pt x="275431" y="83233"/>
                  <a:pt x="276671" y="89831"/>
                  <a:pt x="277564" y="97372"/>
                </a:cubicBezTo>
                <a:cubicBezTo>
                  <a:pt x="278457" y="104912"/>
                  <a:pt x="278904" y="112155"/>
                  <a:pt x="278904" y="119101"/>
                </a:cubicBezTo>
                <a:lnTo>
                  <a:pt x="278904" y="278942"/>
                </a:lnTo>
                <a:cubicBezTo>
                  <a:pt x="278904" y="294023"/>
                  <a:pt x="278507" y="305285"/>
                  <a:pt x="277713" y="312726"/>
                </a:cubicBezTo>
                <a:cubicBezTo>
                  <a:pt x="276919" y="320168"/>
                  <a:pt x="274885" y="329693"/>
                  <a:pt x="271611" y="341301"/>
                </a:cubicBezTo>
                <a:cubicBezTo>
                  <a:pt x="268337" y="352910"/>
                  <a:pt x="264418" y="361988"/>
                  <a:pt x="259854" y="368537"/>
                </a:cubicBezTo>
                <a:cubicBezTo>
                  <a:pt x="255290" y="375085"/>
                  <a:pt x="250924" y="380096"/>
                  <a:pt x="246757" y="383568"/>
                </a:cubicBezTo>
                <a:cubicBezTo>
                  <a:pt x="242590" y="387041"/>
                  <a:pt x="237331" y="390563"/>
                  <a:pt x="230981" y="394135"/>
                </a:cubicBezTo>
                <a:cubicBezTo>
                  <a:pt x="224631" y="397707"/>
                  <a:pt x="217983" y="400733"/>
                  <a:pt x="211038" y="403214"/>
                </a:cubicBezTo>
                <a:cubicBezTo>
                  <a:pt x="204093" y="405694"/>
                  <a:pt x="197346" y="407530"/>
                  <a:pt x="190798" y="408720"/>
                </a:cubicBezTo>
                <a:cubicBezTo>
                  <a:pt x="184249" y="409911"/>
                  <a:pt x="174873" y="410903"/>
                  <a:pt x="162669" y="411697"/>
                </a:cubicBezTo>
                <a:cubicBezTo>
                  <a:pt x="150465" y="412491"/>
                  <a:pt x="142974" y="412887"/>
                  <a:pt x="140196" y="412887"/>
                </a:cubicBezTo>
                <a:cubicBezTo>
                  <a:pt x="132457" y="413086"/>
                  <a:pt x="121989" y="412391"/>
                  <a:pt x="108793" y="410804"/>
                </a:cubicBezTo>
                <a:cubicBezTo>
                  <a:pt x="95597" y="409216"/>
                  <a:pt x="86072" y="407629"/>
                  <a:pt x="80218" y="406041"/>
                </a:cubicBezTo>
                <a:cubicBezTo>
                  <a:pt x="74364" y="404454"/>
                  <a:pt x="67617" y="401825"/>
                  <a:pt x="59978" y="398153"/>
                </a:cubicBezTo>
                <a:cubicBezTo>
                  <a:pt x="52338" y="394482"/>
                  <a:pt x="45640" y="390266"/>
                  <a:pt x="39886" y="385503"/>
                </a:cubicBezTo>
                <a:cubicBezTo>
                  <a:pt x="34131" y="380741"/>
                  <a:pt x="28128" y="374391"/>
                  <a:pt x="21878" y="366453"/>
                </a:cubicBezTo>
                <a:cubicBezTo>
                  <a:pt x="15627" y="358516"/>
                  <a:pt x="10964" y="348842"/>
                  <a:pt x="7888" y="337432"/>
                </a:cubicBezTo>
                <a:cubicBezTo>
                  <a:pt x="4812" y="326021"/>
                  <a:pt x="2728" y="315951"/>
                  <a:pt x="1637" y="307219"/>
                </a:cubicBezTo>
                <a:cubicBezTo>
                  <a:pt x="546" y="298488"/>
                  <a:pt x="0" y="289261"/>
                  <a:pt x="0" y="279537"/>
                </a:cubicBezTo>
                <a:lnTo>
                  <a:pt x="0" y="117017"/>
                </a:lnTo>
                <a:cubicBezTo>
                  <a:pt x="1190" y="102531"/>
                  <a:pt x="2877" y="91171"/>
                  <a:pt x="5060" y="82935"/>
                </a:cubicBezTo>
                <a:cubicBezTo>
                  <a:pt x="7243" y="74700"/>
                  <a:pt x="10071" y="67507"/>
                  <a:pt x="13543" y="61355"/>
                </a:cubicBezTo>
                <a:cubicBezTo>
                  <a:pt x="17016" y="55204"/>
                  <a:pt x="20687" y="49350"/>
                  <a:pt x="24557" y="43794"/>
                </a:cubicBezTo>
                <a:cubicBezTo>
                  <a:pt x="28426" y="38237"/>
                  <a:pt x="33784" y="32483"/>
                  <a:pt x="40630" y="26530"/>
                </a:cubicBezTo>
                <a:cubicBezTo>
                  <a:pt x="47476" y="20576"/>
                  <a:pt x="55463" y="15516"/>
                  <a:pt x="64591" y="11349"/>
                </a:cubicBezTo>
                <a:cubicBezTo>
                  <a:pt x="73719" y="7182"/>
                  <a:pt x="82500" y="4503"/>
                  <a:pt x="90934" y="3312"/>
                </a:cubicBezTo>
                <a:cubicBezTo>
                  <a:pt x="99367" y="2122"/>
                  <a:pt x="112018" y="1229"/>
                  <a:pt x="128885" y="633"/>
                </a:cubicBezTo>
                <a:close/>
              </a:path>
            </a:pathLst>
          </a:custGeom>
          <a:gradFill flip="none" rotWithShape="1">
            <a:gsLst>
              <a:gs pos="100000">
                <a:srgbClr val="B8CEDB"/>
              </a:gs>
              <a:gs pos="0">
                <a:srgbClr val="D6E2EE"/>
              </a:gs>
            </a:gsLst>
            <a:lin ang="2700000" scaled="1"/>
            <a:tileRect/>
          </a:gradFill>
          <a:ln>
            <a:noFill/>
          </a:ln>
          <a:effectLst>
            <a:innerShdw blurRad="63500" dist="50800" dir="13500000">
              <a:srgbClr val="739EB9"/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endParaRPr lang="zh-CN" altLang="en-US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4FA2A15C-462A-45C6-B516-0C07C5B34CBE}"/>
              </a:ext>
            </a:extLst>
          </p:cNvPr>
          <p:cNvSpPr/>
          <p:nvPr/>
        </p:nvSpPr>
        <p:spPr>
          <a:xfrm>
            <a:off x="9938828" y="4721794"/>
            <a:ext cx="1645669" cy="1645669"/>
          </a:xfrm>
          <a:prstGeom prst="ellipse">
            <a:avLst/>
          </a:prstGeom>
          <a:gradFill>
            <a:gsLst>
              <a:gs pos="36000">
                <a:srgbClr val="D6E2EE"/>
              </a:gs>
              <a:gs pos="72000">
                <a:srgbClr val="D6E2EE">
                  <a:lumMod val="73000"/>
                  <a:lumOff val="27000"/>
                </a:srgbClr>
              </a:gs>
            </a:gsLst>
            <a:lin ang="13500000" scaled="1"/>
          </a:gradFill>
          <a:ln>
            <a:noFill/>
          </a:ln>
          <a:effectLst>
            <a:innerShdw blurRad="127000" dist="50800" dir="13500000">
              <a:srgbClr val="568AAA">
                <a:alpha val="5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不完整圆 25">
            <a:extLst>
              <a:ext uri="{FF2B5EF4-FFF2-40B4-BE49-F238E27FC236}">
                <a16:creationId xmlns:a16="http://schemas.microsoft.com/office/drawing/2014/main" id="{21E4FCF9-A8C5-4B3C-B439-A3C0881BA35B}"/>
              </a:ext>
            </a:extLst>
          </p:cNvPr>
          <p:cNvSpPr/>
          <p:nvPr/>
        </p:nvSpPr>
        <p:spPr>
          <a:xfrm>
            <a:off x="10091106" y="4876062"/>
            <a:ext cx="1337133" cy="1337133"/>
          </a:xfrm>
          <a:prstGeom prst="pie">
            <a:avLst>
              <a:gd name="adj1" fmla="val 21568094"/>
              <a:gd name="adj2" fmla="val 16243432"/>
            </a:avLst>
          </a:prstGeom>
          <a:gradFill flip="none" rotWithShape="1">
            <a:gsLst>
              <a:gs pos="0">
                <a:srgbClr val="04DFFB"/>
              </a:gs>
              <a:gs pos="31000">
                <a:srgbClr val="00B0F0"/>
              </a:gs>
              <a:gs pos="100000">
                <a:srgbClr val="9340F5"/>
              </a:gs>
            </a:gsLst>
            <a:lin ang="5400000" scaled="1"/>
            <a:tileRect/>
          </a:gradFill>
          <a:ln w="6350">
            <a:gradFill flip="none" rotWithShape="1">
              <a:gsLst>
                <a:gs pos="0">
                  <a:schemeClr val="accent1">
                    <a:alpha val="0"/>
                    <a:lumMod val="0"/>
                    <a:lumOff val="10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76200" dist="50800" dir="135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1C20E0CD-AFEB-4EAB-B76B-7C1D1E849EFC}"/>
              </a:ext>
            </a:extLst>
          </p:cNvPr>
          <p:cNvSpPr/>
          <p:nvPr/>
        </p:nvSpPr>
        <p:spPr>
          <a:xfrm>
            <a:off x="10505356" y="5265469"/>
            <a:ext cx="512613" cy="512613"/>
          </a:xfrm>
          <a:prstGeom prst="ellipse">
            <a:avLst/>
          </a:prstGeom>
          <a:gradFill>
            <a:gsLst>
              <a:gs pos="0">
                <a:srgbClr val="E4ECF4">
                  <a:lumMod val="8000"/>
                  <a:lumOff val="92000"/>
                </a:srgbClr>
              </a:gs>
              <a:gs pos="100000">
                <a:srgbClr val="E4ECF4"/>
              </a:gs>
            </a:gsLst>
            <a:lin ang="5400000" scaled="1"/>
          </a:gradFill>
          <a:ln>
            <a:noFill/>
          </a:ln>
          <a:effectLst>
            <a:outerShdw blurRad="50800" dist="38100" dir="2700000" algn="tl" rotWithShape="0">
              <a:srgbClr val="568AAA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: 圆角 24">
            <a:extLst>
              <a:ext uri="{FF2B5EF4-FFF2-40B4-BE49-F238E27FC236}">
                <a16:creationId xmlns:a16="http://schemas.microsoft.com/office/drawing/2014/main" id="{667FA8DD-5377-4414-8D55-03385A4B3823}"/>
              </a:ext>
            </a:extLst>
          </p:cNvPr>
          <p:cNvSpPr/>
          <p:nvPr/>
        </p:nvSpPr>
        <p:spPr>
          <a:xfrm>
            <a:off x="10601294" y="5365760"/>
            <a:ext cx="316756" cy="312033"/>
          </a:xfrm>
          <a:prstGeom prst="ellipse">
            <a:avLst/>
          </a:prstGeom>
          <a:solidFill>
            <a:srgbClr val="9AB9CC"/>
          </a:solidFill>
          <a:ln>
            <a:noFill/>
          </a:ln>
          <a:effectLst>
            <a:outerShdw blurRad="635000" dist="190500" dir="2700000" algn="ctr" rotWithShape="0">
              <a:srgbClr val="749EB8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: 圆角 29">
            <a:extLst>
              <a:ext uri="{FF2B5EF4-FFF2-40B4-BE49-F238E27FC236}">
                <a16:creationId xmlns:a16="http://schemas.microsoft.com/office/drawing/2014/main" id="{F4C06B1F-2D50-4595-BAEA-864215FA5557}"/>
              </a:ext>
            </a:extLst>
          </p:cNvPr>
          <p:cNvSpPr/>
          <p:nvPr/>
        </p:nvSpPr>
        <p:spPr>
          <a:xfrm>
            <a:off x="10602113" y="5365760"/>
            <a:ext cx="316756" cy="312033"/>
          </a:xfrm>
          <a:prstGeom prst="ellipse">
            <a:avLst/>
          </a:prstGeom>
          <a:gradFill flip="none" rotWithShape="1">
            <a:gsLst>
              <a:gs pos="0">
                <a:srgbClr val="04DFFB"/>
              </a:gs>
              <a:gs pos="31000">
                <a:srgbClr val="00B0F0"/>
              </a:gs>
              <a:gs pos="100000">
                <a:srgbClr val="9340F5"/>
              </a:gs>
            </a:gsLst>
            <a:lin ang="16200000" scaled="1"/>
            <a:tileRect/>
          </a:gradFill>
          <a:ln w="6350">
            <a:gradFill flip="none" rotWithShape="1">
              <a:gsLst>
                <a:gs pos="0">
                  <a:schemeClr val="accent1">
                    <a:alpha val="0"/>
                    <a:lumMod val="0"/>
                    <a:lumOff val="10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25400" dist="25400" dir="13500000">
              <a:prstClr val="black">
                <a:alpha val="1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76A4E6A2-88C4-46CC-A48A-91F3C5EF68B0}"/>
              </a:ext>
            </a:extLst>
          </p:cNvPr>
          <p:cNvSpPr/>
          <p:nvPr/>
        </p:nvSpPr>
        <p:spPr>
          <a:xfrm>
            <a:off x="9744528" y="686800"/>
            <a:ext cx="1895221" cy="1835248"/>
          </a:xfrm>
          <a:prstGeom prst="roundRect">
            <a:avLst>
              <a:gd name="adj" fmla="val 50000"/>
            </a:avLst>
          </a:prstGeom>
          <a:solidFill>
            <a:srgbClr val="D4E0ED"/>
          </a:solidFill>
          <a:ln w="254000">
            <a:gradFill flip="none" rotWithShape="1">
              <a:gsLst>
                <a:gs pos="39000">
                  <a:schemeClr val="bg1">
                    <a:alpha val="68000"/>
                  </a:schemeClr>
                </a:gs>
                <a:gs pos="62000">
                  <a:srgbClr val="D4E1ED">
                    <a:lumMod val="75000"/>
                    <a:alpha val="79000"/>
                  </a:srgbClr>
                </a:gs>
              </a:gsLst>
              <a:lin ang="2700000" scaled="1"/>
              <a:tileRect/>
            </a:gradFill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rPr>
              <a:t> </a:t>
            </a:r>
            <a:endParaRPr lang="zh-CN" altLang="en-US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1" name="不完整圆 40">
            <a:extLst>
              <a:ext uri="{FF2B5EF4-FFF2-40B4-BE49-F238E27FC236}">
                <a16:creationId xmlns:a16="http://schemas.microsoft.com/office/drawing/2014/main" id="{F64B262B-9DCD-4A41-9928-AE016B9E9887}"/>
              </a:ext>
            </a:extLst>
          </p:cNvPr>
          <p:cNvSpPr/>
          <p:nvPr/>
        </p:nvSpPr>
        <p:spPr>
          <a:xfrm>
            <a:off x="9939681" y="866343"/>
            <a:ext cx="1499754" cy="1499755"/>
          </a:xfrm>
          <a:prstGeom prst="pie">
            <a:avLst>
              <a:gd name="adj1" fmla="val 17791213"/>
              <a:gd name="adj2" fmla="val 10200539"/>
            </a:avLst>
          </a:prstGeom>
          <a:solidFill>
            <a:srgbClr val="EE8438"/>
          </a:solidFill>
          <a:ln w="76200">
            <a:solidFill>
              <a:srgbClr val="C8D6E6"/>
            </a:solidFill>
          </a:ln>
          <a:effectLst>
            <a:outerShdw blurRad="127000" dir="2700000" algn="tl" rotWithShape="0">
              <a:srgbClr val="497691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 useBgFill="1">
        <p:nvSpPr>
          <p:cNvPr id="42" name="椭圆 41">
            <a:extLst>
              <a:ext uri="{FF2B5EF4-FFF2-40B4-BE49-F238E27FC236}">
                <a16:creationId xmlns:a16="http://schemas.microsoft.com/office/drawing/2014/main" id="{7E3E1441-DE91-4AD2-9B83-DC379EE2485F}"/>
              </a:ext>
            </a:extLst>
          </p:cNvPr>
          <p:cNvSpPr/>
          <p:nvPr/>
        </p:nvSpPr>
        <p:spPr>
          <a:xfrm>
            <a:off x="10404312" y="1328742"/>
            <a:ext cx="574956" cy="574957"/>
          </a:xfrm>
          <a:prstGeom prst="ellipse">
            <a:avLst/>
          </a:prstGeom>
          <a:ln w="60325">
            <a:gradFill>
              <a:gsLst>
                <a:gs pos="35000">
                  <a:schemeClr val="accent1">
                    <a:lumMod val="0"/>
                    <a:lumOff val="100000"/>
                  </a:schemeClr>
                </a:gs>
                <a:gs pos="74000">
                  <a:srgbClr val="9FBCD6"/>
                </a:gs>
              </a:gsLst>
              <a:lin ang="2700000" scaled="0"/>
            </a:gradFill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矩形: 圆角 24">
            <a:extLst>
              <a:ext uri="{FF2B5EF4-FFF2-40B4-BE49-F238E27FC236}">
                <a16:creationId xmlns:a16="http://schemas.microsoft.com/office/drawing/2014/main" id="{E667286E-BBAA-457C-8455-479995197205}"/>
              </a:ext>
            </a:extLst>
          </p:cNvPr>
          <p:cNvSpPr/>
          <p:nvPr/>
        </p:nvSpPr>
        <p:spPr>
          <a:xfrm>
            <a:off x="10511918" y="1441231"/>
            <a:ext cx="355280" cy="349983"/>
          </a:xfrm>
          <a:prstGeom prst="ellipse">
            <a:avLst/>
          </a:prstGeom>
          <a:solidFill>
            <a:srgbClr val="9AB9CC"/>
          </a:solidFill>
          <a:ln>
            <a:noFill/>
          </a:ln>
          <a:effectLst>
            <a:outerShdw blurRad="635000" dist="190500" dir="2700000" algn="ctr" rotWithShape="0">
              <a:srgbClr val="749EB8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: 圆角 29">
            <a:extLst>
              <a:ext uri="{FF2B5EF4-FFF2-40B4-BE49-F238E27FC236}">
                <a16:creationId xmlns:a16="http://schemas.microsoft.com/office/drawing/2014/main" id="{18393132-EAB2-4BD8-8458-97E86562525D}"/>
              </a:ext>
            </a:extLst>
          </p:cNvPr>
          <p:cNvSpPr/>
          <p:nvPr/>
        </p:nvSpPr>
        <p:spPr>
          <a:xfrm>
            <a:off x="10512837" y="1441231"/>
            <a:ext cx="355280" cy="349983"/>
          </a:xfrm>
          <a:prstGeom prst="ellipse">
            <a:avLst/>
          </a:prstGeom>
          <a:gradFill>
            <a:gsLst>
              <a:gs pos="1000">
                <a:srgbClr val="FF0000"/>
              </a:gs>
              <a:gs pos="95000">
                <a:srgbClr val="FF0000"/>
              </a:gs>
            </a:gsLst>
            <a:lin ang="5400000" scaled="1"/>
          </a:gradFill>
          <a:ln w="88900">
            <a:noFill/>
          </a:ln>
          <a:effectLst>
            <a:outerShdw blurRad="635000" dist="127000" dir="2700000" algn="tl" rotWithShape="0">
              <a:srgbClr val="32928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29B9ECB-FFD3-44AF-85D6-297D53F03765}"/>
              </a:ext>
            </a:extLst>
          </p:cNvPr>
          <p:cNvSpPr txBox="1"/>
          <p:nvPr/>
        </p:nvSpPr>
        <p:spPr>
          <a:xfrm>
            <a:off x="3054350" y="3733800"/>
            <a:ext cx="6083300" cy="5232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283C63">
                <a:alpha val="30000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400">
                <a:solidFill>
                  <a:srgbClr val="516070"/>
                </a:solidFill>
                <a:effectLst>
                  <a:outerShdw blurRad="50800" dist="38100" dir="13500000" algn="br" rotWithShape="0">
                    <a:schemeClr val="bg1">
                      <a:alpha val="80000"/>
                    </a:schemeClr>
                  </a:outerShdw>
                </a:effectLst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r>
              <a:rPr lang="zh-CN" altLang="en-US" sz="28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酷哥</a:t>
            </a:r>
          </a:p>
        </p:txBody>
      </p:sp>
      <p:sp>
        <p:nvSpPr>
          <p:cNvPr id="31" name="dark-star_17734">
            <a:extLst>
              <a:ext uri="{FF2B5EF4-FFF2-40B4-BE49-F238E27FC236}">
                <a16:creationId xmlns:a16="http://schemas.microsoft.com/office/drawing/2014/main" id="{E36F2FE8-DBE1-40E1-A86A-8032639F711F}"/>
              </a:ext>
            </a:extLst>
          </p:cNvPr>
          <p:cNvSpPr>
            <a:spLocks noChangeAspect="1"/>
          </p:cNvSpPr>
          <p:nvPr/>
        </p:nvSpPr>
        <p:spPr bwMode="auto">
          <a:xfrm>
            <a:off x="10546606" y="1471613"/>
            <a:ext cx="289767" cy="276225"/>
          </a:xfrm>
          <a:custGeom>
            <a:avLst/>
            <a:gdLst>
              <a:gd name="T0" fmla="*/ 2748 w 3463"/>
              <a:gd name="T1" fmla="*/ 3301 h 3306"/>
              <a:gd name="T2" fmla="*/ 2710 w 3463"/>
              <a:gd name="T3" fmla="*/ 3292 h 3306"/>
              <a:gd name="T4" fmla="*/ 1732 w 3463"/>
              <a:gd name="T5" fmla="*/ 2778 h 3306"/>
              <a:gd name="T6" fmla="*/ 754 w 3463"/>
              <a:gd name="T7" fmla="*/ 3292 h 3306"/>
              <a:gd name="T8" fmla="*/ 668 w 3463"/>
              <a:gd name="T9" fmla="*/ 3286 h 3306"/>
              <a:gd name="T10" fmla="*/ 635 w 3463"/>
              <a:gd name="T11" fmla="*/ 3206 h 3306"/>
              <a:gd name="T12" fmla="*/ 822 w 3463"/>
              <a:gd name="T13" fmla="*/ 2117 h 3306"/>
              <a:gd name="T14" fmla="*/ 31 w 3463"/>
              <a:gd name="T15" fmla="*/ 1346 h 3306"/>
              <a:gd name="T16" fmla="*/ 10 w 3463"/>
              <a:gd name="T17" fmla="*/ 1262 h 3306"/>
              <a:gd name="T18" fmla="*/ 76 w 3463"/>
              <a:gd name="T19" fmla="*/ 1206 h 3306"/>
              <a:gd name="T20" fmla="*/ 1170 w 3463"/>
              <a:gd name="T21" fmla="*/ 1047 h 3306"/>
              <a:gd name="T22" fmla="*/ 1658 w 3463"/>
              <a:gd name="T23" fmla="*/ 56 h 3306"/>
              <a:gd name="T24" fmla="*/ 1805 w 3463"/>
              <a:gd name="T25" fmla="*/ 56 h 3306"/>
              <a:gd name="T26" fmla="*/ 2294 w 3463"/>
              <a:gd name="T27" fmla="*/ 1047 h 3306"/>
              <a:gd name="T28" fmla="*/ 3388 w 3463"/>
              <a:gd name="T29" fmla="*/ 1206 h 3306"/>
              <a:gd name="T30" fmla="*/ 3454 w 3463"/>
              <a:gd name="T31" fmla="*/ 1262 h 3306"/>
              <a:gd name="T32" fmla="*/ 3433 w 3463"/>
              <a:gd name="T33" fmla="*/ 1346 h 3306"/>
              <a:gd name="T34" fmla="*/ 2642 w 3463"/>
              <a:gd name="T35" fmla="*/ 2117 h 3306"/>
              <a:gd name="T36" fmla="*/ 2829 w 3463"/>
              <a:gd name="T37" fmla="*/ 3206 h 3306"/>
              <a:gd name="T38" fmla="*/ 2796 w 3463"/>
              <a:gd name="T39" fmla="*/ 3286 h 3306"/>
              <a:gd name="T40" fmla="*/ 2748 w 3463"/>
              <a:gd name="T41" fmla="*/ 3301 h 3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463" h="3306">
                <a:moveTo>
                  <a:pt x="2748" y="3301"/>
                </a:moveTo>
                <a:cubicBezTo>
                  <a:pt x="2735" y="3301"/>
                  <a:pt x="2722" y="3298"/>
                  <a:pt x="2710" y="3292"/>
                </a:cubicBezTo>
                <a:lnTo>
                  <a:pt x="1732" y="2778"/>
                </a:lnTo>
                <a:lnTo>
                  <a:pt x="754" y="3292"/>
                </a:lnTo>
                <a:cubicBezTo>
                  <a:pt x="726" y="3306"/>
                  <a:pt x="693" y="3304"/>
                  <a:pt x="668" y="3286"/>
                </a:cubicBezTo>
                <a:cubicBezTo>
                  <a:pt x="642" y="3267"/>
                  <a:pt x="630" y="3236"/>
                  <a:pt x="635" y="3206"/>
                </a:cubicBezTo>
                <a:lnTo>
                  <a:pt x="822" y="2117"/>
                </a:lnTo>
                <a:lnTo>
                  <a:pt x="31" y="1346"/>
                </a:lnTo>
                <a:cubicBezTo>
                  <a:pt x="8" y="1324"/>
                  <a:pt x="0" y="1291"/>
                  <a:pt x="10" y="1262"/>
                </a:cubicBezTo>
                <a:cubicBezTo>
                  <a:pt x="20" y="1232"/>
                  <a:pt x="45" y="1210"/>
                  <a:pt x="76" y="1206"/>
                </a:cubicBezTo>
                <a:lnTo>
                  <a:pt x="1170" y="1047"/>
                </a:lnTo>
                <a:lnTo>
                  <a:pt x="1658" y="56"/>
                </a:lnTo>
                <a:cubicBezTo>
                  <a:pt x="1686" y="0"/>
                  <a:pt x="1778" y="0"/>
                  <a:pt x="1805" y="56"/>
                </a:cubicBezTo>
                <a:lnTo>
                  <a:pt x="2294" y="1047"/>
                </a:lnTo>
                <a:lnTo>
                  <a:pt x="3388" y="1206"/>
                </a:lnTo>
                <a:cubicBezTo>
                  <a:pt x="3418" y="1210"/>
                  <a:pt x="3444" y="1232"/>
                  <a:pt x="3454" y="1262"/>
                </a:cubicBezTo>
                <a:cubicBezTo>
                  <a:pt x="3463" y="1291"/>
                  <a:pt x="3455" y="1324"/>
                  <a:pt x="3433" y="1346"/>
                </a:cubicBezTo>
                <a:lnTo>
                  <a:pt x="2642" y="2117"/>
                </a:lnTo>
                <a:lnTo>
                  <a:pt x="2829" y="3206"/>
                </a:lnTo>
                <a:cubicBezTo>
                  <a:pt x="2834" y="3236"/>
                  <a:pt x="2821" y="3267"/>
                  <a:pt x="2796" y="3286"/>
                </a:cubicBezTo>
                <a:cubicBezTo>
                  <a:pt x="2782" y="3296"/>
                  <a:pt x="2765" y="3301"/>
                  <a:pt x="2748" y="3301"/>
                </a:cubicBezTo>
                <a:close/>
              </a:path>
            </a:pathLst>
          </a:custGeom>
          <a:solidFill>
            <a:srgbClr val="CBD8E8"/>
          </a:solidFill>
          <a:ln>
            <a:noFill/>
          </a:ln>
          <a:effectLst>
            <a:innerShdw blurRad="63500" dist="50800" dir="13500000">
              <a:srgbClr val="497691">
                <a:alpha val="50000"/>
              </a:srgbClr>
            </a:innerShdw>
          </a:effectLst>
        </p:spPr>
      </p:sp>
    </p:spTree>
    <p:extLst>
      <p:ext uri="{BB962C8B-B14F-4D97-AF65-F5344CB8AC3E}">
        <p14:creationId xmlns:p14="http://schemas.microsoft.com/office/powerpoint/2010/main" val="2975733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995E4082-7BFE-4FDC-AD51-5FE79BA943BF}"/>
              </a:ext>
            </a:extLst>
          </p:cNvPr>
          <p:cNvSpPr/>
          <p:nvPr/>
        </p:nvSpPr>
        <p:spPr>
          <a:xfrm>
            <a:off x="2243140" y="1507808"/>
            <a:ext cx="1946269" cy="1884680"/>
          </a:xfrm>
          <a:prstGeom prst="roundRect">
            <a:avLst>
              <a:gd name="adj" fmla="val 17123"/>
            </a:avLst>
          </a:prstGeom>
          <a:solidFill>
            <a:srgbClr val="D4E0ED"/>
          </a:solidFill>
          <a:ln w="254000">
            <a:gradFill flip="none" rotWithShape="1">
              <a:gsLst>
                <a:gs pos="39000">
                  <a:schemeClr val="bg1">
                    <a:alpha val="68000"/>
                  </a:schemeClr>
                </a:gs>
                <a:gs pos="59000">
                  <a:srgbClr val="D4E1ED">
                    <a:lumMod val="75000"/>
                  </a:srgbClr>
                </a:gs>
              </a:gsLst>
              <a:lin ang="2700000" scaled="1"/>
              <a:tileRect/>
            </a:gradFill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rPr>
              <a:t> </a:t>
            </a:r>
            <a:endParaRPr lang="zh-CN" altLang="en-US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912533E-4A0C-4AFE-B089-0A67A1597863}"/>
              </a:ext>
            </a:extLst>
          </p:cNvPr>
          <p:cNvSpPr/>
          <p:nvPr/>
        </p:nvSpPr>
        <p:spPr>
          <a:xfrm>
            <a:off x="5122865" y="1507808"/>
            <a:ext cx="1946269" cy="1884680"/>
          </a:xfrm>
          <a:prstGeom prst="roundRect">
            <a:avLst>
              <a:gd name="adj" fmla="val 17123"/>
            </a:avLst>
          </a:prstGeom>
          <a:solidFill>
            <a:srgbClr val="D4E0ED"/>
          </a:solidFill>
          <a:ln w="254000">
            <a:gradFill flip="none" rotWithShape="1">
              <a:gsLst>
                <a:gs pos="39000">
                  <a:schemeClr val="bg1">
                    <a:alpha val="68000"/>
                  </a:schemeClr>
                </a:gs>
                <a:gs pos="59000">
                  <a:srgbClr val="D4E1ED">
                    <a:lumMod val="75000"/>
                  </a:srgbClr>
                </a:gs>
              </a:gsLst>
              <a:lin ang="2700000" scaled="1"/>
              <a:tileRect/>
            </a:gradFill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rPr>
              <a:t> </a:t>
            </a:r>
            <a:endParaRPr lang="zh-CN" altLang="en-US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 useBgFill="1">
        <p:nvSpPr>
          <p:cNvPr id="7" name="PA-圆角矩形 23">
            <a:extLst>
              <a:ext uri="{FF2B5EF4-FFF2-40B4-BE49-F238E27FC236}">
                <a16:creationId xmlns:a16="http://schemas.microsoft.com/office/drawing/2014/main" id="{AB50F717-57D9-44E6-AFB9-0D1BD8238AF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8098383" y="1507808"/>
            <a:ext cx="1754683" cy="1703162"/>
          </a:xfrm>
          <a:prstGeom prst="roundRect">
            <a:avLst>
              <a:gd name="adj" fmla="val 18627"/>
            </a:avLst>
          </a:prstGeom>
          <a:ln w="1270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rgbClr val="D9E4F0">
                    <a:lumMod val="21000"/>
                    <a:lumOff val="79000"/>
                  </a:srgbClr>
                </a:gs>
              </a:gsLst>
              <a:lin ang="5400000" scaled="1"/>
            </a:gradFill>
          </a:ln>
          <a:effectLst>
            <a:innerShdw blurRad="228600" dist="165100" dir="13500000">
              <a:srgbClr val="8BA3BF">
                <a:alpha val="95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4E4C0005-81D4-4773-B870-181B407E0211}"/>
              </a:ext>
            </a:extLst>
          </p:cNvPr>
          <p:cNvGrpSpPr/>
          <p:nvPr/>
        </p:nvGrpSpPr>
        <p:grpSpPr>
          <a:xfrm>
            <a:off x="5395912" y="1875737"/>
            <a:ext cx="1400175" cy="1172318"/>
            <a:chOff x="4486124" y="1957919"/>
            <a:chExt cx="3219752" cy="2695787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BB700DF8-90DA-4DD0-9DB0-09BCAB570AFB}"/>
                </a:ext>
              </a:extLst>
            </p:cNvPr>
            <p:cNvGrpSpPr/>
            <p:nvPr/>
          </p:nvGrpSpPr>
          <p:grpSpPr>
            <a:xfrm>
              <a:off x="4964223" y="1957919"/>
              <a:ext cx="2263554" cy="1926428"/>
              <a:chOff x="3978054" y="3018855"/>
              <a:chExt cx="882650" cy="751191"/>
            </a:xfrm>
          </p:grpSpPr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C2FD0FEE-B747-4B56-8F71-336BDFDE46D7}"/>
                  </a:ext>
                </a:extLst>
              </p:cNvPr>
              <p:cNvSpPr/>
              <p:nvPr/>
            </p:nvSpPr>
            <p:spPr>
              <a:xfrm>
                <a:off x="3978054" y="3018855"/>
                <a:ext cx="882650" cy="751191"/>
              </a:xfrm>
              <a:custGeom>
                <a:avLst/>
                <a:gdLst>
                  <a:gd name="connsiteX0" fmla="*/ 441325 w 882650"/>
                  <a:gd name="connsiteY0" fmla="*/ 0 h 751191"/>
                  <a:gd name="connsiteX1" fmla="*/ 634007 w 882650"/>
                  <a:gd name="connsiteY1" fmla="*/ 325508 h 751191"/>
                  <a:gd name="connsiteX2" fmla="*/ 502128 w 882650"/>
                  <a:gd name="connsiteY2" fmla="*/ 327289 h 751191"/>
                  <a:gd name="connsiteX3" fmla="*/ 441326 w 882650"/>
                  <a:gd name="connsiteY3" fmla="*/ 217845 h 751191"/>
                  <a:gd name="connsiteX4" fmla="*/ 202822 w 882650"/>
                  <a:gd name="connsiteY4" fmla="*/ 655414 h 751191"/>
                  <a:gd name="connsiteX5" fmla="*/ 685463 w 882650"/>
                  <a:gd name="connsiteY5" fmla="*/ 657292 h 751191"/>
                  <a:gd name="connsiteX6" fmla="*/ 628517 w 882650"/>
                  <a:gd name="connsiteY6" fmla="*/ 554788 h 751191"/>
                  <a:gd name="connsiteX7" fmla="*/ 700453 w 882650"/>
                  <a:gd name="connsiteY7" fmla="*/ 437760 h 751191"/>
                  <a:gd name="connsiteX8" fmla="*/ 882650 w 882650"/>
                  <a:gd name="connsiteY8" fmla="*/ 745557 h 751191"/>
                  <a:gd name="connsiteX9" fmla="*/ 0 w 882650"/>
                  <a:gd name="connsiteY9" fmla="*/ 751191 h 751191"/>
                  <a:gd name="connsiteX10" fmla="*/ 441325 w 882650"/>
                  <a:gd name="connsiteY10" fmla="*/ 0 h 751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82650" h="751191">
                    <a:moveTo>
                      <a:pt x="441325" y="0"/>
                    </a:moveTo>
                    <a:lnTo>
                      <a:pt x="634007" y="325508"/>
                    </a:lnTo>
                    <a:lnTo>
                      <a:pt x="502128" y="327289"/>
                    </a:lnTo>
                    <a:lnTo>
                      <a:pt x="441326" y="217845"/>
                    </a:lnTo>
                    <a:lnTo>
                      <a:pt x="202822" y="655414"/>
                    </a:lnTo>
                    <a:lnTo>
                      <a:pt x="685463" y="657292"/>
                    </a:lnTo>
                    <a:lnTo>
                      <a:pt x="628517" y="554788"/>
                    </a:lnTo>
                    <a:lnTo>
                      <a:pt x="700453" y="437760"/>
                    </a:lnTo>
                    <a:lnTo>
                      <a:pt x="882650" y="745557"/>
                    </a:lnTo>
                    <a:lnTo>
                      <a:pt x="0" y="751191"/>
                    </a:lnTo>
                    <a:lnTo>
                      <a:pt x="441325" y="0"/>
                    </a:lnTo>
                    <a:close/>
                  </a:path>
                </a:pathLst>
              </a:custGeom>
              <a:gradFill>
                <a:gsLst>
                  <a:gs pos="30000">
                    <a:srgbClr val="04DFFB"/>
                  </a:gs>
                  <a:gs pos="56000">
                    <a:srgbClr val="C40AF3"/>
                  </a:gs>
                  <a:gs pos="81000">
                    <a:srgbClr val="5E7BF7"/>
                  </a:gs>
                </a:gsLst>
                <a:lin ang="36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D8B890E5-C1B8-4045-94CF-0AC06BC91737}"/>
                  </a:ext>
                </a:extLst>
              </p:cNvPr>
              <p:cNvSpPr txBox="1"/>
              <p:nvPr/>
            </p:nvSpPr>
            <p:spPr>
              <a:xfrm>
                <a:off x="4345486" y="3352983"/>
                <a:ext cx="225425" cy="311151"/>
              </a:xfrm>
              <a:custGeom>
                <a:avLst/>
                <a:gdLst/>
                <a:ahLst/>
                <a:cxnLst/>
                <a:rect l="l" t="t" r="r" b="b"/>
                <a:pathLst>
                  <a:path w="291852" h="336468">
                    <a:moveTo>
                      <a:pt x="258575" y="26375"/>
                    </a:moveTo>
                    <a:cubicBezTo>
                      <a:pt x="268599" y="31305"/>
                      <a:pt x="276651" y="39974"/>
                      <a:pt x="282731" y="52381"/>
                    </a:cubicBezTo>
                    <a:cubicBezTo>
                      <a:pt x="288811" y="64788"/>
                      <a:pt x="291852" y="78879"/>
                      <a:pt x="291852" y="94655"/>
                    </a:cubicBezTo>
                    <a:cubicBezTo>
                      <a:pt x="291852" y="130315"/>
                      <a:pt x="278048" y="155950"/>
                      <a:pt x="250440" y="171562"/>
                    </a:cubicBezTo>
                    <a:cubicBezTo>
                      <a:pt x="229570" y="183394"/>
                      <a:pt x="193910" y="189310"/>
                      <a:pt x="143461" y="189310"/>
                    </a:cubicBezTo>
                    <a:cubicBezTo>
                      <a:pt x="135080" y="189310"/>
                      <a:pt x="128014" y="189145"/>
                      <a:pt x="122262" y="188817"/>
                    </a:cubicBezTo>
                    <a:lnTo>
                      <a:pt x="122262" y="290620"/>
                    </a:lnTo>
                    <a:lnTo>
                      <a:pt x="160962" y="336468"/>
                    </a:lnTo>
                    <a:lnTo>
                      <a:pt x="37467" y="336468"/>
                    </a:lnTo>
                    <a:lnTo>
                      <a:pt x="30812" y="329813"/>
                    </a:lnTo>
                    <a:lnTo>
                      <a:pt x="146912" y="329813"/>
                    </a:lnTo>
                    <a:lnTo>
                      <a:pt x="115360" y="293331"/>
                    </a:lnTo>
                    <a:lnTo>
                      <a:pt x="115360" y="182161"/>
                    </a:lnTo>
                    <a:cubicBezTo>
                      <a:pt x="129657" y="182983"/>
                      <a:pt x="144857" y="183394"/>
                      <a:pt x="160962" y="183394"/>
                    </a:cubicBezTo>
                    <a:cubicBezTo>
                      <a:pt x="203359" y="183394"/>
                      <a:pt x="234829" y="175917"/>
                      <a:pt x="255370" y="160963"/>
                    </a:cubicBezTo>
                    <a:cubicBezTo>
                      <a:pt x="275911" y="146008"/>
                      <a:pt x="286182" y="123084"/>
                      <a:pt x="286182" y="92190"/>
                    </a:cubicBezTo>
                    <a:cubicBezTo>
                      <a:pt x="286182" y="79372"/>
                      <a:pt x="284210" y="68239"/>
                      <a:pt x="280266" y="58790"/>
                    </a:cubicBezTo>
                    <a:cubicBezTo>
                      <a:pt x="276322" y="49341"/>
                      <a:pt x="269092" y="38536"/>
                      <a:pt x="258575" y="26375"/>
                    </a:cubicBezTo>
                    <a:close/>
                    <a:moveTo>
                      <a:pt x="130889" y="24403"/>
                    </a:moveTo>
                    <a:cubicBezTo>
                      <a:pt x="123166" y="24403"/>
                      <a:pt x="113717" y="24732"/>
                      <a:pt x="102542" y="25389"/>
                    </a:cubicBezTo>
                    <a:lnTo>
                      <a:pt x="102542" y="148884"/>
                    </a:lnTo>
                    <a:lnTo>
                      <a:pt x="105747" y="148884"/>
                    </a:lnTo>
                    <a:lnTo>
                      <a:pt x="112156" y="149131"/>
                    </a:lnTo>
                    <a:cubicBezTo>
                      <a:pt x="112813" y="149131"/>
                      <a:pt x="113881" y="149049"/>
                      <a:pt x="115360" y="148884"/>
                    </a:cubicBezTo>
                    <a:lnTo>
                      <a:pt x="115360" y="38947"/>
                    </a:lnTo>
                    <a:lnTo>
                      <a:pt x="142475" y="38947"/>
                    </a:lnTo>
                    <a:cubicBezTo>
                      <a:pt x="163509" y="38947"/>
                      <a:pt x="178340" y="40795"/>
                      <a:pt x="186967" y="44493"/>
                    </a:cubicBezTo>
                    <a:cubicBezTo>
                      <a:pt x="195595" y="48190"/>
                      <a:pt x="202948" y="55873"/>
                      <a:pt x="209029" y="67540"/>
                    </a:cubicBezTo>
                    <a:cubicBezTo>
                      <a:pt x="202948" y="59159"/>
                      <a:pt x="195348" y="53285"/>
                      <a:pt x="186228" y="49916"/>
                    </a:cubicBezTo>
                    <a:cubicBezTo>
                      <a:pt x="177107" y="46547"/>
                      <a:pt x="164248" y="44863"/>
                      <a:pt x="147651" y="44863"/>
                    </a:cubicBezTo>
                    <a:lnTo>
                      <a:pt x="122262" y="44863"/>
                    </a:lnTo>
                    <a:lnTo>
                      <a:pt x="122262" y="148884"/>
                    </a:lnTo>
                    <a:cubicBezTo>
                      <a:pt x="154799" y="148884"/>
                      <a:pt x="178669" y="144119"/>
                      <a:pt x="193869" y="134587"/>
                    </a:cubicBezTo>
                    <a:cubicBezTo>
                      <a:pt x="209070" y="125056"/>
                      <a:pt x="216670" y="110102"/>
                      <a:pt x="216670" y="89725"/>
                    </a:cubicBezTo>
                    <a:cubicBezTo>
                      <a:pt x="216670" y="66883"/>
                      <a:pt x="209891" y="50286"/>
                      <a:pt x="196334" y="39933"/>
                    </a:cubicBezTo>
                    <a:cubicBezTo>
                      <a:pt x="182777" y="29580"/>
                      <a:pt x="160962" y="24403"/>
                      <a:pt x="130889" y="24403"/>
                    </a:cubicBezTo>
                    <a:close/>
                    <a:moveTo>
                      <a:pt x="22184" y="0"/>
                    </a:moveTo>
                    <a:lnTo>
                      <a:pt x="132861" y="0"/>
                    </a:lnTo>
                    <a:cubicBezTo>
                      <a:pt x="179860" y="0"/>
                      <a:pt x="213301" y="6491"/>
                      <a:pt x="233185" y="19473"/>
                    </a:cubicBezTo>
                    <a:cubicBezTo>
                      <a:pt x="258492" y="35742"/>
                      <a:pt x="271146" y="58338"/>
                      <a:pt x="271146" y="87260"/>
                    </a:cubicBezTo>
                    <a:cubicBezTo>
                      <a:pt x="271146" y="104843"/>
                      <a:pt x="266298" y="120126"/>
                      <a:pt x="256603" y="133108"/>
                    </a:cubicBezTo>
                    <a:cubicBezTo>
                      <a:pt x="246907" y="146091"/>
                      <a:pt x="233350" y="155457"/>
                      <a:pt x="215931" y="161209"/>
                    </a:cubicBezTo>
                    <a:cubicBezTo>
                      <a:pt x="198512" y="166961"/>
                      <a:pt x="170822" y="169836"/>
                      <a:pt x="132861" y="169836"/>
                    </a:cubicBezTo>
                    <a:lnTo>
                      <a:pt x="102542" y="169836"/>
                    </a:lnTo>
                    <a:lnTo>
                      <a:pt x="102542" y="289141"/>
                    </a:lnTo>
                    <a:lnTo>
                      <a:pt x="132615" y="316255"/>
                    </a:lnTo>
                    <a:lnTo>
                      <a:pt x="17994" y="316255"/>
                    </a:lnTo>
                    <a:lnTo>
                      <a:pt x="52257" y="287415"/>
                    </a:lnTo>
                    <a:lnTo>
                      <a:pt x="52257" y="188570"/>
                    </a:lnTo>
                    <a:cubicBezTo>
                      <a:pt x="50285" y="188406"/>
                      <a:pt x="48888" y="188324"/>
                      <a:pt x="48066" y="188324"/>
                    </a:cubicBezTo>
                    <a:cubicBezTo>
                      <a:pt x="36235" y="188324"/>
                      <a:pt x="24896" y="190871"/>
                      <a:pt x="14050" y="195965"/>
                    </a:cubicBezTo>
                    <a:lnTo>
                      <a:pt x="11831" y="191528"/>
                    </a:lnTo>
                    <a:cubicBezTo>
                      <a:pt x="22842" y="185284"/>
                      <a:pt x="32701" y="182161"/>
                      <a:pt x="41411" y="182161"/>
                    </a:cubicBezTo>
                    <a:lnTo>
                      <a:pt x="50285" y="182161"/>
                    </a:lnTo>
                    <a:lnTo>
                      <a:pt x="52257" y="181915"/>
                    </a:lnTo>
                    <a:lnTo>
                      <a:pt x="52257" y="169836"/>
                    </a:lnTo>
                    <a:cubicBezTo>
                      <a:pt x="48477" y="169343"/>
                      <a:pt x="45930" y="169097"/>
                      <a:pt x="44615" y="169097"/>
                    </a:cubicBezTo>
                    <a:cubicBezTo>
                      <a:pt x="27032" y="169097"/>
                      <a:pt x="12982" y="173369"/>
                      <a:pt x="2465" y="181915"/>
                    </a:cubicBezTo>
                    <a:lnTo>
                      <a:pt x="0" y="178217"/>
                    </a:lnTo>
                    <a:cubicBezTo>
                      <a:pt x="10024" y="159812"/>
                      <a:pt x="26128" y="150610"/>
                      <a:pt x="48313" y="150610"/>
                    </a:cubicBezTo>
                    <a:lnTo>
                      <a:pt x="52257" y="150610"/>
                    </a:lnTo>
                    <a:lnTo>
                      <a:pt x="52257" y="29826"/>
                    </a:lnTo>
                    <a:close/>
                  </a:path>
                </a:pathLst>
              </a:custGeom>
              <a:gradFill>
                <a:gsLst>
                  <a:gs pos="0">
                    <a:srgbClr val="04DFFB"/>
                  </a:gs>
                  <a:gs pos="53000">
                    <a:srgbClr val="C40AF3"/>
                  </a:gs>
                  <a:gs pos="100000">
                    <a:srgbClr val="09A5E5"/>
                  </a:gs>
                </a:gsLst>
                <a:lin ang="3600000" scaled="0"/>
              </a:gra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lgerian" panose="04020705040A02060702" pitchFamily="82" charset="0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28071CC2-A077-4520-90B8-F290386EFBA2}"/>
                </a:ext>
              </a:extLst>
            </p:cNvPr>
            <p:cNvGrpSpPr/>
            <p:nvPr/>
          </p:nvGrpSpPr>
          <p:grpSpPr>
            <a:xfrm>
              <a:off x="4486124" y="4081811"/>
              <a:ext cx="3219752" cy="571895"/>
              <a:chOff x="4994194" y="3180111"/>
              <a:chExt cx="3219752" cy="571895"/>
            </a:xfrm>
          </p:grpSpPr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id="{CC8FB595-4FD7-4E99-93D0-F318F07217B5}"/>
                  </a:ext>
                </a:extLst>
              </p:cNvPr>
              <p:cNvGrpSpPr/>
              <p:nvPr/>
            </p:nvGrpSpPr>
            <p:grpSpPr>
              <a:xfrm>
                <a:off x="4994194" y="3180111"/>
                <a:ext cx="3219752" cy="390776"/>
                <a:chOff x="6102489" y="2839065"/>
                <a:chExt cx="3219752" cy="390776"/>
              </a:xfrm>
              <a:gradFill>
                <a:gsLst>
                  <a:gs pos="0">
                    <a:srgbClr val="04DFFB"/>
                  </a:gs>
                  <a:gs pos="66000">
                    <a:srgbClr val="C40AF3"/>
                  </a:gs>
                  <a:gs pos="100000">
                    <a:srgbClr val="09A5E5"/>
                  </a:gs>
                </a:gsLst>
                <a:lin ang="3600000" scaled="0"/>
              </a:gradFill>
            </p:grpSpPr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6BBC43BE-93A8-41EA-8D97-D8D1E2C05A2B}"/>
                    </a:ext>
                  </a:extLst>
                </p:cNvPr>
                <p:cNvSpPr txBox="1"/>
                <p:nvPr/>
              </p:nvSpPr>
              <p:spPr>
                <a:xfrm>
                  <a:off x="6102489" y="2839065"/>
                  <a:ext cx="3219752" cy="390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752" h="390776">
                      <a:moveTo>
                        <a:pt x="1487309" y="334579"/>
                      </a:moveTo>
                      <a:lnTo>
                        <a:pt x="1551705" y="334579"/>
                      </a:lnTo>
                      <a:lnTo>
                        <a:pt x="1592903" y="379376"/>
                      </a:lnTo>
                      <a:lnTo>
                        <a:pt x="1528907" y="379376"/>
                      </a:lnTo>
                      <a:close/>
                      <a:moveTo>
                        <a:pt x="1361917" y="334579"/>
                      </a:moveTo>
                      <a:lnTo>
                        <a:pt x="1426313" y="334579"/>
                      </a:lnTo>
                      <a:lnTo>
                        <a:pt x="1386515" y="379376"/>
                      </a:lnTo>
                      <a:lnTo>
                        <a:pt x="1321719" y="379376"/>
                      </a:lnTo>
                      <a:close/>
                      <a:moveTo>
                        <a:pt x="1386515" y="263983"/>
                      </a:moveTo>
                      <a:lnTo>
                        <a:pt x="1386515" y="282782"/>
                      </a:lnTo>
                      <a:lnTo>
                        <a:pt x="1423913" y="282782"/>
                      </a:lnTo>
                      <a:lnTo>
                        <a:pt x="1423913" y="263983"/>
                      </a:lnTo>
                      <a:close/>
                      <a:moveTo>
                        <a:pt x="832149" y="241585"/>
                      </a:moveTo>
                      <a:lnTo>
                        <a:pt x="894145" y="241585"/>
                      </a:lnTo>
                      <a:lnTo>
                        <a:pt x="893945" y="360977"/>
                      </a:lnTo>
                      <a:lnTo>
                        <a:pt x="831749" y="385776"/>
                      </a:lnTo>
                      <a:close/>
                      <a:moveTo>
                        <a:pt x="1237724" y="236785"/>
                      </a:moveTo>
                      <a:lnTo>
                        <a:pt x="1297721" y="236785"/>
                      </a:lnTo>
                      <a:lnTo>
                        <a:pt x="1297721" y="354978"/>
                      </a:lnTo>
                      <a:lnTo>
                        <a:pt x="1237724" y="379376"/>
                      </a:lnTo>
                      <a:close/>
                      <a:moveTo>
                        <a:pt x="1011138" y="213986"/>
                      </a:moveTo>
                      <a:lnTo>
                        <a:pt x="1081334" y="213986"/>
                      </a:lnTo>
                      <a:lnTo>
                        <a:pt x="1081334" y="231785"/>
                      </a:lnTo>
                      <a:lnTo>
                        <a:pt x="1185927" y="231785"/>
                      </a:lnTo>
                      <a:lnTo>
                        <a:pt x="1154529" y="275183"/>
                      </a:lnTo>
                      <a:lnTo>
                        <a:pt x="1081334" y="275183"/>
                      </a:lnTo>
                      <a:lnTo>
                        <a:pt x="1081334" y="310981"/>
                      </a:lnTo>
                      <a:lnTo>
                        <a:pt x="1185128" y="310981"/>
                      </a:lnTo>
                      <a:lnTo>
                        <a:pt x="1155929" y="354578"/>
                      </a:lnTo>
                      <a:lnTo>
                        <a:pt x="1081334" y="354578"/>
                      </a:lnTo>
                      <a:lnTo>
                        <a:pt x="1081334" y="368577"/>
                      </a:lnTo>
                      <a:lnTo>
                        <a:pt x="1011138" y="389576"/>
                      </a:lnTo>
                      <a:lnTo>
                        <a:pt x="1011138" y="354578"/>
                      </a:lnTo>
                      <a:lnTo>
                        <a:pt x="925943" y="354578"/>
                      </a:lnTo>
                      <a:lnTo>
                        <a:pt x="925943" y="310981"/>
                      </a:lnTo>
                      <a:lnTo>
                        <a:pt x="1011138" y="310981"/>
                      </a:lnTo>
                      <a:lnTo>
                        <a:pt x="1011138" y="275183"/>
                      </a:lnTo>
                      <a:lnTo>
                        <a:pt x="925943" y="275183"/>
                      </a:lnTo>
                      <a:lnTo>
                        <a:pt x="925943" y="231785"/>
                      </a:lnTo>
                      <a:lnTo>
                        <a:pt x="1011138" y="231785"/>
                      </a:lnTo>
                      <a:close/>
                      <a:moveTo>
                        <a:pt x="1482909" y="203787"/>
                      </a:moveTo>
                      <a:lnTo>
                        <a:pt x="1482909" y="223386"/>
                      </a:lnTo>
                      <a:lnTo>
                        <a:pt x="1518307" y="223386"/>
                      </a:lnTo>
                      <a:lnTo>
                        <a:pt x="1502108" y="263983"/>
                      </a:lnTo>
                      <a:lnTo>
                        <a:pt x="1482909" y="263983"/>
                      </a:lnTo>
                      <a:lnTo>
                        <a:pt x="1482909" y="282782"/>
                      </a:lnTo>
                      <a:lnTo>
                        <a:pt x="1528907" y="282782"/>
                      </a:lnTo>
                      <a:lnTo>
                        <a:pt x="1528907" y="203787"/>
                      </a:lnTo>
                      <a:close/>
                      <a:moveTo>
                        <a:pt x="1386515" y="203787"/>
                      </a:moveTo>
                      <a:lnTo>
                        <a:pt x="1386515" y="223386"/>
                      </a:lnTo>
                      <a:lnTo>
                        <a:pt x="1423913" y="223386"/>
                      </a:lnTo>
                      <a:lnTo>
                        <a:pt x="1423913" y="203787"/>
                      </a:lnTo>
                      <a:close/>
                      <a:moveTo>
                        <a:pt x="569965" y="196788"/>
                      </a:moveTo>
                      <a:lnTo>
                        <a:pt x="637961" y="196788"/>
                      </a:lnTo>
                      <a:lnTo>
                        <a:pt x="600563" y="330379"/>
                      </a:lnTo>
                      <a:lnTo>
                        <a:pt x="696357" y="330379"/>
                      </a:lnTo>
                      <a:lnTo>
                        <a:pt x="664159" y="230585"/>
                      </a:lnTo>
                      <a:lnTo>
                        <a:pt x="730355" y="230585"/>
                      </a:lnTo>
                      <a:lnTo>
                        <a:pt x="777152" y="376177"/>
                      </a:lnTo>
                      <a:lnTo>
                        <a:pt x="711156" y="376177"/>
                      </a:lnTo>
                      <a:lnTo>
                        <a:pt x="700557" y="345178"/>
                      </a:lnTo>
                      <a:lnTo>
                        <a:pt x="681558" y="376977"/>
                      </a:lnTo>
                      <a:lnTo>
                        <a:pt x="530368" y="376977"/>
                      </a:lnTo>
                      <a:lnTo>
                        <a:pt x="530567" y="331979"/>
                      </a:lnTo>
                      <a:close/>
                      <a:moveTo>
                        <a:pt x="2544119" y="190988"/>
                      </a:moveTo>
                      <a:lnTo>
                        <a:pt x="2617714" y="190988"/>
                      </a:lnTo>
                      <a:lnTo>
                        <a:pt x="2605915" y="215986"/>
                      </a:lnTo>
                      <a:lnTo>
                        <a:pt x="2788304" y="215986"/>
                      </a:lnTo>
                      <a:lnTo>
                        <a:pt x="2788304" y="326380"/>
                      </a:lnTo>
                      <a:lnTo>
                        <a:pt x="2823702" y="326380"/>
                      </a:lnTo>
                      <a:lnTo>
                        <a:pt x="2802703" y="380176"/>
                      </a:lnTo>
                      <a:lnTo>
                        <a:pt x="2721708" y="380176"/>
                      </a:lnTo>
                      <a:lnTo>
                        <a:pt x="2721708" y="266783"/>
                      </a:lnTo>
                      <a:lnTo>
                        <a:pt x="2580717" y="266783"/>
                      </a:lnTo>
                      <a:lnTo>
                        <a:pt x="2524320" y="380176"/>
                      </a:lnTo>
                      <a:lnTo>
                        <a:pt x="2449325" y="380176"/>
                      </a:lnTo>
                      <a:lnTo>
                        <a:pt x="2506521" y="266783"/>
                      </a:lnTo>
                      <a:lnTo>
                        <a:pt x="2454124" y="266783"/>
                      </a:lnTo>
                      <a:lnTo>
                        <a:pt x="2454124" y="215986"/>
                      </a:lnTo>
                      <a:lnTo>
                        <a:pt x="2531919" y="215986"/>
                      </a:lnTo>
                      <a:close/>
                      <a:moveTo>
                        <a:pt x="1860761" y="184388"/>
                      </a:moveTo>
                      <a:lnTo>
                        <a:pt x="1929157" y="184388"/>
                      </a:lnTo>
                      <a:lnTo>
                        <a:pt x="2000952" y="375377"/>
                      </a:lnTo>
                      <a:lnTo>
                        <a:pt x="1932556" y="375177"/>
                      </a:lnTo>
                      <a:close/>
                      <a:moveTo>
                        <a:pt x="1689771" y="184388"/>
                      </a:moveTo>
                      <a:lnTo>
                        <a:pt x="1755967" y="184388"/>
                      </a:lnTo>
                      <a:lnTo>
                        <a:pt x="1684171" y="375177"/>
                      </a:lnTo>
                      <a:lnTo>
                        <a:pt x="1617976" y="375377"/>
                      </a:lnTo>
                      <a:close/>
                      <a:moveTo>
                        <a:pt x="2114145" y="147391"/>
                      </a:moveTo>
                      <a:lnTo>
                        <a:pt x="2114145" y="328579"/>
                      </a:lnTo>
                      <a:lnTo>
                        <a:pt x="2139944" y="328579"/>
                      </a:lnTo>
                      <a:lnTo>
                        <a:pt x="2139944" y="147391"/>
                      </a:lnTo>
                      <a:close/>
                      <a:moveTo>
                        <a:pt x="2916171" y="146991"/>
                      </a:moveTo>
                      <a:lnTo>
                        <a:pt x="2916171" y="222786"/>
                      </a:lnTo>
                      <a:lnTo>
                        <a:pt x="2956768" y="222786"/>
                      </a:lnTo>
                      <a:lnTo>
                        <a:pt x="2957168" y="146991"/>
                      </a:lnTo>
                      <a:close/>
                      <a:moveTo>
                        <a:pt x="863547" y="126192"/>
                      </a:moveTo>
                      <a:cubicBezTo>
                        <a:pt x="869680" y="126192"/>
                        <a:pt x="875880" y="127858"/>
                        <a:pt x="882146" y="131192"/>
                      </a:cubicBezTo>
                      <a:cubicBezTo>
                        <a:pt x="888412" y="134525"/>
                        <a:pt x="893245" y="139258"/>
                        <a:pt x="896645" y="145391"/>
                      </a:cubicBezTo>
                      <a:cubicBezTo>
                        <a:pt x="900045" y="151524"/>
                        <a:pt x="901778" y="158057"/>
                        <a:pt x="901845" y="164989"/>
                      </a:cubicBezTo>
                      <a:cubicBezTo>
                        <a:pt x="901912" y="171922"/>
                        <a:pt x="900278" y="178255"/>
                        <a:pt x="896945" y="183988"/>
                      </a:cubicBezTo>
                      <a:cubicBezTo>
                        <a:pt x="893479" y="189855"/>
                        <a:pt x="888712" y="194521"/>
                        <a:pt x="882646" y="197987"/>
                      </a:cubicBezTo>
                      <a:cubicBezTo>
                        <a:pt x="876580" y="201454"/>
                        <a:pt x="870213" y="203187"/>
                        <a:pt x="863547" y="203187"/>
                      </a:cubicBezTo>
                      <a:cubicBezTo>
                        <a:pt x="856748" y="203187"/>
                        <a:pt x="850315" y="201454"/>
                        <a:pt x="844248" y="197987"/>
                      </a:cubicBezTo>
                      <a:cubicBezTo>
                        <a:pt x="838182" y="194521"/>
                        <a:pt x="833482" y="189888"/>
                        <a:pt x="830149" y="184088"/>
                      </a:cubicBezTo>
                      <a:cubicBezTo>
                        <a:pt x="826816" y="178289"/>
                        <a:pt x="825149" y="171856"/>
                        <a:pt x="825149" y="164789"/>
                      </a:cubicBezTo>
                      <a:cubicBezTo>
                        <a:pt x="825149" y="157990"/>
                        <a:pt x="826849" y="151524"/>
                        <a:pt x="830249" y="145391"/>
                      </a:cubicBezTo>
                      <a:cubicBezTo>
                        <a:pt x="833649" y="139258"/>
                        <a:pt x="838482" y="134525"/>
                        <a:pt x="844748" y="131192"/>
                      </a:cubicBezTo>
                      <a:cubicBezTo>
                        <a:pt x="851015" y="127858"/>
                        <a:pt x="857281" y="126192"/>
                        <a:pt x="863547" y="126192"/>
                      </a:cubicBezTo>
                      <a:close/>
                      <a:moveTo>
                        <a:pt x="1266323" y="122792"/>
                      </a:moveTo>
                      <a:cubicBezTo>
                        <a:pt x="1272189" y="122925"/>
                        <a:pt x="1278055" y="124559"/>
                        <a:pt x="1283921" y="127692"/>
                      </a:cubicBezTo>
                      <a:cubicBezTo>
                        <a:pt x="1289788" y="130825"/>
                        <a:pt x="1294388" y="135291"/>
                        <a:pt x="1297721" y="141091"/>
                      </a:cubicBezTo>
                      <a:cubicBezTo>
                        <a:pt x="1301054" y="146891"/>
                        <a:pt x="1302720" y="153057"/>
                        <a:pt x="1302720" y="159590"/>
                      </a:cubicBezTo>
                      <a:cubicBezTo>
                        <a:pt x="1302587" y="166256"/>
                        <a:pt x="1300920" y="172422"/>
                        <a:pt x="1297721" y="178089"/>
                      </a:cubicBezTo>
                      <a:cubicBezTo>
                        <a:pt x="1294521" y="183755"/>
                        <a:pt x="1290088" y="188255"/>
                        <a:pt x="1284421" y="191588"/>
                      </a:cubicBezTo>
                      <a:cubicBezTo>
                        <a:pt x="1278755" y="194921"/>
                        <a:pt x="1272722" y="196588"/>
                        <a:pt x="1266323" y="196588"/>
                      </a:cubicBezTo>
                      <a:cubicBezTo>
                        <a:pt x="1259790" y="196721"/>
                        <a:pt x="1253723" y="195121"/>
                        <a:pt x="1248124" y="191788"/>
                      </a:cubicBezTo>
                      <a:cubicBezTo>
                        <a:pt x="1242524" y="188455"/>
                        <a:pt x="1238124" y="183922"/>
                        <a:pt x="1234924" y="178189"/>
                      </a:cubicBezTo>
                      <a:cubicBezTo>
                        <a:pt x="1231725" y="172456"/>
                        <a:pt x="1230125" y="166289"/>
                        <a:pt x="1230125" y="159690"/>
                      </a:cubicBezTo>
                      <a:cubicBezTo>
                        <a:pt x="1230125" y="153090"/>
                        <a:pt x="1231725" y="146924"/>
                        <a:pt x="1234924" y="141191"/>
                      </a:cubicBezTo>
                      <a:cubicBezTo>
                        <a:pt x="1238258" y="135191"/>
                        <a:pt x="1242824" y="130625"/>
                        <a:pt x="1248624" y="127492"/>
                      </a:cubicBezTo>
                      <a:cubicBezTo>
                        <a:pt x="1254423" y="124359"/>
                        <a:pt x="1260323" y="122792"/>
                        <a:pt x="1266323" y="122792"/>
                      </a:cubicBezTo>
                      <a:close/>
                      <a:moveTo>
                        <a:pt x="1630975" y="116192"/>
                      </a:moveTo>
                      <a:lnTo>
                        <a:pt x="1997552" y="116192"/>
                      </a:lnTo>
                      <a:lnTo>
                        <a:pt x="1977154" y="163390"/>
                      </a:lnTo>
                      <a:lnTo>
                        <a:pt x="1842562" y="163390"/>
                      </a:lnTo>
                      <a:lnTo>
                        <a:pt x="1842762" y="329179"/>
                      </a:lnTo>
                      <a:lnTo>
                        <a:pt x="1775966" y="375177"/>
                      </a:lnTo>
                      <a:lnTo>
                        <a:pt x="1735568" y="375377"/>
                      </a:lnTo>
                      <a:lnTo>
                        <a:pt x="1735568" y="326980"/>
                      </a:lnTo>
                      <a:lnTo>
                        <a:pt x="1775966" y="327380"/>
                      </a:lnTo>
                      <a:lnTo>
                        <a:pt x="1775766" y="163390"/>
                      </a:lnTo>
                      <a:lnTo>
                        <a:pt x="1630975" y="163390"/>
                      </a:lnTo>
                      <a:close/>
                      <a:moveTo>
                        <a:pt x="1322719" y="105993"/>
                      </a:moveTo>
                      <a:lnTo>
                        <a:pt x="1591103" y="105993"/>
                      </a:lnTo>
                      <a:lnTo>
                        <a:pt x="1576104" y="147191"/>
                      </a:lnTo>
                      <a:lnTo>
                        <a:pt x="1482909" y="147191"/>
                      </a:lnTo>
                      <a:lnTo>
                        <a:pt x="1482909" y="161190"/>
                      </a:lnTo>
                      <a:lnTo>
                        <a:pt x="1587703" y="161190"/>
                      </a:lnTo>
                      <a:lnTo>
                        <a:pt x="1587703" y="284982"/>
                      </a:lnTo>
                      <a:lnTo>
                        <a:pt x="1543506" y="325180"/>
                      </a:lnTo>
                      <a:lnTo>
                        <a:pt x="1327519" y="325180"/>
                      </a:lnTo>
                      <a:lnTo>
                        <a:pt x="1327519" y="161190"/>
                      </a:lnTo>
                      <a:lnTo>
                        <a:pt x="1423913" y="161190"/>
                      </a:lnTo>
                      <a:lnTo>
                        <a:pt x="1423913" y="147191"/>
                      </a:lnTo>
                      <a:lnTo>
                        <a:pt x="1322719" y="147191"/>
                      </a:lnTo>
                      <a:close/>
                      <a:moveTo>
                        <a:pt x="2650712" y="99793"/>
                      </a:moveTo>
                      <a:lnTo>
                        <a:pt x="2716108" y="99793"/>
                      </a:lnTo>
                      <a:lnTo>
                        <a:pt x="2768305" y="174789"/>
                      </a:lnTo>
                      <a:lnTo>
                        <a:pt x="2701109" y="174789"/>
                      </a:lnTo>
                      <a:close/>
                      <a:moveTo>
                        <a:pt x="2535319" y="99793"/>
                      </a:moveTo>
                      <a:lnTo>
                        <a:pt x="2602915" y="99793"/>
                      </a:lnTo>
                      <a:lnTo>
                        <a:pt x="2547919" y="173989"/>
                      </a:lnTo>
                      <a:lnTo>
                        <a:pt x="2476923" y="173989"/>
                      </a:lnTo>
                      <a:close/>
                      <a:moveTo>
                        <a:pt x="489770" y="93194"/>
                      </a:moveTo>
                      <a:lnTo>
                        <a:pt x="559566" y="93194"/>
                      </a:lnTo>
                      <a:lnTo>
                        <a:pt x="548566" y="132591"/>
                      </a:lnTo>
                      <a:lnTo>
                        <a:pt x="779352" y="132591"/>
                      </a:lnTo>
                      <a:lnTo>
                        <a:pt x="753754" y="178389"/>
                      </a:lnTo>
                      <a:lnTo>
                        <a:pt x="538767" y="178389"/>
                      </a:lnTo>
                      <a:lnTo>
                        <a:pt x="486170" y="375577"/>
                      </a:lnTo>
                      <a:lnTo>
                        <a:pt x="416774" y="375577"/>
                      </a:lnTo>
                      <a:lnTo>
                        <a:pt x="468971" y="178389"/>
                      </a:lnTo>
                      <a:lnTo>
                        <a:pt x="413975" y="178389"/>
                      </a:lnTo>
                      <a:lnTo>
                        <a:pt x="413975" y="132591"/>
                      </a:lnTo>
                      <a:lnTo>
                        <a:pt x="478571" y="132591"/>
                      </a:lnTo>
                      <a:close/>
                      <a:moveTo>
                        <a:pt x="62996" y="65596"/>
                      </a:moveTo>
                      <a:lnTo>
                        <a:pt x="62996" y="328779"/>
                      </a:lnTo>
                      <a:lnTo>
                        <a:pt x="98994" y="328779"/>
                      </a:lnTo>
                      <a:lnTo>
                        <a:pt x="98994" y="65596"/>
                      </a:lnTo>
                      <a:close/>
                      <a:moveTo>
                        <a:pt x="2292934" y="60796"/>
                      </a:moveTo>
                      <a:lnTo>
                        <a:pt x="2292934" y="170589"/>
                      </a:lnTo>
                      <a:lnTo>
                        <a:pt x="2324132" y="170789"/>
                      </a:lnTo>
                      <a:lnTo>
                        <a:pt x="2324132" y="60796"/>
                      </a:lnTo>
                      <a:close/>
                      <a:moveTo>
                        <a:pt x="0" y="16798"/>
                      </a:moveTo>
                      <a:lnTo>
                        <a:pt x="162190" y="16798"/>
                      </a:lnTo>
                      <a:lnTo>
                        <a:pt x="162190" y="320780"/>
                      </a:lnTo>
                      <a:lnTo>
                        <a:pt x="103194" y="377176"/>
                      </a:lnTo>
                      <a:lnTo>
                        <a:pt x="0" y="377176"/>
                      </a:lnTo>
                      <a:close/>
                      <a:moveTo>
                        <a:pt x="1638574" y="14799"/>
                      </a:moveTo>
                      <a:lnTo>
                        <a:pt x="1986153" y="14799"/>
                      </a:lnTo>
                      <a:lnTo>
                        <a:pt x="1967354" y="62196"/>
                      </a:lnTo>
                      <a:lnTo>
                        <a:pt x="1638574" y="62196"/>
                      </a:lnTo>
                      <a:close/>
                      <a:moveTo>
                        <a:pt x="2039150" y="13999"/>
                      </a:moveTo>
                      <a:lnTo>
                        <a:pt x="2207739" y="13999"/>
                      </a:lnTo>
                      <a:lnTo>
                        <a:pt x="2188141" y="60796"/>
                      </a:lnTo>
                      <a:lnTo>
                        <a:pt x="2135144" y="60796"/>
                      </a:lnTo>
                      <a:lnTo>
                        <a:pt x="2124545" y="100793"/>
                      </a:lnTo>
                      <a:lnTo>
                        <a:pt x="2198940" y="100793"/>
                      </a:lnTo>
                      <a:lnTo>
                        <a:pt x="2198940" y="325780"/>
                      </a:lnTo>
                      <a:lnTo>
                        <a:pt x="2139744" y="374977"/>
                      </a:lnTo>
                      <a:lnTo>
                        <a:pt x="2055549" y="374977"/>
                      </a:lnTo>
                      <a:lnTo>
                        <a:pt x="2055549" y="196788"/>
                      </a:lnTo>
                      <a:lnTo>
                        <a:pt x="2033750" y="196788"/>
                      </a:lnTo>
                      <a:lnTo>
                        <a:pt x="2071348" y="60796"/>
                      </a:lnTo>
                      <a:lnTo>
                        <a:pt x="2039150" y="60796"/>
                      </a:lnTo>
                      <a:close/>
                      <a:moveTo>
                        <a:pt x="930543" y="12599"/>
                      </a:moveTo>
                      <a:lnTo>
                        <a:pt x="1176128" y="12599"/>
                      </a:lnTo>
                      <a:lnTo>
                        <a:pt x="1176128" y="59396"/>
                      </a:lnTo>
                      <a:lnTo>
                        <a:pt x="1091733" y="130992"/>
                      </a:lnTo>
                      <a:lnTo>
                        <a:pt x="1177328" y="204787"/>
                      </a:lnTo>
                      <a:lnTo>
                        <a:pt x="1087133" y="204787"/>
                      </a:lnTo>
                      <a:lnTo>
                        <a:pt x="1045936" y="169789"/>
                      </a:lnTo>
                      <a:lnTo>
                        <a:pt x="1005338" y="204187"/>
                      </a:lnTo>
                      <a:lnTo>
                        <a:pt x="915144" y="204187"/>
                      </a:lnTo>
                      <a:lnTo>
                        <a:pt x="1000539" y="131192"/>
                      </a:lnTo>
                      <a:lnTo>
                        <a:pt x="931743" y="72995"/>
                      </a:lnTo>
                      <a:lnTo>
                        <a:pt x="1024537" y="72995"/>
                      </a:lnTo>
                      <a:lnTo>
                        <a:pt x="1046536" y="91794"/>
                      </a:lnTo>
                      <a:lnTo>
                        <a:pt x="1088133" y="56196"/>
                      </a:lnTo>
                      <a:lnTo>
                        <a:pt x="930543" y="55996"/>
                      </a:lnTo>
                      <a:close/>
                      <a:moveTo>
                        <a:pt x="2214139" y="12199"/>
                      </a:moveTo>
                      <a:lnTo>
                        <a:pt x="2412727" y="12199"/>
                      </a:lnTo>
                      <a:lnTo>
                        <a:pt x="2394128" y="60796"/>
                      </a:lnTo>
                      <a:lnTo>
                        <a:pt x="2383529" y="60796"/>
                      </a:lnTo>
                      <a:lnTo>
                        <a:pt x="2383529" y="170589"/>
                      </a:lnTo>
                      <a:lnTo>
                        <a:pt x="2413527" y="170589"/>
                      </a:lnTo>
                      <a:lnTo>
                        <a:pt x="2395528" y="219386"/>
                      </a:lnTo>
                      <a:lnTo>
                        <a:pt x="2383529" y="219386"/>
                      </a:lnTo>
                      <a:lnTo>
                        <a:pt x="2383529" y="358178"/>
                      </a:lnTo>
                      <a:lnTo>
                        <a:pt x="2323932" y="385976"/>
                      </a:lnTo>
                      <a:lnTo>
                        <a:pt x="2323932" y="219386"/>
                      </a:lnTo>
                      <a:lnTo>
                        <a:pt x="2292934" y="219386"/>
                      </a:lnTo>
                      <a:lnTo>
                        <a:pt x="2292934" y="358178"/>
                      </a:lnTo>
                      <a:lnTo>
                        <a:pt x="2234538" y="386776"/>
                      </a:lnTo>
                      <a:lnTo>
                        <a:pt x="2234538" y="219386"/>
                      </a:lnTo>
                      <a:lnTo>
                        <a:pt x="2208739" y="219386"/>
                      </a:lnTo>
                      <a:lnTo>
                        <a:pt x="2208739" y="170589"/>
                      </a:lnTo>
                      <a:lnTo>
                        <a:pt x="2234538" y="170589"/>
                      </a:lnTo>
                      <a:lnTo>
                        <a:pt x="2234538" y="60796"/>
                      </a:lnTo>
                      <a:lnTo>
                        <a:pt x="2214139" y="60796"/>
                      </a:lnTo>
                      <a:close/>
                      <a:moveTo>
                        <a:pt x="2629313" y="11599"/>
                      </a:moveTo>
                      <a:cubicBezTo>
                        <a:pt x="2640913" y="11865"/>
                        <a:pt x="2649679" y="13732"/>
                        <a:pt x="2655612" y="17198"/>
                      </a:cubicBezTo>
                      <a:cubicBezTo>
                        <a:pt x="2661545" y="20665"/>
                        <a:pt x="2667578" y="27598"/>
                        <a:pt x="2673711" y="37997"/>
                      </a:cubicBezTo>
                      <a:lnTo>
                        <a:pt x="2813102" y="37997"/>
                      </a:lnTo>
                      <a:lnTo>
                        <a:pt x="2813102" y="113793"/>
                      </a:lnTo>
                      <a:lnTo>
                        <a:pt x="2749706" y="136191"/>
                      </a:lnTo>
                      <a:lnTo>
                        <a:pt x="2749706" y="87594"/>
                      </a:lnTo>
                      <a:lnTo>
                        <a:pt x="2510921" y="87594"/>
                      </a:lnTo>
                      <a:lnTo>
                        <a:pt x="2510921" y="119192"/>
                      </a:lnTo>
                      <a:lnTo>
                        <a:pt x="2448725" y="140791"/>
                      </a:lnTo>
                      <a:lnTo>
                        <a:pt x="2448725" y="37997"/>
                      </a:lnTo>
                      <a:lnTo>
                        <a:pt x="2595915" y="37997"/>
                      </a:lnTo>
                      <a:cubicBezTo>
                        <a:pt x="2597649" y="34531"/>
                        <a:pt x="2600749" y="29198"/>
                        <a:pt x="2605215" y="21998"/>
                      </a:cubicBezTo>
                      <a:cubicBezTo>
                        <a:pt x="2609681" y="14799"/>
                        <a:pt x="2617714" y="11332"/>
                        <a:pt x="2629313" y="11599"/>
                      </a:cubicBezTo>
                      <a:close/>
                      <a:moveTo>
                        <a:pt x="1266323" y="11399"/>
                      </a:moveTo>
                      <a:cubicBezTo>
                        <a:pt x="1272189" y="11399"/>
                        <a:pt x="1277989" y="12932"/>
                        <a:pt x="1283721" y="15999"/>
                      </a:cubicBezTo>
                      <a:cubicBezTo>
                        <a:pt x="1289454" y="19065"/>
                        <a:pt x="1293988" y="23498"/>
                        <a:pt x="1297321" y="29298"/>
                      </a:cubicBezTo>
                      <a:cubicBezTo>
                        <a:pt x="1300654" y="35097"/>
                        <a:pt x="1302354" y="41264"/>
                        <a:pt x="1302420" y="47797"/>
                      </a:cubicBezTo>
                      <a:cubicBezTo>
                        <a:pt x="1302487" y="54330"/>
                        <a:pt x="1300854" y="60462"/>
                        <a:pt x="1297521" y="66195"/>
                      </a:cubicBezTo>
                      <a:cubicBezTo>
                        <a:pt x="1294188" y="71795"/>
                        <a:pt x="1289721" y="76262"/>
                        <a:pt x="1284121" y="79595"/>
                      </a:cubicBezTo>
                      <a:cubicBezTo>
                        <a:pt x="1278522" y="82928"/>
                        <a:pt x="1272589" y="84528"/>
                        <a:pt x="1266323" y="84394"/>
                      </a:cubicBezTo>
                      <a:cubicBezTo>
                        <a:pt x="1259923" y="84394"/>
                        <a:pt x="1253890" y="82761"/>
                        <a:pt x="1248224" y="79495"/>
                      </a:cubicBezTo>
                      <a:cubicBezTo>
                        <a:pt x="1242557" y="76228"/>
                        <a:pt x="1238124" y="71795"/>
                        <a:pt x="1234924" y="66195"/>
                      </a:cubicBezTo>
                      <a:cubicBezTo>
                        <a:pt x="1231725" y="60596"/>
                        <a:pt x="1230191" y="54396"/>
                        <a:pt x="1230325" y="47597"/>
                      </a:cubicBezTo>
                      <a:cubicBezTo>
                        <a:pt x="1230325" y="41064"/>
                        <a:pt x="1231958" y="34931"/>
                        <a:pt x="1235224" y="29198"/>
                      </a:cubicBezTo>
                      <a:cubicBezTo>
                        <a:pt x="1238491" y="23465"/>
                        <a:pt x="1242991" y="19098"/>
                        <a:pt x="1248724" y="16099"/>
                      </a:cubicBezTo>
                      <a:cubicBezTo>
                        <a:pt x="1254457" y="13099"/>
                        <a:pt x="1260323" y="11532"/>
                        <a:pt x="1266323" y="11399"/>
                      </a:cubicBezTo>
                      <a:close/>
                      <a:moveTo>
                        <a:pt x="863547" y="9999"/>
                      </a:moveTo>
                      <a:cubicBezTo>
                        <a:pt x="869680" y="9999"/>
                        <a:pt x="875880" y="11665"/>
                        <a:pt x="882146" y="14999"/>
                      </a:cubicBezTo>
                      <a:cubicBezTo>
                        <a:pt x="888412" y="18332"/>
                        <a:pt x="893245" y="23065"/>
                        <a:pt x="896645" y="29198"/>
                      </a:cubicBezTo>
                      <a:cubicBezTo>
                        <a:pt x="900045" y="35331"/>
                        <a:pt x="901778" y="41864"/>
                        <a:pt x="901845" y="48797"/>
                      </a:cubicBezTo>
                      <a:cubicBezTo>
                        <a:pt x="901912" y="55729"/>
                        <a:pt x="900278" y="62062"/>
                        <a:pt x="896945" y="67795"/>
                      </a:cubicBezTo>
                      <a:cubicBezTo>
                        <a:pt x="893479" y="73662"/>
                        <a:pt x="888712" y="78328"/>
                        <a:pt x="882646" y="81795"/>
                      </a:cubicBezTo>
                      <a:cubicBezTo>
                        <a:pt x="876580" y="85261"/>
                        <a:pt x="870213" y="86994"/>
                        <a:pt x="863547" y="86994"/>
                      </a:cubicBezTo>
                      <a:cubicBezTo>
                        <a:pt x="856748" y="86994"/>
                        <a:pt x="850315" y="85261"/>
                        <a:pt x="844248" y="81795"/>
                      </a:cubicBezTo>
                      <a:cubicBezTo>
                        <a:pt x="838182" y="78328"/>
                        <a:pt x="833482" y="73695"/>
                        <a:pt x="830149" y="67895"/>
                      </a:cubicBezTo>
                      <a:cubicBezTo>
                        <a:pt x="826816" y="62096"/>
                        <a:pt x="825149" y="55663"/>
                        <a:pt x="825149" y="48597"/>
                      </a:cubicBezTo>
                      <a:cubicBezTo>
                        <a:pt x="825149" y="41797"/>
                        <a:pt x="826849" y="35331"/>
                        <a:pt x="830249" y="29198"/>
                      </a:cubicBezTo>
                      <a:cubicBezTo>
                        <a:pt x="833649" y="23065"/>
                        <a:pt x="838482" y="18332"/>
                        <a:pt x="844748" y="14999"/>
                      </a:cubicBezTo>
                      <a:cubicBezTo>
                        <a:pt x="851015" y="11665"/>
                        <a:pt x="857281" y="9999"/>
                        <a:pt x="863547" y="9999"/>
                      </a:cubicBezTo>
                      <a:close/>
                      <a:moveTo>
                        <a:pt x="3213152" y="8399"/>
                      </a:moveTo>
                      <a:lnTo>
                        <a:pt x="3196753" y="56796"/>
                      </a:lnTo>
                      <a:lnTo>
                        <a:pt x="3091960" y="68795"/>
                      </a:lnTo>
                      <a:lnTo>
                        <a:pt x="3091960" y="110393"/>
                      </a:lnTo>
                      <a:lnTo>
                        <a:pt x="3219752" y="110393"/>
                      </a:lnTo>
                      <a:lnTo>
                        <a:pt x="3198753" y="155190"/>
                      </a:lnTo>
                      <a:lnTo>
                        <a:pt x="3185354" y="155190"/>
                      </a:lnTo>
                      <a:lnTo>
                        <a:pt x="3185354" y="357578"/>
                      </a:lnTo>
                      <a:lnTo>
                        <a:pt x="3124958" y="385176"/>
                      </a:lnTo>
                      <a:lnTo>
                        <a:pt x="3124958" y="155190"/>
                      </a:lnTo>
                      <a:lnTo>
                        <a:pt x="3091960" y="155190"/>
                      </a:lnTo>
                      <a:lnTo>
                        <a:pt x="3091960" y="358978"/>
                      </a:lnTo>
                      <a:lnTo>
                        <a:pt x="3031763" y="386776"/>
                      </a:lnTo>
                      <a:lnTo>
                        <a:pt x="3031763" y="23598"/>
                      </a:lnTo>
                      <a:close/>
                      <a:moveTo>
                        <a:pt x="3029563" y="8399"/>
                      </a:moveTo>
                      <a:lnTo>
                        <a:pt x="3014365" y="56796"/>
                      </a:lnTo>
                      <a:lnTo>
                        <a:pt x="2916571" y="68795"/>
                      </a:lnTo>
                      <a:lnTo>
                        <a:pt x="2916171" y="101593"/>
                      </a:lnTo>
                      <a:lnTo>
                        <a:pt x="3017164" y="101593"/>
                      </a:lnTo>
                      <a:lnTo>
                        <a:pt x="3016964" y="216186"/>
                      </a:lnTo>
                      <a:lnTo>
                        <a:pt x="2957568" y="267983"/>
                      </a:lnTo>
                      <a:lnTo>
                        <a:pt x="2916171" y="268183"/>
                      </a:lnTo>
                      <a:lnTo>
                        <a:pt x="2916371" y="362977"/>
                      </a:lnTo>
                      <a:lnTo>
                        <a:pt x="2856374" y="390776"/>
                      </a:lnTo>
                      <a:lnTo>
                        <a:pt x="2856374" y="25798"/>
                      </a:lnTo>
                      <a:close/>
                      <a:moveTo>
                        <a:pt x="237985" y="7399"/>
                      </a:moveTo>
                      <a:lnTo>
                        <a:pt x="304781" y="7399"/>
                      </a:lnTo>
                      <a:lnTo>
                        <a:pt x="304781" y="133191"/>
                      </a:lnTo>
                      <a:lnTo>
                        <a:pt x="374777" y="133191"/>
                      </a:lnTo>
                      <a:lnTo>
                        <a:pt x="351178" y="182188"/>
                      </a:lnTo>
                      <a:lnTo>
                        <a:pt x="304781" y="182188"/>
                      </a:lnTo>
                      <a:lnTo>
                        <a:pt x="304781" y="361577"/>
                      </a:lnTo>
                      <a:lnTo>
                        <a:pt x="237985" y="388776"/>
                      </a:lnTo>
                      <a:lnTo>
                        <a:pt x="237985" y="182188"/>
                      </a:lnTo>
                      <a:lnTo>
                        <a:pt x="170789" y="182188"/>
                      </a:lnTo>
                      <a:lnTo>
                        <a:pt x="170789" y="133191"/>
                      </a:lnTo>
                      <a:lnTo>
                        <a:pt x="237985" y="133191"/>
                      </a:lnTo>
                      <a:close/>
                      <a:moveTo>
                        <a:pt x="590764" y="6099"/>
                      </a:moveTo>
                      <a:cubicBezTo>
                        <a:pt x="597963" y="6166"/>
                        <a:pt x="604963" y="7599"/>
                        <a:pt x="611762" y="10399"/>
                      </a:cubicBezTo>
                      <a:cubicBezTo>
                        <a:pt x="618562" y="13199"/>
                        <a:pt x="623162" y="16199"/>
                        <a:pt x="625562" y="19398"/>
                      </a:cubicBezTo>
                      <a:lnTo>
                        <a:pt x="631761" y="26998"/>
                      </a:lnTo>
                      <a:lnTo>
                        <a:pt x="772353" y="27198"/>
                      </a:lnTo>
                      <a:lnTo>
                        <a:pt x="772353" y="85794"/>
                      </a:lnTo>
                      <a:lnTo>
                        <a:pt x="705357" y="105993"/>
                      </a:lnTo>
                      <a:lnTo>
                        <a:pt x="705357" y="68595"/>
                      </a:lnTo>
                      <a:lnTo>
                        <a:pt x="477771" y="68595"/>
                      </a:lnTo>
                      <a:lnTo>
                        <a:pt x="477771" y="85194"/>
                      </a:lnTo>
                      <a:lnTo>
                        <a:pt x="410775" y="111393"/>
                      </a:lnTo>
                      <a:lnTo>
                        <a:pt x="410775" y="27198"/>
                      </a:lnTo>
                      <a:lnTo>
                        <a:pt x="547366" y="26998"/>
                      </a:lnTo>
                      <a:cubicBezTo>
                        <a:pt x="550166" y="23531"/>
                        <a:pt x="553066" y="20398"/>
                        <a:pt x="556066" y="17598"/>
                      </a:cubicBezTo>
                      <a:cubicBezTo>
                        <a:pt x="559066" y="14799"/>
                        <a:pt x="563799" y="12165"/>
                        <a:pt x="570265" y="9699"/>
                      </a:cubicBezTo>
                      <a:cubicBezTo>
                        <a:pt x="576731" y="7232"/>
                        <a:pt x="583564" y="6032"/>
                        <a:pt x="590764" y="6099"/>
                      </a:cubicBezTo>
                      <a:close/>
                      <a:moveTo>
                        <a:pt x="1451711" y="0"/>
                      </a:moveTo>
                      <a:cubicBezTo>
                        <a:pt x="1459444" y="0"/>
                        <a:pt x="1466877" y="2099"/>
                        <a:pt x="1474010" y="6299"/>
                      </a:cubicBezTo>
                      <a:cubicBezTo>
                        <a:pt x="1481143" y="10499"/>
                        <a:pt x="1486842" y="17265"/>
                        <a:pt x="1491109" y="26598"/>
                      </a:cubicBezTo>
                      <a:lnTo>
                        <a:pt x="1589503" y="26598"/>
                      </a:lnTo>
                      <a:lnTo>
                        <a:pt x="1589503" y="85794"/>
                      </a:lnTo>
                      <a:lnTo>
                        <a:pt x="1537906" y="102793"/>
                      </a:lnTo>
                      <a:lnTo>
                        <a:pt x="1537906" y="69595"/>
                      </a:lnTo>
                      <a:lnTo>
                        <a:pt x="1372316" y="69595"/>
                      </a:lnTo>
                      <a:lnTo>
                        <a:pt x="1372316" y="87394"/>
                      </a:lnTo>
                      <a:lnTo>
                        <a:pt x="1320519" y="104193"/>
                      </a:lnTo>
                      <a:lnTo>
                        <a:pt x="1320519" y="26598"/>
                      </a:lnTo>
                      <a:lnTo>
                        <a:pt x="1412114" y="26598"/>
                      </a:lnTo>
                      <a:cubicBezTo>
                        <a:pt x="1420913" y="8999"/>
                        <a:pt x="1434112" y="133"/>
                        <a:pt x="14517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迷你简菱心" panose="02010609000101010101" pitchFamily="49" charset="-122"/>
                    <a:ea typeface="迷你简菱心" panose="02010609000101010101" pitchFamily="49" charset="-122"/>
                    <a:cs typeface="+mn-cs"/>
                  </a:endParaRPr>
                </a:p>
              </p:txBody>
            </p:sp>
            <p:sp>
              <p:nvSpPr>
                <p:cNvPr id="23" name="椭圆 22">
                  <a:extLst>
                    <a:ext uri="{FF2B5EF4-FFF2-40B4-BE49-F238E27FC236}">
                      <a16:creationId xmlns:a16="http://schemas.microsoft.com/office/drawing/2014/main" id="{5FE2E312-7BF1-405F-A368-D30FB359C3A7}"/>
                    </a:ext>
                  </a:extLst>
                </p:cNvPr>
                <p:cNvSpPr/>
                <p:nvPr/>
              </p:nvSpPr>
              <p:spPr>
                <a:xfrm>
                  <a:off x="6927850" y="2847975"/>
                  <a:ext cx="79375" cy="7937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C70BC6D-B192-4CC5-BE63-D6F988B6A0CE}"/>
                  </a:ext>
                </a:extLst>
              </p:cNvPr>
              <p:cNvSpPr txBox="1"/>
              <p:nvPr/>
            </p:nvSpPr>
            <p:spPr>
              <a:xfrm>
                <a:off x="5082792" y="3642692"/>
                <a:ext cx="3000226" cy="109314"/>
              </a:xfrm>
              <a:custGeom>
                <a:avLst/>
                <a:gdLst/>
                <a:ahLst/>
                <a:cxnLst/>
                <a:rect l="l" t="t" r="r" b="b"/>
                <a:pathLst>
                  <a:path w="3000226" h="109314">
                    <a:moveTo>
                      <a:pt x="2914649" y="52313"/>
                    </a:moveTo>
                    <a:lnTo>
                      <a:pt x="3000226" y="52313"/>
                    </a:lnTo>
                    <a:lnTo>
                      <a:pt x="3000226" y="57001"/>
                    </a:lnTo>
                    <a:lnTo>
                      <a:pt x="2914649" y="57001"/>
                    </a:lnTo>
                    <a:close/>
                    <a:moveTo>
                      <a:pt x="0" y="52313"/>
                    </a:moveTo>
                    <a:lnTo>
                      <a:pt x="85576" y="52313"/>
                    </a:lnTo>
                    <a:lnTo>
                      <a:pt x="85576" y="57001"/>
                    </a:lnTo>
                    <a:lnTo>
                      <a:pt x="0" y="57001"/>
                    </a:lnTo>
                    <a:close/>
                    <a:moveTo>
                      <a:pt x="1150218" y="11460"/>
                    </a:moveTo>
                    <a:lnTo>
                      <a:pt x="1128117" y="74637"/>
                    </a:lnTo>
                    <a:lnTo>
                      <a:pt x="1172393" y="74637"/>
                    </a:lnTo>
                    <a:close/>
                    <a:moveTo>
                      <a:pt x="2423442" y="5953"/>
                    </a:moveTo>
                    <a:lnTo>
                      <a:pt x="2423442" y="103361"/>
                    </a:lnTo>
                    <a:lnTo>
                      <a:pt x="2442715" y="103361"/>
                    </a:lnTo>
                    <a:cubicBezTo>
                      <a:pt x="2456606" y="103361"/>
                      <a:pt x="2467446" y="98301"/>
                      <a:pt x="2475234" y="88181"/>
                    </a:cubicBezTo>
                    <a:cubicBezTo>
                      <a:pt x="2482130" y="79201"/>
                      <a:pt x="2485578" y="68064"/>
                      <a:pt x="2485578" y="54769"/>
                    </a:cubicBezTo>
                    <a:cubicBezTo>
                      <a:pt x="2485578" y="39489"/>
                      <a:pt x="2481783" y="27533"/>
                      <a:pt x="2474193" y="18901"/>
                    </a:cubicBezTo>
                    <a:cubicBezTo>
                      <a:pt x="2466602" y="10269"/>
                      <a:pt x="2456110" y="5953"/>
                      <a:pt x="2442715" y="5953"/>
                    </a:cubicBezTo>
                    <a:close/>
                    <a:moveTo>
                      <a:pt x="566142" y="5879"/>
                    </a:moveTo>
                    <a:lnTo>
                      <a:pt x="566142" y="55141"/>
                    </a:lnTo>
                    <a:lnTo>
                      <a:pt x="602009" y="55141"/>
                    </a:lnTo>
                    <a:cubicBezTo>
                      <a:pt x="608707" y="55141"/>
                      <a:pt x="614213" y="52536"/>
                      <a:pt x="618529" y="47327"/>
                    </a:cubicBezTo>
                    <a:cubicBezTo>
                      <a:pt x="622498" y="42515"/>
                      <a:pt x="624482" y="36884"/>
                      <a:pt x="624482" y="30435"/>
                    </a:cubicBezTo>
                    <a:cubicBezTo>
                      <a:pt x="624482" y="24036"/>
                      <a:pt x="622498" y="18455"/>
                      <a:pt x="618529" y="13692"/>
                    </a:cubicBezTo>
                    <a:cubicBezTo>
                      <a:pt x="614213" y="8483"/>
                      <a:pt x="608707" y="5879"/>
                      <a:pt x="602009" y="5879"/>
                    </a:cubicBezTo>
                    <a:close/>
                    <a:moveTo>
                      <a:pt x="2767310" y="4688"/>
                    </a:moveTo>
                    <a:cubicBezTo>
                      <a:pt x="2752328" y="4688"/>
                      <a:pt x="2741637" y="11137"/>
                      <a:pt x="2735237" y="24036"/>
                    </a:cubicBezTo>
                    <a:cubicBezTo>
                      <a:pt x="2731120" y="32370"/>
                      <a:pt x="2729061" y="42565"/>
                      <a:pt x="2729061" y="54620"/>
                    </a:cubicBezTo>
                    <a:cubicBezTo>
                      <a:pt x="2729061" y="69453"/>
                      <a:pt x="2731690" y="81062"/>
                      <a:pt x="2736949" y="89446"/>
                    </a:cubicBezTo>
                    <a:cubicBezTo>
                      <a:pt x="2743299" y="99566"/>
                      <a:pt x="2753419" y="104626"/>
                      <a:pt x="2767310" y="104626"/>
                    </a:cubicBezTo>
                    <a:cubicBezTo>
                      <a:pt x="2781250" y="104626"/>
                      <a:pt x="2791395" y="99566"/>
                      <a:pt x="2797745" y="89446"/>
                    </a:cubicBezTo>
                    <a:cubicBezTo>
                      <a:pt x="2803004" y="81062"/>
                      <a:pt x="2805633" y="69453"/>
                      <a:pt x="2805633" y="54620"/>
                    </a:cubicBezTo>
                    <a:cubicBezTo>
                      <a:pt x="2805633" y="42565"/>
                      <a:pt x="2803574" y="32370"/>
                      <a:pt x="2799457" y="24036"/>
                    </a:cubicBezTo>
                    <a:cubicBezTo>
                      <a:pt x="2793057" y="11137"/>
                      <a:pt x="2782341" y="4688"/>
                      <a:pt x="2767310" y="4688"/>
                    </a:cubicBezTo>
                    <a:close/>
                    <a:moveTo>
                      <a:pt x="405110" y="4688"/>
                    </a:moveTo>
                    <a:cubicBezTo>
                      <a:pt x="390128" y="4688"/>
                      <a:pt x="379437" y="11137"/>
                      <a:pt x="373037" y="24036"/>
                    </a:cubicBezTo>
                    <a:cubicBezTo>
                      <a:pt x="368920" y="32370"/>
                      <a:pt x="366861" y="42565"/>
                      <a:pt x="366861" y="54620"/>
                    </a:cubicBezTo>
                    <a:cubicBezTo>
                      <a:pt x="366861" y="69453"/>
                      <a:pt x="369490" y="81062"/>
                      <a:pt x="374749" y="89446"/>
                    </a:cubicBezTo>
                    <a:cubicBezTo>
                      <a:pt x="381099" y="99566"/>
                      <a:pt x="391219" y="104626"/>
                      <a:pt x="405110" y="104626"/>
                    </a:cubicBezTo>
                    <a:cubicBezTo>
                      <a:pt x="419050" y="104626"/>
                      <a:pt x="429195" y="99566"/>
                      <a:pt x="435545" y="89446"/>
                    </a:cubicBezTo>
                    <a:cubicBezTo>
                      <a:pt x="440804" y="81062"/>
                      <a:pt x="443433" y="69453"/>
                      <a:pt x="443433" y="54620"/>
                    </a:cubicBezTo>
                    <a:cubicBezTo>
                      <a:pt x="443433" y="42565"/>
                      <a:pt x="441374" y="32370"/>
                      <a:pt x="437257" y="24036"/>
                    </a:cubicBezTo>
                    <a:cubicBezTo>
                      <a:pt x="430857" y="11137"/>
                      <a:pt x="420141" y="4688"/>
                      <a:pt x="405110" y="4688"/>
                    </a:cubicBezTo>
                    <a:close/>
                    <a:moveTo>
                      <a:pt x="1304999" y="1339"/>
                    </a:moveTo>
                    <a:lnTo>
                      <a:pt x="1311547" y="1339"/>
                    </a:lnTo>
                    <a:cubicBezTo>
                      <a:pt x="1313284" y="1339"/>
                      <a:pt x="1314995" y="1910"/>
                      <a:pt x="1316682" y="3051"/>
                    </a:cubicBezTo>
                    <a:cubicBezTo>
                      <a:pt x="1318369" y="4142"/>
                      <a:pt x="1319534" y="5507"/>
                      <a:pt x="1320179" y="7144"/>
                    </a:cubicBezTo>
                    <a:lnTo>
                      <a:pt x="1360289" y="103361"/>
                    </a:lnTo>
                    <a:lnTo>
                      <a:pt x="1400323" y="7144"/>
                    </a:lnTo>
                    <a:cubicBezTo>
                      <a:pt x="1401018" y="5507"/>
                      <a:pt x="1402184" y="4142"/>
                      <a:pt x="1403821" y="3051"/>
                    </a:cubicBezTo>
                    <a:cubicBezTo>
                      <a:pt x="1405507" y="1910"/>
                      <a:pt x="1407219" y="1339"/>
                      <a:pt x="1408955" y="1339"/>
                    </a:cubicBezTo>
                    <a:lnTo>
                      <a:pt x="1415504" y="1339"/>
                    </a:lnTo>
                    <a:lnTo>
                      <a:pt x="1415504" y="6027"/>
                    </a:lnTo>
                    <a:lnTo>
                      <a:pt x="1408955" y="6027"/>
                    </a:lnTo>
                    <a:cubicBezTo>
                      <a:pt x="1408162" y="6027"/>
                      <a:pt x="1407343" y="6300"/>
                      <a:pt x="1406500" y="6846"/>
                    </a:cubicBezTo>
                    <a:lnTo>
                      <a:pt x="1406574" y="99194"/>
                    </a:lnTo>
                    <a:cubicBezTo>
                      <a:pt x="1406574" y="100285"/>
                      <a:pt x="1406872" y="101253"/>
                      <a:pt x="1407467" y="102096"/>
                    </a:cubicBezTo>
                    <a:cubicBezTo>
                      <a:pt x="1408013" y="102939"/>
                      <a:pt x="1408658" y="103361"/>
                      <a:pt x="1409402" y="103361"/>
                    </a:cubicBezTo>
                    <a:lnTo>
                      <a:pt x="1415504" y="103361"/>
                    </a:lnTo>
                    <a:lnTo>
                      <a:pt x="1415504" y="108049"/>
                    </a:lnTo>
                    <a:lnTo>
                      <a:pt x="1409402" y="108049"/>
                    </a:lnTo>
                    <a:cubicBezTo>
                      <a:pt x="1407368" y="108049"/>
                      <a:pt x="1405607" y="107181"/>
                      <a:pt x="1404118" y="105445"/>
                    </a:cubicBezTo>
                    <a:cubicBezTo>
                      <a:pt x="1402680" y="103708"/>
                      <a:pt x="1401960" y="101625"/>
                      <a:pt x="1401960" y="99194"/>
                    </a:cubicBezTo>
                    <a:lnTo>
                      <a:pt x="1401812" y="15627"/>
                    </a:lnTo>
                    <a:lnTo>
                      <a:pt x="1364233" y="106040"/>
                    </a:lnTo>
                    <a:cubicBezTo>
                      <a:pt x="1363340" y="108173"/>
                      <a:pt x="1362025" y="109240"/>
                      <a:pt x="1360289" y="109240"/>
                    </a:cubicBezTo>
                    <a:cubicBezTo>
                      <a:pt x="1358552" y="109240"/>
                      <a:pt x="1357238" y="108173"/>
                      <a:pt x="1356345" y="106040"/>
                    </a:cubicBezTo>
                    <a:lnTo>
                      <a:pt x="1318691" y="15627"/>
                    </a:lnTo>
                    <a:lnTo>
                      <a:pt x="1318542" y="99194"/>
                    </a:lnTo>
                    <a:cubicBezTo>
                      <a:pt x="1318542" y="101625"/>
                      <a:pt x="1317823" y="103708"/>
                      <a:pt x="1316384" y="105445"/>
                    </a:cubicBezTo>
                    <a:cubicBezTo>
                      <a:pt x="1314896" y="107181"/>
                      <a:pt x="1313135" y="108049"/>
                      <a:pt x="1311101" y="108049"/>
                    </a:cubicBezTo>
                    <a:lnTo>
                      <a:pt x="1304999" y="108049"/>
                    </a:lnTo>
                    <a:lnTo>
                      <a:pt x="1304999" y="103361"/>
                    </a:lnTo>
                    <a:lnTo>
                      <a:pt x="1311101" y="103361"/>
                    </a:lnTo>
                    <a:cubicBezTo>
                      <a:pt x="1311845" y="103361"/>
                      <a:pt x="1312490" y="102939"/>
                      <a:pt x="1313036" y="102096"/>
                    </a:cubicBezTo>
                    <a:cubicBezTo>
                      <a:pt x="1313631" y="101253"/>
                      <a:pt x="1313929" y="100285"/>
                      <a:pt x="1313929" y="99194"/>
                    </a:cubicBezTo>
                    <a:lnTo>
                      <a:pt x="1314003" y="6846"/>
                    </a:lnTo>
                    <a:cubicBezTo>
                      <a:pt x="1313160" y="6300"/>
                      <a:pt x="1312341" y="6027"/>
                      <a:pt x="1311547" y="6027"/>
                    </a:cubicBezTo>
                    <a:lnTo>
                      <a:pt x="1304999" y="6027"/>
                    </a:lnTo>
                    <a:close/>
                    <a:moveTo>
                      <a:pt x="2589386" y="1265"/>
                    </a:moveTo>
                    <a:lnTo>
                      <a:pt x="2595488" y="1265"/>
                    </a:lnTo>
                    <a:cubicBezTo>
                      <a:pt x="2597571" y="1265"/>
                      <a:pt x="2599357" y="2133"/>
                      <a:pt x="2600845" y="3869"/>
                    </a:cubicBezTo>
                    <a:cubicBezTo>
                      <a:pt x="2602284" y="5606"/>
                      <a:pt x="2603003" y="7689"/>
                      <a:pt x="2603003" y="10120"/>
                    </a:cubicBezTo>
                    <a:lnTo>
                      <a:pt x="2603003" y="99194"/>
                    </a:lnTo>
                    <a:cubicBezTo>
                      <a:pt x="2603003" y="100285"/>
                      <a:pt x="2603301" y="101253"/>
                      <a:pt x="2603896" y="102096"/>
                    </a:cubicBezTo>
                    <a:cubicBezTo>
                      <a:pt x="2604442" y="102939"/>
                      <a:pt x="2605112" y="103361"/>
                      <a:pt x="2605906" y="103361"/>
                    </a:cubicBezTo>
                    <a:lnTo>
                      <a:pt x="2612007" y="103361"/>
                    </a:lnTo>
                    <a:lnTo>
                      <a:pt x="2612007" y="108049"/>
                    </a:lnTo>
                    <a:lnTo>
                      <a:pt x="2605906" y="108049"/>
                    </a:lnTo>
                    <a:cubicBezTo>
                      <a:pt x="2603822" y="108049"/>
                      <a:pt x="2602036" y="107181"/>
                      <a:pt x="2600548" y="105445"/>
                    </a:cubicBezTo>
                    <a:cubicBezTo>
                      <a:pt x="2599109" y="103708"/>
                      <a:pt x="2598390" y="101625"/>
                      <a:pt x="2598390" y="99194"/>
                    </a:cubicBezTo>
                    <a:lnTo>
                      <a:pt x="2598390" y="10120"/>
                    </a:lnTo>
                    <a:cubicBezTo>
                      <a:pt x="2598390" y="8979"/>
                      <a:pt x="2598092" y="7987"/>
                      <a:pt x="2597497" y="7144"/>
                    </a:cubicBezTo>
                    <a:cubicBezTo>
                      <a:pt x="2596951" y="6300"/>
                      <a:pt x="2596281" y="5879"/>
                      <a:pt x="2595488" y="5879"/>
                    </a:cubicBezTo>
                    <a:lnTo>
                      <a:pt x="2589386" y="5879"/>
                    </a:lnTo>
                    <a:close/>
                    <a:moveTo>
                      <a:pt x="2409899" y="1265"/>
                    </a:moveTo>
                    <a:lnTo>
                      <a:pt x="2444129" y="1339"/>
                    </a:lnTo>
                    <a:cubicBezTo>
                      <a:pt x="2458516" y="1637"/>
                      <a:pt x="2469827" y="6598"/>
                      <a:pt x="2478062" y="16222"/>
                    </a:cubicBezTo>
                    <a:cubicBezTo>
                      <a:pt x="2486198" y="25747"/>
                      <a:pt x="2490266" y="38596"/>
                      <a:pt x="2490266" y="54769"/>
                    </a:cubicBezTo>
                    <a:cubicBezTo>
                      <a:pt x="2490266" y="70693"/>
                      <a:pt x="2485900" y="83567"/>
                      <a:pt x="2477169" y="93390"/>
                    </a:cubicBezTo>
                    <a:cubicBezTo>
                      <a:pt x="2468388" y="103163"/>
                      <a:pt x="2456904" y="108049"/>
                      <a:pt x="2442715" y="108049"/>
                    </a:cubicBezTo>
                    <a:lnTo>
                      <a:pt x="2409899" y="108049"/>
                    </a:lnTo>
                    <a:lnTo>
                      <a:pt x="2409899" y="103361"/>
                    </a:lnTo>
                    <a:lnTo>
                      <a:pt x="2418829" y="103361"/>
                    </a:lnTo>
                    <a:lnTo>
                      <a:pt x="2418829" y="5953"/>
                    </a:lnTo>
                    <a:lnTo>
                      <a:pt x="2409899" y="5953"/>
                    </a:lnTo>
                    <a:close/>
                    <a:moveTo>
                      <a:pt x="2219399" y="1265"/>
                    </a:moveTo>
                    <a:lnTo>
                      <a:pt x="2225278" y="1265"/>
                    </a:lnTo>
                    <a:cubicBezTo>
                      <a:pt x="2227262" y="1265"/>
                      <a:pt x="2228973" y="2133"/>
                      <a:pt x="2230412" y="3869"/>
                    </a:cubicBezTo>
                    <a:cubicBezTo>
                      <a:pt x="2231801" y="5606"/>
                      <a:pt x="2232496" y="7689"/>
                      <a:pt x="2232496" y="10120"/>
                    </a:cubicBezTo>
                    <a:lnTo>
                      <a:pt x="2232496" y="62954"/>
                    </a:lnTo>
                    <a:cubicBezTo>
                      <a:pt x="2232496" y="90636"/>
                      <a:pt x="2243087" y="104477"/>
                      <a:pt x="2264271" y="104477"/>
                    </a:cubicBezTo>
                    <a:cubicBezTo>
                      <a:pt x="2285404" y="104477"/>
                      <a:pt x="2295971" y="90636"/>
                      <a:pt x="2295971" y="62954"/>
                    </a:cubicBezTo>
                    <a:lnTo>
                      <a:pt x="2295971" y="10120"/>
                    </a:lnTo>
                    <a:cubicBezTo>
                      <a:pt x="2295971" y="7689"/>
                      <a:pt x="2296666" y="5606"/>
                      <a:pt x="2298055" y="3869"/>
                    </a:cubicBezTo>
                    <a:cubicBezTo>
                      <a:pt x="2299493" y="2133"/>
                      <a:pt x="2301205" y="1265"/>
                      <a:pt x="2303189" y="1265"/>
                    </a:cubicBezTo>
                    <a:lnTo>
                      <a:pt x="2309068" y="1265"/>
                    </a:lnTo>
                    <a:lnTo>
                      <a:pt x="2309068" y="5953"/>
                    </a:lnTo>
                    <a:lnTo>
                      <a:pt x="2303189" y="5953"/>
                    </a:lnTo>
                    <a:cubicBezTo>
                      <a:pt x="2302544" y="5953"/>
                      <a:pt x="2301974" y="6350"/>
                      <a:pt x="2301478" y="7144"/>
                    </a:cubicBezTo>
                    <a:cubicBezTo>
                      <a:pt x="2300882" y="7987"/>
                      <a:pt x="2300585" y="8979"/>
                      <a:pt x="2300585" y="10120"/>
                    </a:cubicBezTo>
                    <a:lnTo>
                      <a:pt x="2300585" y="62954"/>
                    </a:lnTo>
                    <a:cubicBezTo>
                      <a:pt x="2300585" y="78085"/>
                      <a:pt x="2297509" y="89570"/>
                      <a:pt x="2291357" y="97408"/>
                    </a:cubicBezTo>
                    <a:cubicBezTo>
                      <a:pt x="2285156" y="105246"/>
                      <a:pt x="2276127" y="109165"/>
                      <a:pt x="2264271" y="109165"/>
                    </a:cubicBezTo>
                    <a:cubicBezTo>
                      <a:pt x="2252364" y="109165"/>
                      <a:pt x="2243311" y="105246"/>
                      <a:pt x="2237109" y="97408"/>
                    </a:cubicBezTo>
                    <a:cubicBezTo>
                      <a:pt x="2230958" y="89570"/>
                      <a:pt x="2227882" y="78085"/>
                      <a:pt x="2227882" y="62954"/>
                    </a:cubicBezTo>
                    <a:lnTo>
                      <a:pt x="2227882" y="10120"/>
                    </a:lnTo>
                    <a:cubicBezTo>
                      <a:pt x="2227882" y="8979"/>
                      <a:pt x="2227584" y="7987"/>
                      <a:pt x="2226989" y="7144"/>
                    </a:cubicBezTo>
                    <a:cubicBezTo>
                      <a:pt x="2226493" y="6350"/>
                      <a:pt x="2225922" y="5953"/>
                      <a:pt x="2225278" y="5953"/>
                    </a:cubicBezTo>
                    <a:lnTo>
                      <a:pt x="2219399" y="5953"/>
                    </a:lnTo>
                    <a:close/>
                    <a:moveTo>
                      <a:pt x="2045419" y="1265"/>
                    </a:moveTo>
                    <a:lnTo>
                      <a:pt x="2104206" y="1265"/>
                    </a:lnTo>
                    <a:cubicBezTo>
                      <a:pt x="2106141" y="1265"/>
                      <a:pt x="2107803" y="1935"/>
                      <a:pt x="2109192" y="3274"/>
                    </a:cubicBezTo>
                    <a:cubicBezTo>
                      <a:pt x="2110531" y="4663"/>
                      <a:pt x="2111201" y="6325"/>
                      <a:pt x="2111201" y="8260"/>
                    </a:cubicBezTo>
                    <a:lnTo>
                      <a:pt x="2111201" y="14362"/>
                    </a:lnTo>
                    <a:lnTo>
                      <a:pt x="2106513" y="14362"/>
                    </a:lnTo>
                    <a:lnTo>
                      <a:pt x="2106513" y="8260"/>
                    </a:lnTo>
                    <a:cubicBezTo>
                      <a:pt x="2106513" y="7615"/>
                      <a:pt x="2106290" y="7069"/>
                      <a:pt x="2105843" y="6623"/>
                    </a:cubicBezTo>
                    <a:cubicBezTo>
                      <a:pt x="2105397" y="6176"/>
                      <a:pt x="2104851" y="5953"/>
                      <a:pt x="2104206" y="5953"/>
                    </a:cubicBezTo>
                    <a:lnTo>
                      <a:pt x="2077119" y="5953"/>
                    </a:lnTo>
                    <a:lnTo>
                      <a:pt x="2077119" y="108049"/>
                    </a:lnTo>
                    <a:lnTo>
                      <a:pt x="2072506" y="108049"/>
                    </a:lnTo>
                    <a:lnTo>
                      <a:pt x="2072506" y="5953"/>
                    </a:lnTo>
                    <a:lnTo>
                      <a:pt x="2045419" y="5953"/>
                    </a:lnTo>
                    <a:cubicBezTo>
                      <a:pt x="2044774" y="5953"/>
                      <a:pt x="2044228" y="6176"/>
                      <a:pt x="2043782" y="6623"/>
                    </a:cubicBezTo>
                    <a:cubicBezTo>
                      <a:pt x="2043335" y="7069"/>
                      <a:pt x="2043112" y="7615"/>
                      <a:pt x="2043112" y="8260"/>
                    </a:cubicBezTo>
                    <a:lnTo>
                      <a:pt x="2043112" y="14362"/>
                    </a:lnTo>
                    <a:lnTo>
                      <a:pt x="2038424" y="14362"/>
                    </a:lnTo>
                    <a:lnTo>
                      <a:pt x="2038424" y="8260"/>
                    </a:lnTo>
                    <a:cubicBezTo>
                      <a:pt x="2038424" y="6325"/>
                      <a:pt x="2039118" y="4663"/>
                      <a:pt x="2040507" y="3274"/>
                    </a:cubicBezTo>
                    <a:cubicBezTo>
                      <a:pt x="2041847" y="1935"/>
                      <a:pt x="2043484" y="1265"/>
                      <a:pt x="2045419" y="1265"/>
                    </a:cubicBezTo>
                    <a:close/>
                    <a:moveTo>
                      <a:pt x="1138684" y="1265"/>
                    </a:moveTo>
                    <a:lnTo>
                      <a:pt x="1145232" y="1265"/>
                    </a:lnTo>
                    <a:cubicBezTo>
                      <a:pt x="1147018" y="1265"/>
                      <a:pt x="1148729" y="1835"/>
                      <a:pt x="1150367" y="2976"/>
                    </a:cubicBezTo>
                    <a:cubicBezTo>
                      <a:pt x="1151954" y="4117"/>
                      <a:pt x="1153045" y="5531"/>
                      <a:pt x="1153641" y="7218"/>
                    </a:cubicBezTo>
                    <a:lnTo>
                      <a:pt x="1186383" y="100533"/>
                    </a:lnTo>
                    <a:cubicBezTo>
                      <a:pt x="1186631" y="101277"/>
                      <a:pt x="1187177" y="101922"/>
                      <a:pt x="1188020" y="102468"/>
                    </a:cubicBezTo>
                    <a:cubicBezTo>
                      <a:pt x="1188814" y="103063"/>
                      <a:pt x="1189607" y="103361"/>
                      <a:pt x="1190401" y="103361"/>
                    </a:cubicBezTo>
                    <a:lnTo>
                      <a:pt x="1197024" y="103361"/>
                    </a:lnTo>
                    <a:lnTo>
                      <a:pt x="1197024" y="108049"/>
                    </a:lnTo>
                    <a:lnTo>
                      <a:pt x="1190401" y="108049"/>
                    </a:lnTo>
                    <a:cubicBezTo>
                      <a:pt x="1188615" y="108049"/>
                      <a:pt x="1186929" y="107479"/>
                      <a:pt x="1185341" y="106338"/>
                    </a:cubicBezTo>
                    <a:cubicBezTo>
                      <a:pt x="1183704" y="105197"/>
                      <a:pt x="1182588" y="103783"/>
                      <a:pt x="1181993" y="102096"/>
                    </a:cubicBezTo>
                    <a:lnTo>
                      <a:pt x="1174030" y="79325"/>
                    </a:lnTo>
                    <a:lnTo>
                      <a:pt x="1126480" y="79325"/>
                    </a:lnTo>
                    <a:lnTo>
                      <a:pt x="1120006" y="97631"/>
                    </a:lnTo>
                    <a:cubicBezTo>
                      <a:pt x="1119063" y="100360"/>
                      <a:pt x="1117674" y="102741"/>
                      <a:pt x="1115838" y="104775"/>
                    </a:cubicBezTo>
                    <a:cubicBezTo>
                      <a:pt x="1113755" y="106958"/>
                      <a:pt x="1111671" y="108049"/>
                      <a:pt x="1109588" y="108049"/>
                    </a:cubicBezTo>
                    <a:lnTo>
                      <a:pt x="1103486" y="108049"/>
                    </a:lnTo>
                    <a:lnTo>
                      <a:pt x="1103486" y="103361"/>
                    </a:lnTo>
                    <a:lnTo>
                      <a:pt x="1109588" y="103361"/>
                    </a:lnTo>
                    <a:cubicBezTo>
                      <a:pt x="1110381" y="103361"/>
                      <a:pt x="1111373" y="102691"/>
                      <a:pt x="1112564" y="101352"/>
                    </a:cubicBezTo>
                    <a:cubicBezTo>
                      <a:pt x="1113904" y="99913"/>
                      <a:pt x="1114921" y="98177"/>
                      <a:pt x="1115615" y="96143"/>
                    </a:cubicBezTo>
                    <a:lnTo>
                      <a:pt x="1147018" y="6400"/>
                    </a:lnTo>
                    <a:cubicBezTo>
                      <a:pt x="1146423" y="6052"/>
                      <a:pt x="1145827" y="5879"/>
                      <a:pt x="1145232" y="5879"/>
                    </a:cubicBezTo>
                    <a:lnTo>
                      <a:pt x="1138684" y="5879"/>
                    </a:lnTo>
                    <a:close/>
                    <a:moveTo>
                      <a:pt x="933524" y="1265"/>
                    </a:moveTo>
                    <a:lnTo>
                      <a:pt x="997594" y="1265"/>
                    </a:lnTo>
                    <a:cubicBezTo>
                      <a:pt x="1000025" y="1265"/>
                      <a:pt x="1002109" y="1959"/>
                      <a:pt x="1003845" y="3349"/>
                    </a:cubicBezTo>
                    <a:cubicBezTo>
                      <a:pt x="1005581" y="4787"/>
                      <a:pt x="1006450" y="6524"/>
                      <a:pt x="1006450" y="8558"/>
                    </a:cubicBezTo>
                    <a:lnTo>
                      <a:pt x="1006450" y="14436"/>
                    </a:lnTo>
                    <a:lnTo>
                      <a:pt x="1001762" y="14436"/>
                    </a:lnTo>
                    <a:lnTo>
                      <a:pt x="1001762" y="8558"/>
                    </a:lnTo>
                    <a:cubicBezTo>
                      <a:pt x="1001762" y="7863"/>
                      <a:pt x="1001340" y="7243"/>
                      <a:pt x="1000497" y="6697"/>
                    </a:cubicBezTo>
                    <a:cubicBezTo>
                      <a:pt x="999653" y="6151"/>
                      <a:pt x="998686" y="5879"/>
                      <a:pt x="997594" y="5879"/>
                    </a:cubicBezTo>
                    <a:lnTo>
                      <a:pt x="947142" y="5879"/>
                    </a:lnTo>
                    <a:lnTo>
                      <a:pt x="947142" y="49485"/>
                    </a:lnTo>
                    <a:lnTo>
                      <a:pt x="995660" y="49485"/>
                    </a:lnTo>
                    <a:lnTo>
                      <a:pt x="995660" y="54173"/>
                    </a:lnTo>
                    <a:lnTo>
                      <a:pt x="947142" y="54173"/>
                    </a:lnTo>
                    <a:lnTo>
                      <a:pt x="947142" y="103361"/>
                    </a:lnTo>
                    <a:lnTo>
                      <a:pt x="997594" y="103361"/>
                    </a:lnTo>
                    <a:cubicBezTo>
                      <a:pt x="998686" y="103361"/>
                      <a:pt x="999653" y="103113"/>
                      <a:pt x="1000497" y="102617"/>
                    </a:cubicBezTo>
                    <a:cubicBezTo>
                      <a:pt x="1001340" y="102071"/>
                      <a:pt x="1001762" y="101451"/>
                      <a:pt x="1001762" y="100757"/>
                    </a:cubicBezTo>
                    <a:lnTo>
                      <a:pt x="1001762" y="94803"/>
                    </a:lnTo>
                    <a:lnTo>
                      <a:pt x="1006450" y="94803"/>
                    </a:lnTo>
                    <a:lnTo>
                      <a:pt x="1006450" y="100757"/>
                    </a:lnTo>
                    <a:cubicBezTo>
                      <a:pt x="1006450" y="102741"/>
                      <a:pt x="1005581" y="104452"/>
                      <a:pt x="1003845" y="105891"/>
                    </a:cubicBezTo>
                    <a:cubicBezTo>
                      <a:pt x="1002109" y="107330"/>
                      <a:pt x="1000025" y="108049"/>
                      <a:pt x="997594" y="108049"/>
                    </a:cubicBezTo>
                    <a:lnTo>
                      <a:pt x="933524" y="108049"/>
                    </a:lnTo>
                    <a:lnTo>
                      <a:pt x="933524" y="103361"/>
                    </a:lnTo>
                    <a:lnTo>
                      <a:pt x="942454" y="103361"/>
                    </a:lnTo>
                    <a:lnTo>
                      <a:pt x="942454" y="5879"/>
                    </a:lnTo>
                    <a:lnTo>
                      <a:pt x="933524" y="5879"/>
                    </a:lnTo>
                    <a:close/>
                    <a:moveTo>
                      <a:pt x="759544" y="1265"/>
                    </a:moveTo>
                    <a:lnTo>
                      <a:pt x="818331" y="1265"/>
                    </a:lnTo>
                    <a:cubicBezTo>
                      <a:pt x="820266" y="1265"/>
                      <a:pt x="821928" y="1935"/>
                      <a:pt x="823317" y="3274"/>
                    </a:cubicBezTo>
                    <a:cubicBezTo>
                      <a:pt x="824656" y="4663"/>
                      <a:pt x="825326" y="6325"/>
                      <a:pt x="825326" y="8260"/>
                    </a:cubicBezTo>
                    <a:lnTo>
                      <a:pt x="825326" y="14362"/>
                    </a:lnTo>
                    <a:lnTo>
                      <a:pt x="820638" y="14362"/>
                    </a:lnTo>
                    <a:lnTo>
                      <a:pt x="820638" y="8260"/>
                    </a:lnTo>
                    <a:cubicBezTo>
                      <a:pt x="820638" y="7615"/>
                      <a:pt x="820415" y="7069"/>
                      <a:pt x="819968" y="6623"/>
                    </a:cubicBezTo>
                    <a:cubicBezTo>
                      <a:pt x="819522" y="6176"/>
                      <a:pt x="818976" y="5953"/>
                      <a:pt x="818331" y="5953"/>
                    </a:cubicBezTo>
                    <a:lnTo>
                      <a:pt x="791244" y="5953"/>
                    </a:lnTo>
                    <a:lnTo>
                      <a:pt x="791244" y="108049"/>
                    </a:lnTo>
                    <a:lnTo>
                      <a:pt x="786631" y="108049"/>
                    </a:lnTo>
                    <a:lnTo>
                      <a:pt x="786631" y="5953"/>
                    </a:lnTo>
                    <a:lnTo>
                      <a:pt x="759544" y="5953"/>
                    </a:lnTo>
                    <a:cubicBezTo>
                      <a:pt x="758899" y="5953"/>
                      <a:pt x="758353" y="6176"/>
                      <a:pt x="757907" y="6623"/>
                    </a:cubicBezTo>
                    <a:cubicBezTo>
                      <a:pt x="757460" y="7069"/>
                      <a:pt x="757237" y="7615"/>
                      <a:pt x="757237" y="8260"/>
                    </a:cubicBezTo>
                    <a:lnTo>
                      <a:pt x="757237" y="14362"/>
                    </a:lnTo>
                    <a:lnTo>
                      <a:pt x="752549" y="14362"/>
                    </a:lnTo>
                    <a:lnTo>
                      <a:pt x="752549" y="8260"/>
                    </a:lnTo>
                    <a:cubicBezTo>
                      <a:pt x="752549" y="6325"/>
                      <a:pt x="753243" y="4663"/>
                      <a:pt x="754633" y="3274"/>
                    </a:cubicBezTo>
                    <a:cubicBezTo>
                      <a:pt x="755972" y="1935"/>
                      <a:pt x="757609" y="1265"/>
                      <a:pt x="759544" y="1265"/>
                    </a:cubicBezTo>
                    <a:close/>
                    <a:moveTo>
                      <a:pt x="552524" y="1265"/>
                    </a:moveTo>
                    <a:lnTo>
                      <a:pt x="602009" y="1265"/>
                    </a:lnTo>
                    <a:cubicBezTo>
                      <a:pt x="610096" y="1265"/>
                      <a:pt x="616743" y="4341"/>
                      <a:pt x="621952" y="10492"/>
                    </a:cubicBezTo>
                    <a:cubicBezTo>
                      <a:pt x="626764" y="16148"/>
                      <a:pt x="629170" y="22795"/>
                      <a:pt x="629170" y="30435"/>
                    </a:cubicBezTo>
                    <a:cubicBezTo>
                      <a:pt x="629170" y="38125"/>
                      <a:pt x="626764" y="44822"/>
                      <a:pt x="621952" y="50527"/>
                    </a:cubicBezTo>
                    <a:cubicBezTo>
                      <a:pt x="616743" y="56679"/>
                      <a:pt x="610096" y="59754"/>
                      <a:pt x="602009" y="59754"/>
                    </a:cubicBezTo>
                    <a:lnTo>
                      <a:pt x="601786" y="59754"/>
                    </a:lnTo>
                    <a:lnTo>
                      <a:pt x="627161" y="101650"/>
                    </a:lnTo>
                    <a:cubicBezTo>
                      <a:pt x="627856" y="102791"/>
                      <a:pt x="628898" y="103361"/>
                      <a:pt x="630287" y="103361"/>
                    </a:cubicBezTo>
                    <a:lnTo>
                      <a:pt x="638175" y="103361"/>
                    </a:lnTo>
                    <a:lnTo>
                      <a:pt x="638175" y="108049"/>
                    </a:lnTo>
                    <a:lnTo>
                      <a:pt x="630287" y="108049"/>
                    </a:lnTo>
                    <a:cubicBezTo>
                      <a:pt x="627161" y="108049"/>
                      <a:pt x="624805" y="106710"/>
                      <a:pt x="623217" y="104031"/>
                    </a:cubicBezTo>
                    <a:lnTo>
                      <a:pt x="596354" y="59754"/>
                    </a:lnTo>
                    <a:lnTo>
                      <a:pt x="566142" y="59754"/>
                    </a:lnTo>
                    <a:lnTo>
                      <a:pt x="566142" y="99194"/>
                    </a:lnTo>
                    <a:cubicBezTo>
                      <a:pt x="566142" y="101625"/>
                      <a:pt x="565398" y="103708"/>
                      <a:pt x="563909" y="105445"/>
                    </a:cubicBezTo>
                    <a:cubicBezTo>
                      <a:pt x="562471" y="107181"/>
                      <a:pt x="560709" y="108049"/>
                      <a:pt x="558626" y="108049"/>
                    </a:cubicBezTo>
                    <a:lnTo>
                      <a:pt x="552524" y="108049"/>
                    </a:lnTo>
                    <a:lnTo>
                      <a:pt x="552524" y="103361"/>
                    </a:lnTo>
                    <a:lnTo>
                      <a:pt x="558626" y="103361"/>
                    </a:lnTo>
                    <a:cubicBezTo>
                      <a:pt x="559370" y="103361"/>
                      <a:pt x="560015" y="102939"/>
                      <a:pt x="560561" y="102096"/>
                    </a:cubicBezTo>
                    <a:cubicBezTo>
                      <a:pt x="561156" y="101253"/>
                      <a:pt x="561454" y="100285"/>
                      <a:pt x="561454" y="99194"/>
                    </a:cubicBezTo>
                    <a:lnTo>
                      <a:pt x="561454" y="5879"/>
                    </a:lnTo>
                    <a:lnTo>
                      <a:pt x="552524" y="5879"/>
                    </a:lnTo>
                    <a:close/>
                    <a:moveTo>
                      <a:pt x="190574" y="1265"/>
                    </a:moveTo>
                    <a:lnTo>
                      <a:pt x="254644" y="1265"/>
                    </a:lnTo>
                    <a:cubicBezTo>
                      <a:pt x="257075" y="1265"/>
                      <a:pt x="259159" y="1959"/>
                      <a:pt x="260895" y="3349"/>
                    </a:cubicBezTo>
                    <a:cubicBezTo>
                      <a:pt x="262632" y="4787"/>
                      <a:pt x="263500" y="6524"/>
                      <a:pt x="263500" y="8558"/>
                    </a:cubicBezTo>
                    <a:lnTo>
                      <a:pt x="263500" y="14436"/>
                    </a:lnTo>
                    <a:lnTo>
                      <a:pt x="258812" y="14436"/>
                    </a:lnTo>
                    <a:lnTo>
                      <a:pt x="258812" y="8558"/>
                    </a:lnTo>
                    <a:cubicBezTo>
                      <a:pt x="258812" y="7863"/>
                      <a:pt x="258390" y="7243"/>
                      <a:pt x="257547" y="6697"/>
                    </a:cubicBezTo>
                    <a:cubicBezTo>
                      <a:pt x="256703" y="6151"/>
                      <a:pt x="255736" y="5879"/>
                      <a:pt x="254644" y="5879"/>
                    </a:cubicBezTo>
                    <a:lnTo>
                      <a:pt x="204192" y="5879"/>
                    </a:lnTo>
                    <a:lnTo>
                      <a:pt x="204192" y="49485"/>
                    </a:lnTo>
                    <a:lnTo>
                      <a:pt x="252710" y="49485"/>
                    </a:lnTo>
                    <a:lnTo>
                      <a:pt x="252710" y="54173"/>
                    </a:lnTo>
                    <a:lnTo>
                      <a:pt x="204192" y="54173"/>
                    </a:lnTo>
                    <a:lnTo>
                      <a:pt x="204192" y="99194"/>
                    </a:lnTo>
                    <a:cubicBezTo>
                      <a:pt x="204192" y="101625"/>
                      <a:pt x="203448" y="103708"/>
                      <a:pt x="201959" y="105445"/>
                    </a:cubicBezTo>
                    <a:cubicBezTo>
                      <a:pt x="200521" y="107181"/>
                      <a:pt x="198759" y="108049"/>
                      <a:pt x="196676" y="108049"/>
                    </a:cubicBezTo>
                    <a:lnTo>
                      <a:pt x="190574" y="108049"/>
                    </a:lnTo>
                    <a:lnTo>
                      <a:pt x="190574" y="103361"/>
                    </a:lnTo>
                    <a:lnTo>
                      <a:pt x="196676" y="103361"/>
                    </a:lnTo>
                    <a:cubicBezTo>
                      <a:pt x="197420" y="103361"/>
                      <a:pt x="198065" y="102939"/>
                      <a:pt x="198611" y="102096"/>
                    </a:cubicBezTo>
                    <a:cubicBezTo>
                      <a:pt x="199206" y="101253"/>
                      <a:pt x="199504" y="100285"/>
                      <a:pt x="199504" y="99194"/>
                    </a:cubicBezTo>
                    <a:lnTo>
                      <a:pt x="199504" y="5879"/>
                    </a:lnTo>
                    <a:lnTo>
                      <a:pt x="190574" y="5879"/>
                    </a:lnTo>
                    <a:close/>
                    <a:moveTo>
                      <a:pt x="1906339" y="74"/>
                    </a:moveTo>
                    <a:cubicBezTo>
                      <a:pt x="1911846" y="74"/>
                      <a:pt x="1917253" y="1563"/>
                      <a:pt x="1922561" y="4539"/>
                    </a:cubicBezTo>
                    <a:cubicBezTo>
                      <a:pt x="1925240" y="6027"/>
                      <a:pt x="1927423" y="7590"/>
                      <a:pt x="1929110" y="9227"/>
                    </a:cubicBezTo>
                    <a:cubicBezTo>
                      <a:pt x="1930499" y="10567"/>
                      <a:pt x="1931193" y="12179"/>
                      <a:pt x="1931193" y="14064"/>
                    </a:cubicBezTo>
                    <a:lnTo>
                      <a:pt x="1931193" y="22845"/>
                    </a:lnTo>
                    <a:lnTo>
                      <a:pt x="1926505" y="22845"/>
                    </a:lnTo>
                    <a:lnTo>
                      <a:pt x="1926505" y="14064"/>
                    </a:lnTo>
                    <a:cubicBezTo>
                      <a:pt x="1926505" y="13469"/>
                      <a:pt x="1926307" y="12973"/>
                      <a:pt x="1925910" y="12576"/>
                    </a:cubicBezTo>
                    <a:cubicBezTo>
                      <a:pt x="1920403" y="7367"/>
                      <a:pt x="1913880" y="4762"/>
                      <a:pt x="1906339" y="4762"/>
                    </a:cubicBezTo>
                    <a:cubicBezTo>
                      <a:pt x="1899344" y="4762"/>
                      <a:pt x="1893763" y="6077"/>
                      <a:pt x="1889596" y="8706"/>
                    </a:cubicBezTo>
                    <a:cubicBezTo>
                      <a:pt x="1884139" y="12179"/>
                      <a:pt x="1881410" y="17810"/>
                      <a:pt x="1881410" y="25598"/>
                    </a:cubicBezTo>
                    <a:cubicBezTo>
                      <a:pt x="1881410" y="31303"/>
                      <a:pt x="1883221" y="35892"/>
                      <a:pt x="1886843" y="39365"/>
                    </a:cubicBezTo>
                    <a:cubicBezTo>
                      <a:pt x="1890514" y="42887"/>
                      <a:pt x="1897310" y="46534"/>
                      <a:pt x="1907232" y="50304"/>
                    </a:cubicBezTo>
                    <a:cubicBezTo>
                      <a:pt x="1917600" y="54322"/>
                      <a:pt x="1924943" y="58092"/>
                      <a:pt x="1929259" y="61615"/>
                    </a:cubicBezTo>
                    <a:cubicBezTo>
                      <a:pt x="1935460" y="66576"/>
                      <a:pt x="1938560" y="72851"/>
                      <a:pt x="1938560" y="80442"/>
                    </a:cubicBezTo>
                    <a:cubicBezTo>
                      <a:pt x="1938560" y="89570"/>
                      <a:pt x="1935733" y="96614"/>
                      <a:pt x="1930077" y="101575"/>
                    </a:cubicBezTo>
                    <a:cubicBezTo>
                      <a:pt x="1924471" y="106586"/>
                      <a:pt x="1916558" y="109091"/>
                      <a:pt x="1906339" y="109091"/>
                    </a:cubicBezTo>
                    <a:cubicBezTo>
                      <a:pt x="1899443" y="109091"/>
                      <a:pt x="1892944" y="107280"/>
                      <a:pt x="1886843" y="103659"/>
                    </a:cubicBezTo>
                    <a:cubicBezTo>
                      <a:pt x="1883717" y="101823"/>
                      <a:pt x="1881261" y="99913"/>
                      <a:pt x="1879476" y="97929"/>
                    </a:cubicBezTo>
                    <a:cubicBezTo>
                      <a:pt x="1878186" y="96589"/>
                      <a:pt x="1877541" y="94977"/>
                      <a:pt x="1877541" y="93092"/>
                    </a:cubicBezTo>
                    <a:lnTo>
                      <a:pt x="1877541" y="84237"/>
                    </a:lnTo>
                    <a:lnTo>
                      <a:pt x="1882229" y="84237"/>
                    </a:lnTo>
                    <a:lnTo>
                      <a:pt x="1882229" y="93092"/>
                    </a:lnTo>
                    <a:cubicBezTo>
                      <a:pt x="1882229" y="93737"/>
                      <a:pt x="1882452" y="94307"/>
                      <a:pt x="1882899" y="94803"/>
                    </a:cubicBezTo>
                    <a:cubicBezTo>
                      <a:pt x="1889001" y="101203"/>
                      <a:pt x="1896814" y="104403"/>
                      <a:pt x="1906339" y="104403"/>
                    </a:cubicBezTo>
                    <a:cubicBezTo>
                      <a:pt x="1913483" y="104403"/>
                      <a:pt x="1919361" y="103014"/>
                      <a:pt x="1923975" y="100236"/>
                    </a:cubicBezTo>
                    <a:cubicBezTo>
                      <a:pt x="1930573" y="96267"/>
                      <a:pt x="1933872" y="89669"/>
                      <a:pt x="1933872" y="80442"/>
                    </a:cubicBezTo>
                    <a:cubicBezTo>
                      <a:pt x="1933872" y="74538"/>
                      <a:pt x="1931441" y="69577"/>
                      <a:pt x="1926580" y="65559"/>
                    </a:cubicBezTo>
                    <a:cubicBezTo>
                      <a:pt x="1922512" y="62136"/>
                      <a:pt x="1915492" y="58514"/>
                      <a:pt x="1905520" y="54694"/>
                    </a:cubicBezTo>
                    <a:cubicBezTo>
                      <a:pt x="1895202" y="50725"/>
                      <a:pt x="1888008" y="46856"/>
                      <a:pt x="1883940" y="43086"/>
                    </a:cubicBezTo>
                    <a:cubicBezTo>
                      <a:pt x="1879128" y="38621"/>
                      <a:pt x="1876722" y="32792"/>
                      <a:pt x="1876722" y="25598"/>
                    </a:cubicBezTo>
                    <a:cubicBezTo>
                      <a:pt x="1876722" y="17363"/>
                      <a:pt x="1879277" y="11038"/>
                      <a:pt x="1884387" y="6623"/>
                    </a:cubicBezTo>
                    <a:cubicBezTo>
                      <a:pt x="1889497" y="2257"/>
                      <a:pt x="1896814" y="74"/>
                      <a:pt x="1906339" y="74"/>
                    </a:cubicBezTo>
                    <a:close/>
                    <a:moveTo>
                      <a:pt x="2767310" y="0"/>
                    </a:moveTo>
                    <a:cubicBezTo>
                      <a:pt x="2784177" y="0"/>
                      <a:pt x="2796182" y="7044"/>
                      <a:pt x="2803326" y="21134"/>
                    </a:cubicBezTo>
                    <a:cubicBezTo>
                      <a:pt x="2807989" y="30262"/>
                      <a:pt x="2810321" y="41424"/>
                      <a:pt x="2810321" y="54620"/>
                    </a:cubicBezTo>
                    <a:cubicBezTo>
                      <a:pt x="2810321" y="72529"/>
                      <a:pt x="2806675" y="86122"/>
                      <a:pt x="2799382" y="95399"/>
                    </a:cubicBezTo>
                    <a:cubicBezTo>
                      <a:pt x="2792090" y="104676"/>
                      <a:pt x="2781399" y="109314"/>
                      <a:pt x="2767310" y="109314"/>
                    </a:cubicBezTo>
                    <a:cubicBezTo>
                      <a:pt x="2753270" y="109314"/>
                      <a:pt x="2742604" y="104676"/>
                      <a:pt x="2735312" y="95399"/>
                    </a:cubicBezTo>
                    <a:cubicBezTo>
                      <a:pt x="2728019" y="86122"/>
                      <a:pt x="2724373" y="72529"/>
                      <a:pt x="2724373" y="54620"/>
                    </a:cubicBezTo>
                    <a:cubicBezTo>
                      <a:pt x="2724373" y="41424"/>
                      <a:pt x="2726704" y="30262"/>
                      <a:pt x="2731368" y="21134"/>
                    </a:cubicBezTo>
                    <a:cubicBezTo>
                      <a:pt x="2738511" y="7044"/>
                      <a:pt x="2750492" y="0"/>
                      <a:pt x="2767310" y="0"/>
                    </a:cubicBezTo>
                    <a:close/>
                    <a:moveTo>
                      <a:pt x="405110" y="0"/>
                    </a:moveTo>
                    <a:cubicBezTo>
                      <a:pt x="421977" y="0"/>
                      <a:pt x="433982" y="7044"/>
                      <a:pt x="441126" y="21134"/>
                    </a:cubicBezTo>
                    <a:cubicBezTo>
                      <a:pt x="445789" y="30262"/>
                      <a:pt x="448121" y="41424"/>
                      <a:pt x="448121" y="54620"/>
                    </a:cubicBezTo>
                    <a:cubicBezTo>
                      <a:pt x="448121" y="72529"/>
                      <a:pt x="444475" y="86122"/>
                      <a:pt x="437182" y="95399"/>
                    </a:cubicBezTo>
                    <a:cubicBezTo>
                      <a:pt x="429890" y="104676"/>
                      <a:pt x="419199" y="109314"/>
                      <a:pt x="405110" y="109314"/>
                    </a:cubicBezTo>
                    <a:cubicBezTo>
                      <a:pt x="391070" y="109314"/>
                      <a:pt x="380404" y="104676"/>
                      <a:pt x="373112" y="95399"/>
                    </a:cubicBezTo>
                    <a:cubicBezTo>
                      <a:pt x="365819" y="86122"/>
                      <a:pt x="362173" y="72529"/>
                      <a:pt x="362173" y="54620"/>
                    </a:cubicBezTo>
                    <a:cubicBezTo>
                      <a:pt x="362173" y="41424"/>
                      <a:pt x="364504" y="30262"/>
                      <a:pt x="369168" y="21134"/>
                    </a:cubicBezTo>
                    <a:cubicBezTo>
                      <a:pt x="376311" y="7044"/>
                      <a:pt x="388292" y="0"/>
                      <a:pt x="40511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di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spacio Novo Medium" panose="02000500000000000000" pitchFamily="2" charset="0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51015201-61E5-46DD-B6EC-F06EBE9CD094}"/>
              </a:ext>
            </a:extLst>
          </p:cNvPr>
          <p:cNvGrpSpPr/>
          <p:nvPr/>
        </p:nvGrpSpPr>
        <p:grpSpPr>
          <a:xfrm>
            <a:off x="3581400" y="4495800"/>
            <a:ext cx="2159000" cy="876300"/>
            <a:chOff x="3587750" y="5273675"/>
            <a:chExt cx="2159000" cy="876300"/>
          </a:xfrm>
        </p:grpSpPr>
        <p:sp>
          <p:nvSpPr>
            <p:cNvPr id="26" name="1">
              <a:extLst>
                <a:ext uri="{FF2B5EF4-FFF2-40B4-BE49-F238E27FC236}">
                  <a16:creationId xmlns:a16="http://schemas.microsoft.com/office/drawing/2014/main" id="{A4675E8D-7B16-4404-8517-8DA04D0A0107}"/>
                </a:ext>
              </a:extLst>
            </p:cNvPr>
            <p:cNvSpPr>
              <a:spLocks/>
            </p:cNvSpPr>
            <p:nvPr/>
          </p:nvSpPr>
          <p:spPr>
            <a:xfrm>
              <a:off x="3587750" y="5299076"/>
              <a:ext cx="2159000" cy="812800"/>
            </a:xfrm>
            <a:prstGeom prst="roundRect">
              <a:avLst>
                <a:gd name="adj" fmla="val 47024"/>
              </a:avLst>
            </a:prstGeom>
            <a:solidFill>
              <a:srgbClr val="CEDBEA"/>
            </a:solidFill>
            <a:ln w="12700"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D9E4F0">
                      <a:lumMod val="21000"/>
                      <a:lumOff val="79000"/>
                    </a:srgbClr>
                  </a:gs>
                </a:gsLst>
                <a:lin ang="5400000" scaled="1"/>
              </a:gradFill>
            </a:ln>
            <a:effectLst>
              <a:innerShdw blurRad="76200" dist="38100" dir="13500000">
                <a:srgbClr val="8BA3BF">
                  <a:alpha val="95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800">
                <a:solidFill>
                  <a:schemeClr val="lt1"/>
                </a:solidFill>
              </a:endParaRPr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446CD427-B152-4300-999C-3761A709603B}"/>
                </a:ext>
              </a:extLst>
            </p:cNvPr>
            <p:cNvSpPr/>
            <p:nvPr/>
          </p:nvSpPr>
          <p:spPr>
            <a:xfrm>
              <a:off x="3598895" y="5273675"/>
              <a:ext cx="2136709" cy="876300"/>
            </a:xfrm>
            <a:prstGeom prst="roundRect">
              <a:avLst>
                <a:gd name="adj" fmla="val 49685"/>
              </a:avLst>
            </a:prstGeom>
            <a:solidFill>
              <a:srgbClr val="D4E0ED"/>
            </a:solidFill>
            <a:ln w="254000">
              <a:gradFill flip="none" rotWithShape="1">
                <a:gsLst>
                  <a:gs pos="42000">
                    <a:schemeClr val="bg1">
                      <a:alpha val="68000"/>
                    </a:schemeClr>
                  </a:gs>
                  <a:gs pos="60000">
                    <a:srgbClr val="D4E1ED">
                      <a:lumMod val="75000"/>
                    </a:srgbClr>
                  </a:gs>
                </a:gsLst>
                <a:lin ang="4200000" scaled="0"/>
                <a:tileRect/>
              </a:gradFill>
            </a:ln>
            <a:effectLst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C0AE3FB4-98CD-4888-A838-CCA36788F8DE}"/>
              </a:ext>
            </a:extLst>
          </p:cNvPr>
          <p:cNvGrpSpPr/>
          <p:nvPr/>
        </p:nvGrpSpPr>
        <p:grpSpPr>
          <a:xfrm>
            <a:off x="6456363" y="4508500"/>
            <a:ext cx="2159000" cy="876300"/>
            <a:chOff x="6530975" y="5245100"/>
            <a:chExt cx="2159000" cy="876300"/>
          </a:xfrm>
        </p:grpSpPr>
        <p:sp>
          <p:nvSpPr>
            <p:cNvPr id="28" name="1">
              <a:extLst>
                <a:ext uri="{FF2B5EF4-FFF2-40B4-BE49-F238E27FC236}">
                  <a16:creationId xmlns:a16="http://schemas.microsoft.com/office/drawing/2014/main" id="{EF1A0725-5688-40ED-8828-E9EC14F77D0C}"/>
                </a:ext>
              </a:extLst>
            </p:cNvPr>
            <p:cNvSpPr>
              <a:spLocks/>
            </p:cNvSpPr>
            <p:nvPr/>
          </p:nvSpPr>
          <p:spPr>
            <a:xfrm>
              <a:off x="6530975" y="5270501"/>
              <a:ext cx="2159000" cy="812800"/>
            </a:xfrm>
            <a:prstGeom prst="roundRect">
              <a:avLst>
                <a:gd name="adj" fmla="val 47024"/>
              </a:avLst>
            </a:prstGeom>
            <a:solidFill>
              <a:srgbClr val="CEDBEA"/>
            </a:solidFill>
            <a:ln w="12700"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D9E4F0">
                      <a:lumMod val="21000"/>
                      <a:lumOff val="79000"/>
                    </a:srgbClr>
                  </a:gs>
                </a:gsLst>
                <a:lin ang="5400000" scaled="1"/>
              </a:gradFill>
            </a:ln>
            <a:effectLst>
              <a:innerShdw blurRad="76200" dist="38100" dir="13500000">
                <a:srgbClr val="8BA3BF">
                  <a:alpha val="95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800">
                <a:solidFill>
                  <a:schemeClr val="lt1"/>
                </a:solidFill>
              </a:endParaRPr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A45A8288-2063-4FA8-B45F-85BACFA0BA4B}"/>
                </a:ext>
              </a:extLst>
            </p:cNvPr>
            <p:cNvSpPr/>
            <p:nvPr/>
          </p:nvSpPr>
          <p:spPr>
            <a:xfrm>
              <a:off x="6542120" y="5245100"/>
              <a:ext cx="2136709" cy="876300"/>
            </a:xfrm>
            <a:prstGeom prst="roundRect">
              <a:avLst>
                <a:gd name="adj" fmla="val 49685"/>
              </a:avLst>
            </a:prstGeom>
            <a:solidFill>
              <a:srgbClr val="D4E0ED"/>
            </a:solidFill>
            <a:ln w="254000">
              <a:gradFill flip="none" rotWithShape="1">
                <a:gsLst>
                  <a:gs pos="42000">
                    <a:schemeClr val="bg1">
                      <a:alpha val="68000"/>
                    </a:schemeClr>
                  </a:gs>
                  <a:gs pos="60000">
                    <a:srgbClr val="D4E1ED">
                      <a:lumMod val="75000"/>
                    </a:srgbClr>
                  </a:gs>
                </a:gsLst>
                <a:lin ang="4200000" scaled="0"/>
                <a:tileRect/>
              </a:gradFill>
            </a:ln>
            <a:effectLst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0B240A6F-6BA0-415A-A82E-EFED608A8420}"/>
              </a:ext>
            </a:extLst>
          </p:cNvPr>
          <p:cNvSpPr txBox="1"/>
          <p:nvPr/>
        </p:nvSpPr>
        <p:spPr>
          <a:xfrm>
            <a:off x="3054350" y="5553075"/>
            <a:ext cx="6083300" cy="5232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283C63">
                <a:alpha val="30000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400">
                <a:solidFill>
                  <a:srgbClr val="516070"/>
                </a:solidFill>
                <a:effectLst>
                  <a:outerShdw blurRad="50800" dist="38100" dir="13500000" algn="br" rotWithShape="0">
                    <a:schemeClr val="bg1">
                      <a:alpha val="80000"/>
                    </a:schemeClr>
                  </a:outerShdw>
                </a:effectLst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r>
              <a:rPr lang="zh-CN" altLang="en-US" sz="28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微信公众号：叶宏泽演示研究所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E9D9AF9-4506-40D6-9D58-0240110B982A}"/>
              </a:ext>
            </a:extLst>
          </p:cNvPr>
          <p:cNvSpPr txBox="1"/>
          <p:nvPr/>
        </p:nvSpPr>
        <p:spPr>
          <a:xfrm>
            <a:off x="3562350" y="4664075"/>
            <a:ext cx="2127250" cy="5232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283C63">
                <a:alpha val="30000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400">
                <a:solidFill>
                  <a:srgbClr val="516070"/>
                </a:solidFill>
                <a:effectLst>
                  <a:outerShdw blurRad="50800" dist="38100" dir="13500000" algn="br" rotWithShape="0">
                    <a:schemeClr val="bg1">
                      <a:alpha val="80000"/>
                    </a:schemeClr>
                  </a:outerShdw>
                </a:effectLst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r>
              <a:rPr lang="zh-CN" altLang="en-US" sz="28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高光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9D7CC04-4437-417F-A338-7B8A2D7924AA}"/>
              </a:ext>
            </a:extLst>
          </p:cNvPr>
          <p:cNvSpPr txBox="1"/>
          <p:nvPr/>
        </p:nvSpPr>
        <p:spPr>
          <a:xfrm>
            <a:off x="6472238" y="4664075"/>
            <a:ext cx="2127250" cy="5232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283C63">
                <a:alpha val="30000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400">
                <a:solidFill>
                  <a:srgbClr val="516070"/>
                </a:solidFill>
                <a:effectLst>
                  <a:outerShdw blurRad="50800" dist="38100" dir="13500000" algn="br" rotWithShape="0">
                    <a:schemeClr val="bg1">
                      <a:alpha val="80000"/>
                    </a:schemeClr>
                  </a:outerShdw>
                </a:effectLst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r>
              <a:rPr lang="zh-CN" altLang="en-US" sz="28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阴影</a:t>
            </a: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B0D24103-561A-43BA-8508-BA3E7E24C3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868" y="1654968"/>
            <a:ext cx="1425714" cy="1425714"/>
          </a:xfrm>
          <a:prstGeom prst="roundRect">
            <a:avLst>
              <a:gd name="adj" fmla="val 5501"/>
            </a:avLst>
          </a:prstGeom>
          <a:effectLst>
            <a:innerShdw blurRad="63500" dist="50800" dir="13500000">
              <a:srgbClr val="546F90">
                <a:alpha val="5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8313024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accent1">
                <a:lumMod val="6000"/>
                <a:lumOff val="94000"/>
              </a:schemeClr>
            </a:gs>
            <a:gs pos="90000">
              <a:srgbClr val="E0EAF5"/>
            </a:gs>
          </a:gsLst>
          <a:lin ang="2700000" scaled="0"/>
        </a:gradFill>
        <a:ln w="254000">
          <a:gradFill flip="none" rotWithShape="1">
            <a:gsLst>
              <a:gs pos="53000">
                <a:schemeClr val="bg1"/>
              </a:gs>
              <a:gs pos="76000">
                <a:srgbClr val="D4E1ED">
                  <a:lumMod val="75000"/>
                </a:srgbClr>
              </a:gs>
            </a:gsLst>
            <a:path path="circle">
              <a:fillToRect r="100000" b="100000"/>
            </a:path>
            <a:tileRect l="-100000" t="-100000"/>
          </a:gradFill>
        </a:ln>
        <a:effectLst>
          <a:softEdge rad="203200"/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23</Words>
  <Application>Microsoft Office PowerPoint</Application>
  <PresentationFormat>宽屏</PresentationFormat>
  <Paragraphs>10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Espacio Novo Medium</vt:lpstr>
      <vt:lpstr>阿里巴巴普惠体 B</vt:lpstr>
      <vt:lpstr>阿里巴巴普惠体 L</vt:lpstr>
      <vt:lpstr>等线</vt:lpstr>
      <vt:lpstr>等线 Light</vt:lpstr>
      <vt:lpstr>迷你简菱心</vt:lpstr>
      <vt:lpstr>微软雅黑</vt:lpstr>
      <vt:lpstr>Algerian</vt:lpstr>
      <vt:lpstr>Arial</vt:lpstr>
      <vt:lpstr>1_Office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宋 雪贤</dc:creator>
  <cp:lastModifiedBy>bakaEC</cp:lastModifiedBy>
  <cp:revision>22</cp:revision>
  <dcterms:created xsi:type="dcterms:W3CDTF">2019-11-13T05:51:02Z</dcterms:created>
  <dcterms:modified xsi:type="dcterms:W3CDTF">2020-06-11T17:30:49Z</dcterms:modified>
</cp:coreProperties>
</file>