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1EEE-BC59-4459-9603-C1938F099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A9DDE-15DE-440E-B71E-5F8D90F8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7454-419E-4703-A293-EAA1067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03C63-B298-4E42-8878-61BA128A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DBA7-A192-4F85-B3C9-26AB0CAC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47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C4E8-6998-4557-AB21-81176BD5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9FCC5-166F-4927-A845-BF75B7F7E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F289-29E4-4205-98E0-DB0D019A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41D3-0048-4F90-88E2-A7067BC9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58CC-6CF2-407D-B397-4E655D05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31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1875C-86AB-4DE6-A468-59D0199D2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9C84A-286C-4B51-96DC-209E83720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FB4A-4471-4CAF-8E1A-4775662E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E2D8-A05E-4406-8113-3F1747C7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98F9E-1151-4333-99EC-DBCFB01B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5744-1135-4FB5-868B-B05AA722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A827-4A30-4A55-AB49-D7DF2B5D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E66C-C132-4864-A3C4-6474D049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29AB9-5C05-463B-BFAE-BBCA70D8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A5CA-375F-48F5-9B58-124B9F7B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9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6A91-572E-4610-8E12-75EDFAEE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8A47-ACAE-415C-8A06-13534507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6173-BAB8-4A1A-8AC6-7421601F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AC42-7306-4B94-A2CC-D3EDC72A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19FB-0FC3-412C-A940-4FCDD13A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C0D7-BEB3-4B6B-A2F6-423AACAB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4024-44BC-4FEA-9B69-7C964D0B9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ED70-765D-4056-98CB-1CC23EFD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AED4-458A-4FCF-8E85-38238E3D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012E8-798D-4850-9388-305F5332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748E-5416-4071-8F90-F991F12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1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E4B8-166B-4882-BEE8-39F6A8D5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8EF5A-3C19-444F-91BB-34AB2597B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93A9-7416-41BC-AAF6-7611D93B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23C8C-782F-4B73-B8C0-20DD01A85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5D406-8518-4DFA-9139-3DC02BB2E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CB4AF-CB7D-4764-8BF6-D060DF81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06570-BA25-47FF-B5D6-47C5708E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169F1-88F9-40C2-9975-78160240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1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53BD-3D62-411B-8E4B-9C65D78A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E6814-206C-415D-90EC-716050F7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6E2FA-40C2-4457-A08F-073B0E79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04F51-4A17-47DB-B345-F6C60583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2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D8E6E-77C0-4947-A60D-B4D81458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70D0B-5FD4-4186-8F01-C7FCF425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DB937-D014-44D9-A7AE-0B2FFED0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36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59C2-B347-42E0-B321-4432EFCF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86E2-0F4D-4F9A-A312-FB3DCE0F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D7A39-BD22-4C05-BE40-70F8DC641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320B-C436-4491-BDEF-22731CA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FFA0-6A43-4217-9E63-E92A050A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5865-C748-4356-B3BE-F0A7F989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64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3B69-1DD5-403A-B9D0-40845AEA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E414F-7B17-4AF5-905F-63C356DF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235C-0B27-45FB-BCFC-CD0EC2AF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F7852-BBE4-49E9-9284-B54BBBA7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74153-DD8D-4CDC-9FE8-75AD121A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8212E-5909-4F0F-9AD1-EF5CC7BB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5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057ED-6B03-4D34-ACB0-917CCF2F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72ED2-A015-4DEA-9BD9-FDBDCC14E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1E00-3FB2-491A-92B0-8182E2D27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803D-E2DF-43CA-90F2-8520E4C51792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25D4-4BBF-49B6-BDB8-5716F72E5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5A03-CACC-4123-BBA4-2A042AB1D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F93A-B81D-4922-9254-5E4AA01C8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9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7FC5-162F-4289-B8B2-B4EBF99A7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26081"/>
          </a:xfrm>
        </p:spPr>
        <p:txBody>
          <a:bodyPr/>
          <a:lstStyle/>
          <a:p>
            <a:r>
              <a:rPr lang="en-US" dirty="0"/>
              <a:t>The best tools for Erlang 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3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4F9A-07D8-4112-8FFD-D361B4F7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4"/>
            <a:ext cx="10515600" cy="5528603"/>
          </a:xfrm>
        </p:spPr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Static analysis</a:t>
            </a:r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07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B9FF-742D-42A6-90CF-04D9E522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830F-3E87-4A20-894D-B80654F5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7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best tools for Erlang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tools for Erlang development</dc:title>
  <dc:creator>Elena Shinkarenko</dc:creator>
  <cp:lastModifiedBy>Elena Shinkarenko</cp:lastModifiedBy>
  <cp:revision>1</cp:revision>
  <dcterms:created xsi:type="dcterms:W3CDTF">2019-05-24T03:30:40Z</dcterms:created>
  <dcterms:modified xsi:type="dcterms:W3CDTF">2019-05-24T03:38:42Z</dcterms:modified>
</cp:coreProperties>
</file>