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0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645"/>
    <a:srgbClr val="59C8DC"/>
    <a:srgbClr val="3A3F45"/>
    <a:srgbClr val="94A6B2"/>
    <a:srgbClr val="353E4D"/>
    <a:srgbClr val="282E3A"/>
    <a:srgbClr val="1689CA"/>
    <a:srgbClr val="363E50"/>
    <a:srgbClr val="38464E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50" autoAdjust="0"/>
  </p:normalViewPr>
  <p:slideViewPr>
    <p:cSldViewPr snapToGrid="0" snapToObjects="1">
      <p:cViewPr>
        <p:scale>
          <a:sx n="100" d="100"/>
          <a:sy n="100" d="100"/>
        </p:scale>
        <p:origin x="-840" y="-162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2BCE7-100F-4C12-81CE-D314812ECEEA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2E0CB-1A6E-4DEA-8F58-FAE0DBA1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42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www.cvexemple.Com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16160-EAAB-42DA-81FB-BDD86292C248}" type="slidenum">
              <a:rPr lang="ar-MA" smtClean="0"/>
              <a:t>1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41836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D5B8B56-3216-ABD4-7280-6004747D4BBF}"/>
              </a:ext>
            </a:extLst>
          </p:cNvPr>
          <p:cNvSpPr/>
          <p:nvPr/>
        </p:nvSpPr>
        <p:spPr>
          <a:xfrm>
            <a:off x="26117" y="0"/>
            <a:ext cx="7583546" cy="2177138"/>
          </a:xfrm>
          <a:prstGeom prst="rect">
            <a:avLst/>
          </a:prstGeom>
          <a:solidFill>
            <a:srgbClr val="2F36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5D3D354-C36F-4FB3-95B0-AAE79C3BA974}"/>
              </a:ext>
            </a:extLst>
          </p:cNvPr>
          <p:cNvGrpSpPr/>
          <p:nvPr/>
        </p:nvGrpSpPr>
        <p:grpSpPr>
          <a:xfrm>
            <a:off x="26117" y="2433870"/>
            <a:ext cx="1735915" cy="991997"/>
            <a:chOff x="2711" y="2331817"/>
            <a:chExt cx="1735915" cy="991997"/>
          </a:xfrm>
          <a:solidFill>
            <a:schemeClr val="bg1">
              <a:lumMod val="50000"/>
            </a:schemeClr>
          </a:solidFill>
        </p:grpSpPr>
        <p:sp>
          <p:nvSpPr>
            <p:cNvPr id="109" name="Freeform: Shape 108">
              <a:extLst>
                <a:ext uri="{FF2B5EF4-FFF2-40B4-BE49-F238E27FC236}">
                  <a16:creationId xmlns="" xmlns:a16="http://schemas.microsoft.com/office/drawing/2014/main" id="{2E605F3C-2EA1-4C53-AFCF-B73FE34CBB4A}"/>
                </a:ext>
              </a:extLst>
            </p:cNvPr>
            <p:cNvSpPr/>
            <p:nvPr/>
          </p:nvSpPr>
          <p:spPr>
            <a:xfrm>
              <a:off x="2711" y="2331817"/>
              <a:ext cx="1735915" cy="991997"/>
            </a:xfrm>
            <a:custGeom>
              <a:avLst/>
              <a:gdLst>
                <a:gd name="connsiteX0" fmla="*/ 0 w 1736431"/>
                <a:gd name="connsiteY0" fmla="*/ 0 h 992292"/>
                <a:gd name="connsiteX1" fmla="*/ 1736431 w 1736431"/>
                <a:gd name="connsiteY1" fmla="*/ 0 h 992292"/>
                <a:gd name="connsiteX2" fmla="*/ 1736431 w 1736431"/>
                <a:gd name="connsiteY2" fmla="*/ 376706 h 992292"/>
                <a:gd name="connsiteX3" fmla="*/ 45720 w 1736431"/>
                <a:gd name="connsiteY3" fmla="*/ 376706 h 992292"/>
                <a:gd name="connsiteX4" fmla="*/ 45720 w 1736431"/>
                <a:gd name="connsiteY4" fmla="*/ 992292 h 992292"/>
                <a:gd name="connsiteX5" fmla="*/ 1 w 1736431"/>
                <a:gd name="connsiteY5" fmla="*/ 992292 h 992292"/>
                <a:gd name="connsiteX6" fmla="*/ 1 w 1736431"/>
                <a:gd name="connsiteY6" fmla="*/ 376706 h 992292"/>
                <a:gd name="connsiteX7" fmla="*/ 0 w 1736431"/>
                <a:gd name="connsiteY7" fmla="*/ 376706 h 99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6431" h="992292">
                  <a:moveTo>
                    <a:pt x="0" y="0"/>
                  </a:moveTo>
                  <a:lnTo>
                    <a:pt x="1736431" y="0"/>
                  </a:lnTo>
                  <a:lnTo>
                    <a:pt x="1736431" y="376706"/>
                  </a:lnTo>
                  <a:lnTo>
                    <a:pt x="45720" y="376706"/>
                  </a:lnTo>
                  <a:lnTo>
                    <a:pt x="45720" y="992292"/>
                  </a:lnTo>
                  <a:lnTo>
                    <a:pt x="1" y="992292"/>
                  </a:lnTo>
                  <a:lnTo>
                    <a:pt x="1" y="376706"/>
                  </a:lnTo>
                  <a:lnTo>
                    <a:pt x="0" y="37670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799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="" xmlns:a16="http://schemas.microsoft.com/office/drawing/2014/main" id="{833545B3-A4B3-4271-9F79-9777939011A7}"/>
                </a:ext>
              </a:extLst>
            </p:cNvPr>
            <p:cNvSpPr/>
            <p:nvPr/>
          </p:nvSpPr>
          <p:spPr>
            <a:xfrm>
              <a:off x="26117" y="2333054"/>
              <a:ext cx="1020924" cy="3727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Ins="143957" rtlCol="0" anchor="ctr">
              <a:spAutoFit/>
            </a:bodyPr>
            <a:lstStyle/>
            <a:p>
              <a:pPr algn="l">
                <a:lnSpc>
                  <a:spcPct val="107000"/>
                </a:lnSpc>
                <a:spcAft>
                  <a:spcPts val="738"/>
                </a:spcAft>
                <a:buSzPct val="150000"/>
              </a:pPr>
              <a:r>
                <a:rPr lang="fr-F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Tahoma" panose="020B0604030504040204" pitchFamily="34" charset="0"/>
                  <a:cs typeface="Tahoma" panose="020B0604030504040204" pitchFamily="34" charset="0"/>
                </a:rPr>
                <a:t>PROFILE</a:t>
              </a:r>
              <a:endParaRPr lang="ar-MA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0" name="Title 1">
            <a:extLst>
              <a:ext uri="{FF2B5EF4-FFF2-40B4-BE49-F238E27FC236}">
                <a16:creationId xmlns="" xmlns:a16="http://schemas.microsoft.com/office/drawing/2014/main" id="{BD75B9DA-B4E3-47DC-917C-7D00160C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415" y="-42773"/>
            <a:ext cx="5751076" cy="740972"/>
          </a:xfrm>
        </p:spPr>
        <p:txBody>
          <a:bodyPr wrap="square">
            <a:spAutoFit/>
          </a:bodyPr>
          <a:lstStyle/>
          <a:p>
            <a:pPr algn="l"/>
            <a:r>
              <a:rPr lang="en-AE" sz="4215" b="1" kern="700" spc="-20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BAKAL ZINE  ELABIDDINE</a:t>
            </a:r>
            <a:endParaRPr lang="fr-FR" sz="4215" b="1" kern="700" spc="-20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="" xmlns:a16="http://schemas.microsoft.com/office/drawing/2014/main" id="{B27E535C-7BDA-4B99-8C64-A5D864187197}"/>
              </a:ext>
            </a:extLst>
          </p:cNvPr>
          <p:cNvGrpSpPr/>
          <p:nvPr/>
        </p:nvGrpSpPr>
        <p:grpSpPr>
          <a:xfrm>
            <a:off x="2704663" y="698199"/>
            <a:ext cx="2276052" cy="1206452"/>
            <a:chOff x="1341479" y="891885"/>
            <a:chExt cx="2045718" cy="1084363"/>
          </a:xfrm>
        </p:grpSpPr>
        <p:grpSp>
          <p:nvGrpSpPr>
            <p:cNvPr id="149" name="Group 148">
              <a:extLst>
                <a:ext uri="{FF2B5EF4-FFF2-40B4-BE49-F238E27FC236}">
                  <a16:creationId xmlns="" xmlns:a16="http://schemas.microsoft.com/office/drawing/2014/main" id="{933C3D08-DC27-4598-AD08-1312EDA1E289}"/>
                </a:ext>
              </a:extLst>
            </p:cNvPr>
            <p:cNvGrpSpPr/>
            <p:nvPr/>
          </p:nvGrpSpPr>
          <p:grpSpPr>
            <a:xfrm>
              <a:off x="1373599" y="926823"/>
              <a:ext cx="2013598" cy="1049425"/>
              <a:chOff x="-160207" y="929043"/>
              <a:chExt cx="2013598" cy="1049425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="" xmlns:a16="http://schemas.microsoft.com/office/drawing/2014/main" id="{4250CDED-ADE2-40FA-A222-1AEDBB10DF70}"/>
                  </a:ext>
                </a:extLst>
              </p:cNvPr>
              <p:cNvSpPr/>
              <p:nvPr/>
            </p:nvSpPr>
            <p:spPr>
              <a:xfrm>
                <a:off x="89240" y="1536215"/>
                <a:ext cx="659877" cy="18724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761"/>
                  </a:spcAft>
                </a:pPr>
                <a:r>
                  <a:rPr lang="fr-FR" sz="1265" dirty="0" smtClean="0">
                    <a:solidFill>
                      <a:schemeClr val="bg1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</a:t>
                </a:r>
                <a:r>
                  <a:rPr lang="en-AE" sz="1265" dirty="0" smtClean="0">
                    <a:solidFill>
                      <a:schemeClr val="bg1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eni Mellal</a:t>
                </a:r>
                <a:endParaRPr lang="fr-FR" sz="1265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="" xmlns:a16="http://schemas.microsoft.com/office/drawing/2014/main" id="{E6DCC210-325D-4C91-B769-6F475043910E}"/>
                  </a:ext>
                </a:extLst>
              </p:cNvPr>
              <p:cNvSpPr/>
              <p:nvPr/>
            </p:nvSpPr>
            <p:spPr>
              <a:xfrm>
                <a:off x="89238" y="929043"/>
                <a:ext cx="734799" cy="17496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E" sz="1265" dirty="0" smtClean="0">
                    <a:solidFill>
                      <a:schemeClr val="bg1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0613786537</a:t>
                </a:r>
                <a:endParaRPr lang="en-US" sz="1265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="" xmlns:a16="http://schemas.microsoft.com/office/drawing/2014/main" id="{6188EFCC-0E0F-43C6-B6F6-6AF1DD40EB43}"/>
                  </a:ext>
                </a:extLst>
              </p:cNvPr>
              <p:cNvSpPr/>
              <p:nvPr/>
            </p:nvSpPr>
            <p:spPr>
              <a:xfrm>
                <a:off x="89242" y="1254604"/>
                <a:ext cx="1764149" cy="17496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E" sz="1265" dirty="0" smtClean="0">
                    <a:solidFill>
                      <a:schemeClr val="bg1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bakalzinelabidin1</a:t>
                </a:r>
                <a:r>
                  <a:rPr lang="en-US" sz="1265" dirty="0" smtClean="0">
                    <a:solidFill>
                      <a:schemeClr val="bg1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@</a:t>
                </a:r>
                <a:r>
                  <a:rPr lang="en-AE" sz="1265" dirty="0" smtClean="0">
                    <a:solidFill>
                      <a:schemeClr val="bg1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gmail</a:t>
                </a:r>
                <a:r>
                  <a:rPr lang="en-US" sz="1265" dirty="0" smtClean="0">
                    <a:solidFill>
                      <a:schemeClr val="bg1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  <a:endParaRPr lang="fr-FR" sz="1265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="" xmlns:a16="http://schemas.microsoft.com/office/drawing/2014/main" id="{FA1E0583-7243-4187-B01B-31D7E7974660}"/>
                  </a:ext>
                </a:extLst>
              </p:cNvPr>
              <p:cNvSpPr/>
              <p:nvPr/>
            </p:nvSpPr>
            <p:spPr>
              <a:xfrm>
                <a:off x="-160207" y="1799522"/>
                <a:ext cx="1835958" cy="17894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761"/>
                  </a:spcAft>
                </a:pPr>
                <a:r>
                  <a:rPr lang="fr-FR" sz="1265" dirty="0" smtClean="0">
                    <a:solidFill>
                      <a:schemeClr val="accent5"/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P</a:t>
                </a:r>
                <a:r>
                  <a:rPr lang="en-AE" sz="1265" dirty="0" smtClean="0">
                    <a:solidFill>
                      <a:schemeClr val="accent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ermis de conduire categorie:</a:t>
                </a:r>
                <a:r>
                  <a:rPr lang="en-AE" sz="1265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</a:t>
                </a:r>
                <a:endParaRPr lang="fr-FR" sz="1265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="" xmlns:a16="http://schemas.microsoft.com/office/drawing/2014/main" id="{D484CCC4-9130-4F2D-BCDB-3536D03F58B4}"/>
                  </a:ext>
                </a:extLst>
              </p:cNvPr>
              <p:cNvSpPr/>
              <p:nvPr/>
            </p:nvSpPr>
            <p:spPr>
              <a:xfrm>
                <a:off x="9035" y="1740189"/>
                <a:ext cx="58" cy="18724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07000"/>
                  </a:lnSpc>
                  <a:spcAft>
                    <a:spcPts val="761"/>
                  </a:spcAft>
                </a:pPr>
                <a:endParaRPr lang="fr-FR" sz="1265" b="1" dirty="0">
                  <a:solidFill>
                    <a:srgbClr val="59C8DC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50" name="شكل حر 78">
              <a:extLst>
                <a:ext uri="{FF2B5EF4-FFF2-40B4-BE49-F238E27FC236}">
                  <a16:creationId xmlns="" xmlns:a16="http://schemas.microsoft.com/office/drawing/2014/main" id="{73332D46-5E4E-4087-8F4A-EDF11347F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99" y="1508325"/>
              <a:ext cx="131694" cy="198858"/>
            </a:xfrm>
            <a:custGeom>
              <a:avLst/>
              <a:gdLst>
                <a:gd name="connsiteX0" fmla="*/ 1316986 w 2647950"/>
                <a:gd name="connsiteY0" fmla="*/ 704850 h 3976070"/>
                <a:gd name="connsiteX1" fmla="*/ 776597 w 2647950"/>
                <a:gd name="connsiteY1" fmla="*/ 1245239 h 3976070"/>
                <a:gd name="connsiteX2" fmla="*/ 1316986 w 2647950"/>
                <a:gd name="connsiteY2" fmla="*/ 1785628 h 3976070"/>
                <a:gd name="connsiteX3" fmla="*/ 1857375 w 2647950"/>
                <a:gd name="connsiteY3" fmla="*/ 1245239 h 3976070"/>
                <a:gd name="connsiteX4" fmla="*/ 1316986 w 2647950"/>
                <a:gd name="connsiteY4" fmla="*/ 704850 h 3976070"/>
                <a:gd name="connsiteX5" fmla="*/ 1323975 w 2647950"/>
                <a:gd name="connsiteY5" fmla="*/ 0 h 3976070"/>
                <a:gd name="connsiteX6" fmla="*/ 2647950 w 2647950"/>
                <a:gd name="connsiteY6" fmla="*/ 1323975 h 3976070"/>
                <a:gd name="connsiteX7" fmla="*/ 2421836 w 2647950"/>
                <a:gd name="connsiteY7" fmla="*/ 2064222 h 3976070"/>
                <a:gd name="connsiteX8" fmla="*/ 2358543 w 2647950"/>
                <a:gd name="connsiteY8" fmla="*/ 2148863 h 3976070"/>
                <a:gd name="connsiteX9" fmla="*/ 1334733 w 2647950"/>
                <a:gd name="connsiteY9" fmla="*/ 3976070 h 3976070"/>
                <a:gd name="connsiteX10" fmla="*/ 273757 w 2647950"/>
                <a:gd name="connsiteY10" fmla="*/ 2127934 h 3976070"/>
                <a:gd name="connsiteX11" fmla="*/ 226114 w 2647950"/>
                <a:gd name="connsiteY11" fmla="*/ 2064222 h 3976070"/>
                <a:gd name="connsiteX12" fmla="*/ 0 w 2647950"/>
                <a:gd name="connsiteY12" fmla="*/ 1323975 h 3976070"/>
                <a:gd name="connsiteX13" fmla="*/ 1323975 w 2647950"/>
                <a:gd name="connsiteY13" fmla="*/ 0 h 397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7950" h="3976070">
                  <a:moveTo>
                    <a:pt x="1316986" y="704850"/>
                  </a:moveTo>
                  <a:cubicBezTo>
                    <a:pt x="1018537" y="704850"/>
                    <a:pt x="776597" y="946790"/>
                    <a:pt x="776597" y="1245239"/>
                  </a:cubicBezTo>
                  <a:cubicBezTo>
                    <a:pt x="776597" y="1543688"/>
                    <a:pt x="1018537" y="1785628"/>
                    <a:pt x="1316986" y="1785628"/>
                  </a:cubicBezTo>
                  <a:cubicBezTo>
                    <a:pt x="1615435" y="1785628"/>
                    <a:pt x="1857375" y="1543688"/>
                    <a:pt x="1857375" y="1245239"/>
                  </a:cubicBezTo>
                  <a:cubicBezTo>
                    <a:pt x="1857375" y="946790"/>
                    <a:pt x="1615435" y="704850"/>
                    <a:pt x="1316986" y="704850"/>
                  </a:cubicBezTo>
                  <a:close/>
                  <a:moveTo>
                    <a:pt x="1323975" y="0"/>
                  </a:moveTo>
                  <a:cubicBezTo>
                    <a:pt x="2055186" y="0"/>
                    <a:pt x="2647950" y="592764"/>
                    <a:pt x="2647950" y="1323975"/>
                  </a:cubicBezTo>
                  <a:cubicBezTo>
                    <a:pt x="2647950" y="1598179"/>
                    <a:pt x="2564593" y="1852914"/>
                    <a:pt x="2421836" y="2064222"/>
                  </a:cubicBezTo>
                  <a:lnTo>
                    <a:pt x="2358543" y="2148863"/>
                  </a:lnTo>
                  <a:lnTo>
                    <a:pt x="1334733" y="3976070"/>
                  </a:lnTo>
                  <a:lnTo>
                    <a:pt x="273757" y="2127934"/>
                  </a:lnTo>
                  <a:lnTo>
                    <a:pt x="226114" y="2064222"/>
                  </a:lnTo>
                  <a:cubicBezTo>
                    <a:pt x="83358" y="1852914"/>
                    <a:pt x="0" y="1598179"/>
                    <a:pt x="0" y="1323975"/>
                  </a:cubicBezTo>
                  <a:cubicBezTo>
                    <a:pt x="0" y="592764"/>
                    <a:pt x="592764" y="0"/>
                    <a:pt x="1323975" y="0"/>
                  </a:cubicBezTo>
                  <a:close/>
                </a:path>
              </a:pathLst>
            </a:custGeom>
            <a:solidFill>
              <a:srgbClr val="59C8DC"/>
            </a:solidFill>
            <a:ln w="793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1736" tIns="50867" rIns="101736" bIns="50867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265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1" name="شكل حر 85">
              <a:extLst>
                <a:ext uri="{FF2B5EF4-FFF2-40B4-BE49-F238E27FC236}">
                  <a16:creationId xmlns="" xmlns:a16="http://schemas.microsoft.com/office/drawing/2014/main" id="{81F26E50-CB1D-42B0-B8BD-F94278CCEA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1479" y="1256455"/>
              <a:ext cx="185933" cy="132573"/>
            </a:xfrm>
            <a:custGeom>
              <a:avLst/>
              <a:gdLst>
                <a:gd name="connsiteX0" fmla="*/ 3316236 w 8372474"/>
                <a:gd name="connsiteY0" fmla="*/ 3531540 h 5981701"/>
                <a:gd name="connsiteX1" fmla="*/ 1307076 w 8372474"/>
                <a:gd name="connsiteY1" fmla="*/ 5537782 h 5981701"/>
                <a:gd name="connsiteX2" fmla="*/ 7035211 w 8372474"/>
                <a:gd name="connsiteY2" fmla="*/ 5534939 h 5981701"/>
                <a:gd name="connsiteX3" fmla="*/ 5064612 w 8372474"/>
                <a:gd name="connsiteY3" fmla="*/ 3558654 h 5981701"/>
                <a:gd name="connsiteX4" fmla="*/ 4317667 w 8372474"/>
                <a:gd name="connsiteY4" fmla="*/ 4306522 h 5981701"/>
                <a:gd name="connsiteX5" fmla="*/ 4091217 w 8372474"/>
                <a:gd name="connsiteY5" fmla="*/ 4308903 h 5981701"/>
                <a:gd name="connsiteX6" fmla="*/ 7887285 w 8372474"/>
                <a:gd name="connsiteY6" fmla="*/ 736631 h 5981701"/>
                <a:gd name="connsiteX7" fmla="*/ 5379748 w 8372474"/>
                <a:gd name="connsiteY7" fmla="*/ 3243523 h 5981701"/>
                <a:gd name="connsiteX8" fmla="*/ 7665088 w 8372474"/>
                <a:gd name="connsiteY8" fmla="*/ 5527516 h 5981701"/>
                <a:gd name="connsiteX9" fmla="*/ 7884020 w 8372474"/>
                <a:gd name="connsiteY9" fmla="*/ 5078798 h 5981701"/>
                <a:gd name="connsiteX10" fmla="*/ 7887285 w 8372474"/>
                <a:gd name="connsiteY10" fmla="*/ 736631 h 5981701"/>
                <a:gd name="connsiteX11" fmla="*/ 494711 w 8372474"/>
                <a:gd name="connsiteY11" fmla="*/ 712818 h 5981701"/>
                <a:gd name="connsiteX12" fmla="*/ 497974 w 8372474"/>
                <a:gd name="connsiteY12" fmla="*/ 5054986 h 5981701"/>
                <a:gd name="connsiteX13" fmla="*/ 716862 w 8372474"/>
                <a:gd name="connsiteY13" fmla="*/ 5503704 h 5981701"/>
                <a:gd name="connsiteX14" fmla="*/ 3001739 w 8372474"/>
                <a:gd name="connsiteY14" fmla="*/ 3219711 h 5981701"/>
                <a:gd name="connsiteX15" fmla="*/ 881060 w 8372474"/>
                <a:gd name="connsiteY15" fmla="*/ 472017 h 5981701"/>
                <a:gd name="connsiteX16" fmla="*/ 4067173 w 8372474"/>
                <a:gd name="connsiteY16" fmla="*/ 3655748 h 5981701"/>
                <a:gd name="connsiteX17" fmla="*/ 4212429 w 8372474"/>
                <a:gd name="connsiteY17" fmla="*/ 3729567 h 5981701"/>
                <a:gd name="connsiteX18" fmla="*/ 4348161 w 8372474"/>
                <a:gd name="connsiteY18" fmla="*/ 3641461 h 5981701"/>
                <a:gd name="connsiteX19" fmla="*/ 7519985 w 8372474"/>
                <a:gd name="connsiteY19" fmla="*/ 472017 h 5981701"/>
                <a:gd name="connsiteX20" fmla="*/ 892290 w 8372474"/>
                <a:gd name="connsiteY20" fmla="*/ 0 h 5981701"/>
                <a:gd name="connsiteX21" fmla="*/ 7480184 w 8372474"/>
                <a:gd name="connsiteY21" fmla="*/ 0 h 5981701"/>
                <a:gd name="connsiteX22" fmla="*/ 8372474 w 8372474"/>
                <a:gd name="connsiteY22" fmla="*/ 892290 h 5981701"/>
                <a:gd name="connsiteX23" fmla="*/ 8372474 w 8372474"/>
                <a:gd name="connsiteY23" fmla="*/ 5089411 h 5981701"/>
                <a:gd name="connsiteX24" fmla="*/ 7480184 w 8372474"/>
                <a:gd name="connsiteY24" fmla="*/ 5981701 h 5981701"/>
                <a:gd name="connsiteX25" fmla="*/ 892290 w 8372474"/>
                <a:gd name="connsiteY25" fmla="*/ 5981701 h 5981701"/>
                <a:gd name="connsiteX26" fmla="*/ 0 w 8372474"/>
                <a:gd name="connsiteY26" fmla="*/ 5089411 h 5981701"/>
                <a:gd name="connsiteX27" fmla="*/ 0 w 8372474"/>
                <a:gd name="connsiteY27" fmla="*/ 892290 h 5981701"/>
                <a:gd name="connsiteX28" fmla="*/ 892290 w 8372474"/>
                <a:gd name="connsiteY28" fmla="*/ 0 h 598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72474" h="5981701">
                  <a:moveTo>
                    <a:pt x="3316236" y="3531540"/>
                  </a:moveTo>
                  <a:lnTo>
                    <a:pt x="1307076" y="5537782"/>
                  </a:lnTo>
                  <a:lnTo>
                    <a:pt x="7035211" y="5534939"/>
                  </a:lnTo>
                  <a:lnTo>
                    <a:pt x="5064612" y="3558654"/>
                  </a:lnTo>
                  <a:lnTo>
                    <a:pt x="4317667" y="4306522"/>
                  </a:lnTo>
                  <a:cubicBezTo>
                    <a:pt x="4246947" y="4383516"/>
                    <a:pt x="4152413" y="4365259"/>
                    <a:pt x="4091217" y="4308903"/>
                  </a:cubicBezTo>
                  <a:close/>
                  <a:moveTo>
                    <a:pt x="7887285" y="736631"/>
                  </a:moveTo>
                  <a:lnTo>
                    <a:pt x="5379748" y="3243523"/>
                  </a:lnTo>
                  <a:lnTo>
                    <a:pt x="7665088" y="5527516"/>
                  </a:lnTo>
                  <a:cubicBezTo>
                    <a:pt x="7783318" y="5489862"/>
                    <a:pt x="7896785" y="5392677"/>
                    <a:pt x="7884020" y="5078798"/>
                  </a:cubicBezTo>
                  <a:cubicBezTo>
                    <a:pt x="7877170" y="3582196"/>
                    <a:pt x="7894135" y="2233232"/>
                    <a:pt x="7887285" y="736631"/>
                  </a:cubicBezTo>
                  <a:close/>
                  <a:moveTo>
                    <a:pt x="494711" y="712818"/>
                  </a:moveTo>
                  <a:cubicBezTo>
                    <a:pt x="487861" y="2209420"/>
                    <a:pt x="504824" y="3558384"/>
                    <a:pt x="497974" y="5054986"/>
                  </a:cubicBezTo>
                  <a:cubicBezTo>
                    <a:pt x="485212" y="5368865"/>
                    <a:pt x="598656" y="5466050"/>
                    <a:pt x="716862" y="5503704"/>
                  </a:cubicBezTo>
                  <a:lnTo>
                    <a:pt x="3001739" y="3219711"/>
                  </a:lnTo>
                  <a:close/>
                  <a:moveTo>
                    <a:pt x="881060" y="472017"/>
                  </a:moveTo>
                  <a:lnTo>
                    <a:pt x="4067173" y="3655748"/>
                  </a:lnTo>
                  <a:cubicBezTo>
                    <a:pt x="4101304" y="3685117"/>
                    <a:pt x="4099716" y="3719248"/>
                    <a:pt x="4212429" y="3729567"/>
                  </a:cubicBezTo>
                  <a:cubicBezTo>
                    <a:pt x="4298154" y="3712104"/>
                    <a:pt x="4312442" y="3685118"/>
                    <a:pt x="4348161" y="3641461"/>
                  </a:cubicBezTo>
                  <a:lnTo>
                    <a:pt x="7519985" y="472017"/>
                  </a:lnTo>
                  <a:close/>
                  <a:moveTo>
                    <a:pt x="892290" y="0"/>
                  </a:moveTo>
                  <a:lnTo>
                    <a:pt x="7480184" y="0"/>
                  </a:lnTo>
                  <a:cubicBezTo>
                    <a:pt x="7972982" y="0"/>
                    <a:pt x="8372474" y="399492"/>
                    <a:pt x="8372474" y="892290"/>
                  </a:cubicBezTo>
                  <a:lnTo>
                    <a:pt x="8372474" y="5089411"/>
                  </a:lnTo>
                  <a:cubicBezTo>
                    <a:pt x="8372474" y="5582209"/>
                    <a:pt x="7972982" y="5981701"/>
                    <a:pt x="7480184" y="5981701"/>
                  </a:cubicBezTo>
                  <a:lnTo>
                    <a:pt x="892290" y="5981701"/>
                  </a:lnTo>
                  <a:cubicBezTo>
                    <a:pt x="399492" y="5981701"/>
                    <a:pt x="0" y="5582209"/>
                    <a:pt x="0" y="5089411"/>
                  </a:cubicBezTo>
                  <a:lnTo>
                    <a:pt x="0" y="892290"/>
                  </a:lnTo>
                  <a:cubicBezTo>
                    <a:pt x="0" y="399492"/>
                    <a:pt x="399492" y="0"/>
                    <a:pt x="892290" y="0"/>
                  </a:cubicBezTo>
                  <a:close/>
                </a:path>
              </a:pathLst>
            </a:custGeom>
            <a:solidFill>
              <a:srgbClr val="59C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1736" tIns="50867" rIns="101736" bIns="50867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265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="" xmlns:a16="http://schemas.microsoft.com/office/drawing/2014/main" id="{2B51990E-A444-4561-B7F1-07925A476043}"/>
                </a:ext>
              </a:extLst>
            </p:cNvPr>
            <p:cNvSpPr/>
            <p:nvPr/>
          </p:nvSpPr>
          <p:spPr>
            <a:xfrm>
              <a:off x="1342588" y="891885"/>
              <a:ext cx="198858" cy="198858"/>
            </a:xfrm>
            <a:custGeom>
              <a:avLst/>
              <a:gdLst>
                <a:gd name="connsiteX0" fmla="*/ 67377 w 108660"/>
                <a:gd name="connsiteY0" fmla="*/ 71902 h 115365"/>
                <a:gd name="connsiteX1" fmla="*/ 70853 w 108660"/>
                <a:gd name="connsiteY1" fmla="*/ 73629 h 115365"/>
                <a:gd name="connsiteX2" fmla="*/ 86114 w 108660"/>
                <a:gd name="connsiteY2" fmla="*/ 100034 h 115365"/>
                <a:gd name="connsiteX3" fmla="*/ 84836 w 108660"/>
                <a:gd name="connsiteY3" fmla="*/ 104841 h 115365"/>
                <a:gd name="connsiteX4" fmla="*/ 76774 w 108660"/>
                <a:gd name="connsiteY4" fmla="*/ 109523 h 115365"/>
                <a:gd name="connsiteX5" fmla="*/ 71978 w 108660"/>
                <a:gd name="connsiteY5" fmla="*/ 108243 h 115365"/>
                <a:gd name="connsiteX6" fmla="*/ 56717 w 108660"/>
                <a:gd name="connsiteY6" fmla="*/ 81838 h 115365"/>
                <a:gd name="connsiteX7" fmla="*/ 57995 w 108660"/>
                <a:gd name="connsiteY7" fmla="*/ 77031 h 115365"/>
                <a:gd name="connsiteX8" fmla="*/ 66057 w 108660"/>
                <a:gd name="connsiteY8" fmla="*/ 72349 h 115365"/>
                <a:gd name="connsiteX9" fmla="*/ 67377 w 108660"/>
                <a:gd name="connsiteY9" fmla="*/ 71902 h 115365"/>
                <a:gd name="connsiteX10" fmla="*/ 90660 w 108660"/>
                <a:gd name="connsiteY10" fmla="*/ 11963 h 115365"/>
                <a:gd name="connsiteX11" fmla="*/ 108660 w 108660"/>
                <a:gd name="connsiteY11" fmla="*/ 29963 h 115365"/>
                <a:gd name="connsiteX12" fmla="*/ 90660 w 108660"/>
                <a:gd name="connsiteY12" fmla="*/ 47963 h 115365"/>
                <a:gd name="connsiteX13" fmla="*/ 72660 w 108660"/>
                <a:gd name="connsiteY13" fmla="*/ 29963 h 115365"/>
                <a:gd name="connsiteX14" fmla="*/ 90660 w 108660"/>
                <a:gd name="connsiteY14" fmla="*/ 11963 h 115365"/>
                <a:gd name="connsiteX15" fmla="*/ 12883 w 108660"/>
                <a:gd name="connsiteY15" fmla="*/ 10583 h 115365"/>
                <a:gd name="connsiteX16" fmla="*/ 28856 w 108660"/>
                <a:gd name="connsiteY16" fmla="*/ 38492 h 115365"/>
                <a:gd name="connsiteX17" fmla="*/ 29670 w 108660"/>
                <a:gd name="connsiteY17" fmla="*/ 68633 h 115365"/>
                <a:gd name="connsiteX18" fmla="*/ 54537 w 108660"/>
                <a:gd name="connsiteY18" fmla="*/ 82872 h 115365"/>
                <a:gd name="connsiteX19" fmla="*/ 70535 w 108660"/>
                <a:gd name="connsiteY19" fmla="*/ 110710 h 115365"/>
                <a:gd name="connsiteX20" fmla="*/ 56894 w 108660"/>
                <a:gd name="connsiteY20" fmla="*/ 115365 h 115365"/>
                <a:gd name="connsiteX21" fmla="*/ 45294 w 108660"/>
                <a:gd name="connsiteY21" fmla="*/ 110850 h 115365"/>
                <a:gd name="connsiteX22" fmla="*/ 20 w 108660"/>
                <a:gd name="connsiteY22" fmla="*/ 26785 h 115365"/>
                <a:gd name="connsiteX23" fmla="*/ 3356 w 108660"/>
                <a:gd name="connsiteY23" fmla="*/ 17711 h 115365"/>
                <a:gd name="connsiteX24" fmla="*/ 12883 w 108660"/>
                <a:gd name="connsiteY24" fmla="*/ 10583 h 115365"/>
                <a:gd name="connsiteX25" fmla="*/ 26146 w 108660"/>
                <a:gd name="connsiteY25" fmla="*/ 27 h 115365"/>
                <a:gd name="connsiteX26" fmla="*/ 29622 w 108660"/>
                <a:gd name="connsiteY26" fmla="*/ 1755 h 115365"/>
                <a:gd name="connsiteX27" fmla="*/ 44882 w 108660"/>
                <a:gd name="connsiteY27" fmla="*/ 28160 h 115365"/>
                <a:gd name="connsiteX28" fmla="*/ 43605 w 108660"/>
                <a:gd name="connsiteY28" fmla="*/ 32967 h 115365"/>
                <a:gd name="connsiteX29" fmla="*/ 35542 w 108660"/>
                <a:gd name="connsiteY29" fmla="*/ 37649 h 115365"/>
                <a:gd name="connsiteX30" fmla="*/ 30747 w 108660"/>
                <a:gd name="connsiteY30" fmla="*/ 36368 h 115365"/>
                <a:gd name="connsiteX31" fmla="*/ 15486 w 108660"/>
                <a:gd name="connsiteY31" fmla="*/ 9963 h 115365"/>
                <a:gd name="connsiteX32" fmla="*/ 16764 w 108660"/>
                <a:gd name="connsiteY32" fmla="*/ 5156 h 115365"/>
                <a:gd name="connsiteX33" fmla="*/ 24826 w 108660"/>
                <a:gd name="connsiteY33" fmla="*/ 474 h 115365"/>
                <a:gd name="connsiteX34" fmla="*/ 26146 w 108660"/>
                <a:gd name="connsiteY34" fmla="*/ 27 h 1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660" h="115365">
                  <a:moveTo>
                    <a:pt x="67377" y="71902"/>
                  </a:moveTo>
                  <a:cubicBezTo>
                    <a:pt x="68734" y="71731"/>
                    <a:pt x="70124" y="72369"/>
                    <a:pt x="70853" y="73629"/>
                  </a:cubicBezTo>
                  <a:lnTo>
                    <a:pt x="86114" y="100034"/>
                  </a:lnTo>
                  <a:cubicBezTo>
                    <a:pt x="87085" y="101715"/>
                    <a:pt x="86513" y="103867"/>
                    <a:pt x="84836" y="104841"/>
                  </a:cubicBezTo>
                  <a:lnTo>
                    <a:pt x="76774" y="109523"/>
                  </a:lnTo>
                  <a:cubicBezTo>
                    <a:pt x="75097" y="110497"/>
                    <a:pt x="72950" y="109924"/>
                    <a:pt x="71978" y="108243"/>
                  </a:cubicBezTo>
                  <a:lnTo>
                    <a:pt x="56717" y="81838"/>
                  </a:lnTo>
                  <a:cubicBezTo>
                    <a:pt x="55746" y="80157"/>
                    <a:pt x="56318" y="78005"/>
                    <a:pt x="57995" y="77031"/>
                  </a:cubicBezTo>
                  <a:lnTo>
                    <a:pt x="66057" y="72349"/>
                  </a:lnTo>
                  <a:cubicBezTo>
                    <a:pt x="66477" y="72106"/>
                    <a:pt x="66925" y="71959"/>
                    <a:pt x="67377" y="71902"/>
                  </a:cubicBezTo>
                  <a:close/>
                  <a:moveTo>
                    <a:pt x="90660" y="11963"/>
                  </a:moveTo>
                  <a:cubicBezTo>
                    <a:pt x="100601" y="11963"/>
                    <a:pt x="108660" y="20022"/>
                    <a:pt x="108660" y="29963"/>
                  </a:cubicBezTo>
                  <a:cubicBezTo>
                    <a:pt x="108660" y="39904"/>
                    <a:pt x="100601" y="47963"/>
                    <a:pt x="90660" y="47963"/>
                  </a:cubicBezTo>
                  <a:cubicBezTo>
                    <a:pt x="80719" y="47963"/>
                    <a:pt x="72660" y="39904"/>
                    <a:pt x="72660" y="29963"/>
                  </a:cubicBezTo>
                  <a:cubicBezTo>
                    <a:pt x="72660" y="20022"/>
                    <a:pt x="80719" y="11963"/>
                    <a:pt x="90660" y="11963"/>
                  </a:cubicBezTo>
                  <a:close/>
                  <a:moveTo>
                    <a:pt x="12883" y="10583"/>
                  </a:moveTo>
                  <a:lnTo>
                    <a:pt x="28856" y="38492"/>
                  </a:lnTo>
                  <a:cubicBezTo>
                    <a:pt x="19525" y="44628"/>
                    <a:pt x="25413" y="61107"/>
                    <a:pt x="29670" y="68633"/>
                  </a:cubicBezTo>
                  <a:cubicBezTo>
                    <a:pt x="34137" y="76158"/>
                    <a:pt x="44638" y="88577"/>
                    <a:pt x="54537" y="82872"/>
                  </a:cubicBezTo>
                  <a:lnTo>
                    <a:pt x="70535" y="110710"/>
                  </a:lnTo>
                  <a:cubicBezTo>
                    <a:pt x="62330" y="115705"/>
                    <a:pt x="59819" y="115213"/>
                    <a:pt x="56894" y="115365"/>
                  </a:cubicBezTo>
                  <a:cubicBezTo>
                    <a:pt x="52780" y="115307"/>
                    <a:pt x="47969" y="112616"/>
                    <a:pt x="45294" y="110850"/>
                  </a:cubicBezTo>
                  <a:cubicBezTo>
                    <a:pt x="32483" y="102989"/>
                    <a:pt x="-936" y="61099"/>
                    <a:pt x="20" y="26785"/>
                  </a:cubicBezTo>
                  <a:cubicBezTo>
                    <a:pt x="137" y="22672"/>
                    <a:pt x="1794" y="19675"/>
                    <a:pt x="3356" y="17711"/>
                  </a:cubicBezTo>
                  <a:cubicBezTo>
                    <a:pt x="5476" y="15116"/>
                    <a:pt x="9518" y="12492"/>
                    <a:pt x="12883" y="10583"/>
                  </a:cubicBezTo>
                  <a:close/>
                  <a:moveTo>
                    <a:pt x="26146" y="27"/>
                  </a:moveTo>
                  <a:cubicBezTo>
                    <a:pt x="27503" y="-144"/>
                    <a:pt x="28893" y="494"/>
                    <a:pt x="29622" y="1755"/>
                  </a:cubicBezTo>
                  <a:lnTo>
                    <a:pt x="44882" y="28160"/>
                  </a:lnTo>
                  <a:cubicBezTo>
                    <a:pt x="45854" y="29841"/>
                    <a:pt x="45282" y="31993"/>
                    <a:pt x="43605" y="32967"/>
                  </a:cubicBezTo>
                  <a:lnTo>
                    <a:pt x="35542" y="37649"/>
                  </a:lnTo>
                  <a:cubicBezTo>
                    <a:pt x="33866" y="38622"/>
                    <a:pt x="31719" y="38049"/>
                    <a:pt x="30747" y="36368"/>
                  </a:cubicBezTo>
                  <a:lnTo>
                    <a:pt x="15486" y="9963"/>
                  </a:lnTo>
                  <a:cubicBezTo>
                    <a:pt x="14515" y="8282"/>
                    <a:pt x="15087" y="6130"/>
                    <a:pt x="16764" y="5156"/>
                  </a:cubicBezTo>
                  <a:lnTo>
                    <a:pt x="24826" y="474"/>
                  </a:lnTo>
                  <a:cubicBezTo>
                    <a:pt x="25245" y="231"/>
                    <a:pt x="25694" y="84"/>
                    <a:pt x="26146" y="27"/>
                  </a:cubicBezTo>
                  <a:close/>
                </a:path>
              </a:pathLst>
            </a:custGeom>
            <a:solidFill>
              <a:srgbClr val="59C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265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66" name="Text Box 5">
            <a:extLst>
              <a:ext uri="{FF2B5EF4-FFF2-40B4-BE49-F238E27FC236}">
                <a16:creationId xmlns="" xmlns:a16="http://schemas.microsoft.com/office/drawing/2014/main" id="{706BCCAF-90A2-4F34-9B7D-2191BA13F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776" y="2705785"/>
            <a:ext cx="5263069" cy="871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255" tIns="46128" rIns="92255" bIns="46128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265" dirty="0">
                <a:solidFill>
                  <a:srgbClr val="282E3A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 obtained my baccalaureate in 2023 in physical </a:t>
            </a:r>
            <a:r>
              <a:rPr lang="en-US" sz="1265" dirty="0" smtClean="0">
                <a:solidFill>
                  <a:srgbClr val="282E3A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science</a:t>
            </a:r>
            <a:r>
              <a:rPr lang="en-AE" sz="1265" dirty="0" smtClean="0">
                <a:solidFill>
                  <a:srgbClr val="282E3A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sz="1265" dirty="0">
                <a:solidFill>
                  <a:srgbClr val="282E3A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Now I have my first year in </a:t>
            </a:r>
            <a:r>
              <a:rPr lang="en-US" sz="1265" dirty="0" smtClean="0">
                <a:solidFill>
                  <a:srgbClr val="282E3A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programming</a:t>
            </a:r>
            <a:r>
              <a:rPr lang="en-AE" sz="1265" dirty="0" smtClean="0">
                <a:solidFill>
                  <a:srgbClr val="282E3A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(developpment digital.</a:t>
            </a:r>
            <a:r>
              <a:rPr lang="fr-FR" sz="1265" dirty="0">
                <a:solidFill>
                  <a:srgbClr val="282E3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</a:t>
            </a:r>
            <a:r>
              <a:rPr lang="en-AE" sz="1265" dirty="0">
                <a:solidFill>
                  <a:srgbClr val="282E3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have a </a:t>
            </a:r>
            <a:r>
              <a:rPr lang="fr-FR" sz="1265" dirty="0" err="1">
                <a:solidFill>
                  <a:srgbClr val="282E3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certificate</a:t>
            </a:r>
            <a:r>
              <a:rPr lang="fr-FR" sz="1265" dirty="0">
                <a:solidFill>
                  <a:srgbClr val="282E3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of participation</a:t>
            </a:r>
            <a:r>
              <a:rPr lang="en-AE" sz="1265" dirty="0">
                <a:solidFill>
                  <a:srgbClr val="282E3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in Enabel </a:t>
            </a:r>
            <a:endParaRPr lang="fr-FR" sz="1265" dirty="0">
              <a:solidFill>
                <a:srgbClr val="282E3A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AE" sz="1265" dirty="0" smtClean="0">
              <a:solidFill>
                <a:srgbClr val="282E3A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="" xmlns:a16="http://schemas.microsoft.com/office/drawing/2014/main" id="{6D880156-1411-44CB-A201-076FB03827A1}"/>
              </a:ext>
            </a:extLst>
          </p:cNvPr>
          <p:cNvSpPr/>
          <p:nvPr/>
        </p:nvSpPr>
        <p:spPr>
          <a:xfrm>
            <a:off x="1914810" y="4336901"/>
            <a:ext cx="53374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/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baccalaureate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physical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sciences</a:t>
            </a:r>
            <a:endParaRPr lang="en-AE" sz="1600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0" fontAlgn="base" hangingPunct="0"/>
            <a:r>
              <a:rPr lang="en-AE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2023\beni mellal </a:t>
            </a:r>
          </a:p>
          <a:p>
            <a:pPr eaLnBrk="0" fontAlgn="base" hangingPunct="0"/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en-AE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ycee annour 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="" xmlns:a16="http://schemas.microsoft.com/office/drawing/2014/main" id="{368F9BD4-6145-49F6-AE46-1735E34C2E88}"/>
              </a:ext>
            </a:extLst>
          </p:cNvPr>
          <p:cNvSpPr/>
          <p:nvPr/>
        </p:nvSpPr>
        <p:spPr>
          <a:xfrm>
            <a:off x="92003" y="3980960"/>
            <a:ext cx="1327188" cy="35594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50000"/>
            </a:pPr>
            <a:r>
              <a:rPr lang="fr-FR" sz="1600" b="1" dirty="0">
                <a:solidFill>
                  <a:schemeClr val="bg1"/>
                </a:solidFill>
                <a:ea typeface="Open Sans" panose="020B0606030504020204" pitchFamily="34" charset="0"/>
                <a:cs typeface="Mothanna" panose="02000503000000000000" pitchFamily="2" charset="-78"/>
              </a:rPr>
              <a:t>EXPERIENCE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0BAA66C-7F22-439E-BC43-F9EF9CF82C68}"/>
              </a:ext>
            </a:extLst>
          </p:cNvPr>
          <p:cNvGrpSpPr/>
          <p:nvPr/>
        </p:nvGrpSpPr>
        <p:grpSpPr>
          <a:xfrm>
            <a:off x="76551" y="3577617"/>
            <a:ext cx="1735915" cy="1182244"/>
            <a:chOff x="0" y="7820083"/>
            <a:chExt cx="1735915" cy="1182244"/>
          </a:xfrm>
          <a:solidFill>
            <a:schemeClr val="bg1">
              <a:lumMod val="50000"/>
            </a:schemeClr>
          </a:solidFill>
        </p:grpSpPr>
        <p:sp>
          <p:nvSpPr>
            <p:cNvPr id="172" name="Freeform: Shape 171">
              <a:extLst>
                <a:ext uri="{FF2B5EF4-FFF2-40B4-BE49-F238E27FC236}">
                  <a16:creationId xmlns="" xmlns:a16="http://schemas.microsoft.com/office/drawing/2014/main" id="{A52323B9-9880-4F0F-ADCD-4D661BA379D8}"/>
                </a:ext>
              </a:extLst>
            </p:cNvPr>
            <p:cNvSpPr/>
            <p:nvPr/>
          </p:nvSpPr>
          <p:spPr>
            <a:xfrm>
              <a:off x="0" y="7833234"/>
              <a:ext cx="1735915" cy="1169093"/>
            </a:xfrm>
            <a:custGeom>
              <a:avLst/>
              <a:gdLst>
                <a:gd name="connsiteX0" fmla="*/ 0 w 1736431"/>
                <a:gd name="connsiteY0" fmla="*/ 0 h 1169440"/>
                <a:gd name="connsiteX1" fmla="*/ 1736431 w 1736431"/>
                <a:gd name="connsiteY1" fmla="*/ 0 h 1169440"/>
                <a:gd name="connsiteX2" fmla="*/ 1736431 w 1736431"/>
                <a:gd name="connsiteY2" fmla="*/ 376706 h 1169440"/>
                <a:gd name="connsiteX3" fmla="*/ 45720 w 1736431"/>
                <a:gd name="connsiteY3" fmla="*/ 376706 h 1169440"/>
                <a:gd name="connsiteX4" fmla="*/ 42505 w 1736431"/>
                <a:gd name="connsiteY4" fmla="*/ 1169440 h 1169440"/>
                <a:gd name="connsiteX5" fmla="*/ 1 w 1736431"/>
                <a:gd name="connsiteY5" fmla="*/ 1169440 h 1169440"/>
                <a:gd name="connsiteX6" fmla="*/ 1 w 1736431"/>
                <a:gd name="connsiteY6" fmla="*/ 376706 h 1169440"/>
                <a:gd name="connsiteX7" fmla="*/ 0 w 1736431"/>
                <a:gd name="connsiteY7" fmla="*/ 376706 h 116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6431" h="1169440">
                  <a:moveTo>
                    <a:pt x="0" y="0"/>
                  </a:moveTo>
                  <a:lnTo>
                    <a:pt x="1736431" y="0"/>
                  </a:lnTo>
                  <a:lnTo>
                    <a:pt x="1736431" y="376706"/>
                  </a:lnTo>
                  <a:lnTo>
                    <a:pt x="45720" y="376706"/>
                  </a:lnTo>
                  <a:lnTo>
                    <a:pt x="42505" y="1169440"/>
                  </a:lnTo>
                  <a:lnTo>
                    <a:pt x="1" y="1169440"/>
                  </a:lnTo>
                  <a:lnTo>
                    <a:pt x="1" y="376706"/>
                  </a:lnTo>
                  <a:lnTo>
                    <a:pt x="0" y="37670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1799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="" xmlns:a16="http://schemas.microsoft.com/office/drawing/2014/main" id="{AA237618-486E-4A70-A9E4-DD0F4677831A}"/>
                </a:ext>
              </a:extLst>
            </p:cNvPr>
            <p:cNvSpPr/>
            <p:nvPr/>
          </p:nvSpPr>
          <p:spPr>
            <a:xfrm>
              <a:off x="131156" y="7820083"/>
              <a:ext cx="1380058" cy="36933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fr-FR" b="1" dirty="0" smtClean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Mothanna" panose="02000503000000000000" pitchFamily="2" charset="-78"/>
                </a:rPr>
                <a:t>FORMATION</a:t>
              </a:r>
              <a:endParaRPr lang="fr-FR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Mothanna" panose="02000503000000000000" pitchFamily="2" charset="-78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D7608EBD-ED96-412A-8732-8620CF51B301}"/>
              </a:ext>
            </a:extLst>
          </p:cNvPr>
          <p:cNvGrpSpPr/>
          <p:nvPr/>
        </p:nvGrpSpPr>
        <p:grpSpPr>
          <a:xfrm>
            <a:off x="68350" y="5493758"/>
            <a:ext cx="1736723" cy="1916459"/>
            <a:chOff x="-808" y="3426611"/>
            <a:chExt cx="1736723" cy="1916459"/>
          </a:xfrm>
          <a:solidFill>
            <a:schemeClr val="bg1">
              <a:lumMod val="50000"/>
            </a:schemeClr>
          </a:solidFill>
        </p:grpSpPr>
        <p:sp>
          <p:nvSpPr>
            <p:cNvPr id="262" name="Freeform: Shape 261">
              <a:extLst>
                <a:ext uri="{FF2B5EF4-FFF2-40B4-BE49-F238E27FC236}">
                  <a16:creationId xmlns="" xmlns:a16="http://schemas.microsoft.com/office/drawing/2014/main" id="{56111139-8F39-429C-8240-CB611838CB8A}"/>
                </a:ext>
              </a:extLst>
            </p:cNvPr>
            <p:cNvSpPr/>
            <p:nvPr/>
          </p:nvSpPr>
          <p:spPr>
            <a:xfrm>
              <a:off x="-808" y="3428197"/>
              <a:ext cx="1736723" cy="1914873"/>
            </a:xfrm>
            <a:custGeom>
              <a:avLst/>
              <a:gdLst>
                <a:gd name="connsiteX0" fmla="*/ 808 w 1736723"/>
                <a:gd name="connsiteY0" fmla="*/ 0 h 1914873"/>
                <a:gd name="connsiteX1" fmla="*/ 1736723 w 1736723"/>
                <a:gd name="connsiteY1" fmla="*/ 0 h 1914873"/>
                <a:gd name="connsiteX2" fmla="*/ 1736723 w 1736723"/>
                <a:gd name="connsiteY2" fmla="*/ 376594 h 1914873"/>
                <a:gd name="connsiteX3" fmla="*/ 46514 w 1736723"/>
                <a:gd name="connsiteY3" fmla="*/ 376594 h 1914873"/>
                <a:gd name="connsiteX4" fmla="*/ 45719 w 1736723"/>
                <a:gd name="connsiteY4" fmla="*/ 572691 h 1914873"/>
                <a:gd name="connsiteX5" fmla="*/ 45719 w 1736723"/>
                <a:gd name="connsiteY5" fmla="*/ 1914873 h 1914873"/>
                <a:gd name="connsiteX6" fmla="*/ 0 w 1736723"/>
                <a:gd name="connsiteY6" fmla="*/ 1914873 h 1914873"/>
                <a:gd name="connsiteX7" fmla="*/ 0 w 1736723"/>
                <a:gd name="connsiteY7" fmla="*/ 150873 h 1914873"/>
                <a:gd name="connsiteX8" fmla="*/ 808 w 1736723"/>
                <a:gd name="connsiteY8" fmla="*/ 150873 h 191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6723" h="1914873">
                  <a:moveTo>
                    <a:pt x="808" y="0"/>
                  </a:moveTo>
                  <a:lnTo>
                    <a:pt x="1736723" y="0"/>
                  </a:lnTo>
                  <a:lnTo>
                    <a:pt x="1736723" y="376594"/>
                  </a:lnTo>
                  <a:lnTo>
                    <a:pt x="46514" y="376594"/>
                  </a:lnTo>
                  <a:lnTo>
                    <a:pt x="45719" y="572691"/>
                  </a:lnTo>
                  <a:lnTo>
                    <a:pt x="45719" y="1914873"/>
                  </a:lnTo>
                  <a:lnTo>
                    <a:pt x="0" y="1914873"/>
                  </a:lnTo>
                  <a:lnTo>
                    <a:pt x="0" y="150873"/>
                  </a:lnTo>
                  <a:lnTo>
                    <a:pt x="808" y="15087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="" xmlns:a16="http://schemas.microsoft.com/office/drawing/2014/main" id="{2B6021DB-6A67-4AB0-9138-9BDF00E68D69}"/>
                </a:ext>
              </a:extLst>
            </p:cNvPr>
            <p:cNvSpPr/>
            <p:nvPr/>
          </p:nvSpPr>
          <p:spPr>
            <a:xfrm>
              <a:off x="44911" y="3426611"/>
              <a:ext cx="1617046" cy="36933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>
                <a:buSzPct val="150000"/>
              </a:pPr>
              <a:r>
                <a:rPr lang="fr-MA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Open Sans" panose="020B0606030504020204" pitchFamily="34" charset="0"/>
                  <a:cs typeface="Mothanna" panose="02000503000000000000" pitchFamily="2" charset="-78"/>
                </a:rPr>
                <a:t>COMPETENCES</a:t>
              </a:r>
              <a:endPara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anose="020B0606030504020204" pitchFamily="34" charset="0"/>
                <a:cs typeface="Mothanna" panose="02000503000000000000" pitchFamily="2" charset="-78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56C937A6-438B-490E-A10A-A60D2A2B0C90}"/>
              </a:ext>
            </a:extLst>
          </p:cNvPr>
          <p:cNvGrpSpPr/>
          <p:nvPr/>
        </p:nvGrpSpPr>
        <p:grpSpPr>
          <a:xfrm>
            <a:off x="44890" y="7926823"/>
            <a:ext cx="1735915" cy="726915"/>
            <a:chOff x="-114921" y="9641320"/>
            <a:chExt cx="1735915" cy="726915"/>
          </a:xfrm>
        </p:grpSpPr>
        <p:sp>
          <p:nvSpPr>
            <p:cNvPr id="165" name="Freeform: Shape 164">
              <a:extLst>
                <a:ext uri="{FF2B5EF4-FFF2-40B4-BE49-F238E27FC236}">
                  <a16:creationId xmlns="" xmlns:a16="http://schemas.microsoft.com/office/drawing/2014/main" id="{DB87463B-FCFA-44C9-82D7-D17D70B3056E}"/>
                </a:ext>
              </a:extLst>
            </p:cNvPr>
            <p:cNvSpPr/>
            <p:nvPr/>
          </p:nvSpPr>
          <p:spPr>
            <a:xfrm>
              <a:off x="-114921" y="9641320"/>
              <a:ext cx="1735915" cy="726915"/>
            </a:xfrm>
            <a:custGeom>
              <a:avLst/>
              <a:gdLst>
                <a:gd name="connsiteX0" fmla="*/ 0 w 1736431"/>
                <a:gd name="connsiteY0" fmla="*/ 0 h 727131"/>
                <a:gd name="connsiteX1" fmla="*/ 1736431 w 1736431"/>
                <a:gd name="connsiteY1" fmla="*/ 0 h 727131"/>
                <a:gd name="connsiteX2" fmla="*/ 1736431 w 1736431"/>
                <a:gd name="connsiteY2" fmla="*/ 376706 h 727131"/>
                <a:gd name="connsiteX3" fmla="*/ 45720 w 1736431"/>
                <a:gd name="connsiteY3" fmla="*/ 376706 h 727131"/>
                <a:gd name="connsiteX4" fmla="*/ 44299 w 1736431"/>
                <a:gd name="connsiteY4" fmla="*/ 727131 h 727131"/>
                <a:gd name="connsiteX5" fmla="*/ 1 w 1736431"/>
                <a:gd name="connsiteY5" fmla="*/ 727131 h 727131"/>
                <a:gd name="connsiteX6" fmla="*/ 1 w 1736431"/>
                <a:gd name="connsiteY6" fmla="*/ 376706 h 727131"/>
                <a:gd name="connsiteX7" fmla="*/ 0 w 1736431"/>
                <a:gd name="connsiteY7" fmla="*/ 376706 h 72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6431" h="727131">
                  <a:moveTo>
                    <a:pt x="0" y="0"/>
                  </a:moveTo>
                  <a:lnTo>
                    <a:pt x="1736431" y="0"/>
                  </a:lnTo>
                  <a:lnTo>
                    <a:pt x="1736431" y="376706"/>
                  </a:lnTo>
                  <a:lnTo>
                    <a:pt x="45720" y="376706"/>
                  </a:lnTo>
                  <a:lnTo>
                    <a:pt x="44299" y="727131"/>
                  </a:lnTo>
                  <a:lnTo>
                    <a:pt x="1" y="727131"/>
                  </a:lnTo>
                  <a:lnTo>
                    <a:pt x="1" y="376706"/>
                  </a:lnTo>
                  <a:lnTo>
                    <a:pt x="0" y="37670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fr-FR" sz="1799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="" xmlns:a16="http://schemas.microsoft.com/office/drawing/2014/main" id="{8C3261E2-D67B-4D82-AF16-F1C34914CA4B}"/>
                </a:ext>
              </a:extLst>
            </p:cNvPr>
            <p:cNvSpPr/>
            <p:nvPr/>
          </p:nvSpPr>
          <p:spPr>
            <a:xfrm>
              <a:off x="30783" y="9643399"/>
              <a:ext cx="1091324" cy="3755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6"/>
                </a:spcAft>
                <a:buSzPct val="150000"/>
              </a:pPr>
              <a:r>
                <a:rPr lang="fr-MA" b="1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Mothanna" panose="02000503000000000000" pitchFamily="2" charset="-78"/>
                </a:rPr>
                <a:t>LANGUES</a:t>
              </a:r>
              <a:endParaRPr lang="fr-FR" sz="12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Mothanna" panose="02000503000000000000" pitchFamily="2" charset="-78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529C815-7B62-3862-2954-B4E7DCF4FC64}"/>
              </a:ext>
            </a:extLst>
          </p:cNvPr>
          <p:cNvSpPr/>
          <p:nvPr/>
        </p:nvSpPr>
        <p:spPr>
          <a:xfrm>
            <a:off x="0" y="0"/>
            <a:ext cx="76551" cy="2177138"/>
          </a:xfrm>
          <a:prstGeom prst="rect">
            <a:avLst/>
          </a:prstGeom>
          <a:solidFill>
            <a:srgbClr val="59C8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2392589-5883-68F1-9E6D-B841FEF3FF37}"/>
              </a:ext>
            </a:extLst>
          </p:cNvPr>
          <p:cNvSpPr/>
          <p:nvPr/>
        </p:nvSpPr>
        <p:spPr>
          <a:xfrm>
            <a:off x="-212144" y="10593522"/>
            <a:ext cx="7583546" cy="95116"/>
          </a:xfrm>
          <a:prstGeom prst="rect">
            <a:avLst/>
          </a:prstGeom>
          <a:solidFill>
            <a:srgbClr val="59C8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9CD8DDA6-F3F1-BA88-C688-53B82FE4C9BA}"/>
              </a:ext>
            </a:extLst>
          </p:cNvPr>
          <p:cNvGrpSpPr/>
          <p:nvPr/>
        </p:nvGrpSpPr>
        <p:grpSpPr>
          <a:xfrm>
            <a:off x="1735915" y="6018438"/>
            <a:ext cx="5635487" cy="1818327"/>
            <a:chOff x="1973650" y="7806143"/>
            <a:chExt cx="5635487" cy="1818327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95FD1380-9647-822C-709D-E1506BC9A021}"/>
                </a:ext>
              </a:extLst>
            </p:cNvPr>
            <p:cNvSpPr>
              <a:spLocks/>
            </p:cNvSpPr>
            <p:nvPr/>
          </p:nvSpPr>
          <p:spPr>
            <a:xfrm>
              <a:off x="1973650" y="8129706"/>
              <a:ext cx="1002197" cy="292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 fontAlgn="base">
                <a:lnSpc>
                  <a:spcPct val="107000"/>
                </a:lnSpc>
                <a:buFont typeface="Wingdings" panose="05000000000000000000" pitchFamily="2" charset="2"/>
                <a:buChar char="§"/>
                <a:tabLst>
                  <a:tab pos="268288" algn="l"/>
                  <a:tab pos="4340225" algn="l"/>
                </a:tabLst>
              </a:pPr>
              <a:r>
                <a:rPr lang="fr-FR" sz="127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MS Office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70D3D07-E864-0DE2-682D-4A4170299C51}"/>
                </a:ext>
              </a:extLst>
            </p:cNvPr>
            <p:cNvSpPr>
              <a:spLocks/>
            </p:cNvSpPr>
            <p:nvPr/>
          </p:nvSpPr>
          <p:spPr>
            <a:xfrm>
              <a:off x="1973650" y="8530562"/>
              <a:ext cx="955646" cy="292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 fontAlgn="base">
                <a:lnSpc>
                  <a:spcPct val="107000"/>
                </a:lnSpc>
                <a:buFont typeface="Wingdings" panose="05000000000000000000" pitchFamily="2" charset="2"/>
                <a:buChar char="§"/>
                <a:tabLst>
                  <a:tab pos="268288" algn="l"/>
                  <a:tab pos="4340225" algn="l"/>
                </a:tabLst>
              </a:pPr>
              <a:r>
                <a:rPr lang="en-AE" sz="127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</a:t>
              </a:r>
              <a:r>
                <a:rPr lang="en-AE" sz="1270" dirty="0" smtClean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ontage</a:t>
              </a:r>
              <a:endParaRPr lang="fr-FR" sz="127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BA7FAA36-51D0-6EC7-39C8-BC2D71C273FD}"/>
                </a:ext>
              </a:extLst>
            </p:cNvPr>
            <p:cNvSpPr>
              <a:spLocks/>
            </p:cNvSpPr>
            <p:nvPr/>
          </p:nvSpPr>
          <p:spPr>
            <a:xfrm>
              <a:off x="1973650" y="8931418"/>
              <a:ext cx="1211229" cy="292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 fontAlgn="base">
                <a:lnSpc>
                  <a:spcPct val="107000"/>
                </a:lnSpc>
                <a:buFont typeface="Wingdings" panose="05000000000000000000" pitchFamily="2" charset="2"/>
                <a:buChar char="§"/>
                <a:tabLst>
                  <a:tab pos="268288" algn="l"/>
                  <a:tab pos="4340225" algn="l"/>
                </a:tabLst>
              </a:pPr>
              <a:r>
                <a:rPr lang="en-AE" sz="1270" dirty="0" smtClean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Youtube </a:t>
              </a:r>
              <a:r>
                <a:rPr lang="fr-FR" sz="1270" dirty="0" smtClean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ADS</a:t>
              </a:r>
              <a:endParaRPr lang="fr-FR" sz="127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BEF85D7D-E26E-7ED6-4AD0-24A8E7E55BE1}"/>
                </a:ext>
              </a:extLst>
            </p:cNvPr>
            <p:cNvSpPr>
              <a:spLocks/>
            </p:cNvSpPr>
            <p:nvPr/>
          </p:nvSpPr>
          <p:spPr>
            <a:xfrm>
              <a:off x="1973650" y="9332274"/>
              <a:ext cx="357790" cy="292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 fontAlgn="base">
                <a:lnSpc>
                  <a:spcPct val="107000"/>
                </a:lnSpc>
                <a:buFont typeface="Wingdings" panose="05000000000000000000" pitchFamily="2" charset="2"/>
                <a:buChar char="§"/>
                <a:tabLst>
                  <a:tab pos="268288" algn="l"/>
                  <a:tab pos="4340225" algn="l"/>
                </a:tabLst>
              </a:pPr>
              <a:endParaRPr lang="fr-FR" sz="127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E916061-FFAD-D57D-9BDF-1605F84CB63E}"/>
                </a:ext>
              </a:extLst>
            </p:cNvPr>
            <p:cNvSpPr>
              <a:spLocks/>
            </p:cNvSpPr>
            <p:nvPr/>
          </p:nvSpPr>
          <p:spPr>
            <a:xfrm>
              <a:off x="4864122" y="8275804"/>
              <a:ext cx="986809" cy="292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 fontAlgn="base">
                <a:lnSpc>
                  <a:spcPct val="107000"/>
                </a:lnSpc>
                <a:buFont typeface="Wingdings" panose="05000000000000000000" pitchFamily="2" charset="2"/>
                <a:buChar char="§"/>
                <a:tabLst>
                  <a:tab pos="268288" algn="l"/>
                  <a:tab pos="4340225" algn="l"/>
                </a:tabLst>
              </a:pPr>
              <a:r>
                <a:rPr lang="en-AE" sz="127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javascript</a:t>
              </a:r>
              <a:endParaRPr lang="fr-FR" sz="1270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A475AAA0-EF39-163C-07F3-69E59191B319}"/>
                </a:ext>
              </a:extLst>
            </p:cNvPr>
            <p:cNvSpPr>
              <a:spLocks/>
            </p:cNvSpPr>
            <p:nvPr/>
          </p:nvSpPr>
          <p:spPr>
            <a:xfrm>
              <a:off x="4919545" y="8784575"/>
              <a:ext cx="1061509" cy="292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 fontAlgn="base">
                <a:lnSpc>
                  <a:spcPct val="107000"/>
                </a:lnSpc>
                <a:buFont typeface="Wingdings" panose="05000000000000000000" pitchFamily="2" charset="2"/>
                <a:buChar char="§"/>
                <a:tabLst>
                  <a:tab pos="268288" algn="l"/>
                  <a:tab pos="4340225" algn="l"/>
                </a:tabLst>
              </a:pPr>
              <a:r>
                <a:rPr lang="fr-FR" sz="127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</a:t>
              </a:r>
              <a:r>
                <a:rPr lang="en-AE" sz="127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tml &amp; css</a:t>
              </a:r>
              <a:endParaRPr lang="fr-FR" sz="1270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0C2866E-0EEF-77F4-88EA-BFA43DF83A51}"/>
                </a:ext>
              </a:extLst>
            </p:cNvPr>
            <p:cNvSpPr>
              <a:spLocks/>
            </p:cNvSpPr>
            <p:nvPr/>
          </p:nvSpPr>
          <p:spPr>
            <a:xfrm>
              <a:off x="4943792" y="9223614"/>
              <a:ext cx="827471" cy="292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 fontAlgn="base">
                <a:lnSpc>
                  <a:spcPct val="107000"/>
                </a:lnSpc>
                <a:buFont typeface="Wingdings" panose="05000000000000000000" pitchFamily="2" charset="2"/>
                <a:buChar char="§"/>
                <a:tabLst>
                  <a:tab pos="268288" algn="l"/>
                  <a:tab pos="4340225" algn="l"/>
                </a:tabLst>
              </a:pPr>
              <a:r>
                <a:rPr lang="en-AE" sz="127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python</a:t>
              </a:r>
              <a:endParaRPr lang="fr-FR" sz="1270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6A57C41-60BD-39C8-3DC1-40E640E50168}"/>
                </a:ext>
              </a:extLst>
            </p:cNvPr>
            <p:cNvSpPr>
              <a:spLocks/>
            </p:cNvSpPr>
            <p:nvPr/>
          </p:nvSpPr>
          <p:spPr>
            <a:xfrm>
              <a:off x="4542848" y="7806143"/>
              <a:ext cx="3066289" cy="487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lnSpc>
                  <a:spcPct val="107000"/>
                </a:lnSpc>
                <a:tabLst>
                  <a:tab pos="268288" algn="l"/>
                  <a:tab pos="4340225" algn="l"/>
                </a:tabLst>
              </a:pPr>
              <a:r>
                <a:rPr lang="fr-FR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</a:t>
              </a:r>
              <a:r>
                <a:rPr lang="en-AE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ngague programation </a:t>
              </a:r>
              <a:endParaRPr lang="fr-FR" sz="2400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D11646D5-9413-8AD4-CBF9-4BE15FFC3742}"/>
              </a:ext>
            </a:extLst>
          </p:cNvPr>
          <p:cNvGrpSpPr/>
          <p:nvPr/>
        </p:nvGrpSpPr>
        <p:grpSpPr>
          <a:xfrm>
            <a:off x="1762032" y="8653738"/>
            <a:ext cx="4403997" cy="308577"/>
            <a:chOff x="1997162" y="10222375"/>
            <a:chExt cx="4403997" cy="308577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799D6DDC-E40A-B4B7-C8C9-8DC37C024C6A}"/>
                </a:ext>
              </a:extLst>
            </p:cNvPr>
            <p:cNvSpPr>
              <a:spLocks/>
            </p:cNvSpPr>
            <p:nvPr/>
          </p:nvSpPr>
          <p:spPr>
            <a:xfrm>
              <a:off x="1997162" y="10238756"/>
              <a:ext cx="1547411" cy="292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 fontAlgn="base">
                <a:lnSpc>
                  <a:spcPct val="107000"/>
                </a:lnSpc>
                <a:buFont typeface="Wingdings" panose="05000000000000000000" pitchFamily="2" charset="2"/>
                <a:buChar char="§"/>
                <a:tabLst>
                  <a:tab pos="268288" algn="l"/>
                  <a:tab pos="4340225" algn="l"/>
                </a:tabLst>
              </a:pPr>
              <a:r>
                <a:rPr lang="fr-FR" sz="127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Français  : : Fluent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7E2E24DC-6FF8-9F3A-5560-A685B5F62E0F}"/>
                </a:ext>
              </a:extLst>
            </p:cNvPr>
            <p:cNvSpPr>
              <a:spLocks/>
            </p:cNvSpPr>
            <p:nvPr/>
          </p:nvSpPr>
          <p:spPr>
            <a:xfrm>
              <a:off x="4956468" y="10222375"/>
              <a:ext cx="1444691" cy="292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 fontAlgn="base">
                <a:lnSpc>
                  <a:spcPct val="107000"/>
                </a:lnSpc>
                <a:buFont typeface="Wingdings" panose="05000000000000000000" pitchFamily="2" charset="2"/>
                <a:buChar char="§"/>
                <a:tabLst>
                  <a:tab pos="268288" algn="l"/>
                  <a:tab pos="4340225" algn="l"/>
                </a:tabLst>
              </a:pPr>
              <a:r>
                <a:rPr lang="fr-FR" sz="127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Anglais</a:t>
              </a:r>
              <a:r>
                <a:rPr lang="en-AE" sz="127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:</a:t>
              </a:r>
              <a:r>
                <a:rPr lang="fr-FR" sz="127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: Fluent</a:t>
              </a:r>
            </a:p>
          </p:txBody>
        </p: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7" y="136091"/>
            <a:ext cx="1828800" cy="1828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8C3261E2-D67B-4D82-AF16-F1C34914CA4B}"/>
              </a:ext>
            </a:extLst>
          </p:cNvPr>
          <p:cNvSpPr/>
          <p:nvPr/>
        </p:nvSpPr>
        <p:spPr>
          <a:xfrm>
            <a:off x="221377" y="9614288"/>
            <a:ext cx="184731" cy="2812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806"/>
              </a:spcAft>
              <a:buSzPct val="150000"/>
            </a:pPr>
            <a:endParaRPr lang="fr-FR" sz="1200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799D6DDC-E40A-B4B7-C8C9-8DC37C024C6A}"/>
              </a:ext>
            </a:extLst>
          </p:cNvPr>
          <p:cNvSpPr>
            <a:spLocks/>
          </p:cNvSpPr>
          <p:nvPr/>
        </p:nvSpPr>
        <p:spPr>
          <a:xfrm>
            <a:off x="1656808" y="10028057"/>
            <a:ext cx="3602205" cy="29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fontAlgn="base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268288" algn="l"/>
                <a:tab pos="4340225" algn="l"/>
              </a:tabLst>
            </a:pPr>
            <a:r>
              <a:rPr lang="fr-FR" sz="1270" dirty="0" smtClean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AE" sz="1270" dirty="0" smtClean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port activvities : go the gym ,football ,basketball</a:t>
            </a:r>
            <a:endParaRPr lang="fr-FR" sz="127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2B6021DB-6A67-4AB0-9138-9BDF00E68D69}"/>
              </a:ext>
            </a:extLst>
          </p:cNvPr>
          <p:cNvSpPr/>
          <p:nvPr/>
        </p:nvSpPr>
        <p:spPr>
          <a:xfrm>
            <a:off x="178430" y="9429622"/>
            <a:ext cx="525465" cy="369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buSzPct val="150000"/>
            </a:pPr>
            <a:r>
              <a:rPr lang="fr-MA" b="1" dirty="0" smtClean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Mothanna" panose="02000503000000000000" pitchFamily="2" charset="-78"/>
              </a:rPr>
              <a:t>CES</a:t>
            </a:r>
            <a:endParaRPr lang="fr-FR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2B6021DB-6A67-4AB0-9138-9BDF00E68D69}"/>
              </a:ext>
            </a:extLst>
          </p:cNvPr>
          <p:cNvSpPr/>
          <p:nvPr/>
        </p:nvSpPr>
        <p:spPr>
          <a:xfrm>
            <a:off x="161126" y="9060290"/>
            <a:ext cx="1617046" cy="369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buSzPct val="150000"/>
            </a:pPr>
            <a:r>
              <a:rPr lang="fr-MA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Mothanna" panose="02000503000000000000" pitchFamily="2" charset="-78"/>
              </a:rPr>
              <a:t>COMPETENCES</a:t>
            </a:r>
            <a:endParaRPr lang="fr-FR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2B6021DB-6A67-4AB0-9138-9BDF00E68D69}"/>
              </a:ext>
            </a:extLst>
          </p:cNvPr>
          <p:cNvSpPr/>
          <p:nvPr/>
        </p:nvSpPr>
        <p:spPr>
          <a:xfrm>
            <a:off x="137722" y="9411411"/>
            <a:ext cx="1617046" cy="3693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>
              <a:buSzPct val="150000"/>
            </a:pPr>
            <a:r>
              <a:rPr lang="fr-MA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Mothanna" panose="02000503000000000000" pitchFamily="2" charset="-78"/>
              </a:rPr>
              <a:t>COMPETENCES</a:t>
            </a:r>
            <a:endParaRPr lang="fr-FR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grpSp>
        <p:nvGrpSpPr>
          <p:cNvPr id="65" name="Group 16">
            <a:extLst>
              <a:ext uri="{FF2B5EF4-FFF2-40B4-BE49-F238E27FC236}">
                <a16:creationId xmlns="" xmlns:a16="http://schemas.microsoft.com/office/drawing/2014/main" id="{D7608EBD-ED96-412A-8732-8620CF51B301}"/>
              </a:ext>
            </a:extLst>
          </p:cNvPr>
          <p:cNvGrpSpPr/>
          <p:nvPr/>
        </p:nvGrpSpPr>
        <p:grpSpPr>
          <a:xfrm>
            <a:off x="57589" y="9403344"/>
            <a:ext cx="1880445" cy="1914873"/>
            <a:chOff x="-96788" y="3418544"/>
            <a:chExt cx="1880445" cy="1914873"/>
          </a:xfrm>
          <a:solidFill>
            <a:schemeClr val="bg1">
              <a:lumMod val="50000"/>
            </a:schemeClr>
          </a:solidFill>
        </p:grpSpPr>
        <p:sp>
          <p:nvSpPr>
            <p:cNvPr id="66" name="Freeform: Shape 261">
              <a:extLst>
                <a:ext uri="{FF2B5EF4-FFF2-40B4-BE49-F238E27FC236}">
                  <a16:creationId xmlns="" xmlns:a16="http://schemas.microsoft.com/office/drawing/2014/main" id="{56111139-8F39-429C-8240-CB611838CB8A}"/>
                </a:ext>
              </a:extLst>
            </p:cNvPr>
            <p:cNvSpPr/>
            <p:nvPr/>
          </p:nvSpPr>
          <p:spPr>
            <a:xfrm>
              <a:off x="-96788" y="3418544"/>
              <a:ext cx="1736723" cy="1914873"/>
            </a:xfrm>
            <a:custGeom>
              <a:avLst/>
              <a:gdLst>
                <a:gd name="connsiteX0" fmla="*/ 808 w 1736723"/>
                <a:gd name="connsiteY0" fmla="*/ 0 h 1914873"/>
                <a:gd name="connsiteX1" fmla="*/ 1736723 w 1736723"/>
                <a:gd name="connsiteY1" fmla="*/ 0 h 1914873"/>
                <a:gd name="connsiteX2" fmla="*/ 1736723 w 1736723"/>
                <a:gd name="connsiteY2" fmla="*/ 376594 h 1914873"/>
                <a:gd name="connsiteX3" fmla="*/ 46514 w 1736723"/>
                <a:gd name="connsiteY3" fmla="*/ 376594 h 1914873"/>
                <a:gd name="connsiteX4" fmla="*/ 45719 w 1736723"/>
                <a:gd name="connsiteY4" fmla="*/ 572691 h 1914873"/>
                <a:gd name="connsiteX5" fmla="*/ 45719 w 1736723"/>
                <a:gd name="connsiteY5" fmla="*/ 1914873 h 1914873"/>
                <a:gd name="connsiteX6" fmla="*/ 0 w 1736723"/>
                <a:gd name="connsiteY6" fmla="*/ 1914873 h 1914873"/>
                <a:gd name="connsiteX7" fmla="*/ 0 w 1736723"/>
                <a:gd name="connsiteY7" fmla="*/ 150873 h 1914873"/>
                <a:gd name="connsiteX8" fmla="*/ 808 w 1736723"/>
                <a:gd name="connsiteY8" fmla="*/ 150873 h 191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6723" h="1914873">
                  <a:moveTo>
                    <a:pt x="808" y="0"/>
                  </a:moveTo>
                  <a:lnTo>
                    <a:pt x="1736723" y="0"/>
                  </a:lnTo>
                  <a:lnTo>
                    <a:pt x="1736723" y="376594"/>
                  </a:lnTo>
                  <a:lnTo>
                    <a:pt x="46514" y="376594"/>
                  </a:lnTo>
                  <a:lnTo>
                    <a:pt x="45719" y="572691"/>
                  </a:lnTo>
                  <a:lnTo>
                    <a:pt x="45719" y="1914873"/>
                  </a:lnTo>
                  <a:lnTo>
                    <a:pt x="0" y="1914873"/>
                  </a:lnTo>
                  <a:lnTo>
                    <a:pt x="0" y="150873"/>
                  </a:lnTo>
                  <a:lnTo>
                    <a:pt x="808" y="15087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2B6021DB-6A67-4AB0-9138-9BDF00E68D69}"/>
                </a:ext>
              </a:extLst>
            </p:cNvPr>
            <p:cNvSpPr/>
            <p:nvPr/>
          </p:nvSpPr>
          <p:spPr>
            <a:xfrm>
              <a:off x="44911" y="3426611"/>
              <a:ext cx="1738746" cy="36933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>
                <a:buSzPct val="150000"/>
              </a:pPr>
              <a:r>
                <a:rPr lang="fr-MA" b="1" dirty="0" smtClean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Mothanna" panose="02000503000000000000" pitchFamily="2" charset="-78"/>
                </a:rPr>
                <a:t>C</a:t>
              </a:r>
              <a:r>
                <a:rPr lang="en-AE" b="1" dirty="0" smtClean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Mothanna" panose="02000503000000000000" pitchFamily="2" charset="-78"/>
                </a:rPr>
                <a:t>enter of interst</a:t>
              </a:r>
              <a:endParaRPr lang="fr-FR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Mothanna" panose="02000503000000000000" pitchFamily="2" charset="-78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7E2E24DC-6FF8-9F3A-5560-A685B5F62E0F}"/>
              </a:ext>
            </a:extLst>
          </p:cNvPr>
          <p:cNvSpPr>
            <a:spLocks/>
          </p:cNvSpPr>
          <p:nvPr/>
        </p:nvSpPr>
        <p:spPr>
          <a:xfrm>
            <a:off x="1660746" y="10343981"/>
            <a:ext cx="2707344" cy="29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fontAlgn="base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268288" algn="l"/>
                <a:tab pos="4340225" algn="l"/>
              </a:tabLst>
            </a:pPr>
            <a:r>
              <a:rPr lang="fr-FR" sz="127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AE" sz="127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ontent creation:yuotube facebook</a:t>
            </a:r>
            <a:endParaRPr lang="fr-FR" sz="1270" dirty="0">
              <a:solidFill>
                <a:schemeClr val="tx1">
                  <a:lumMod val="85000"/>
                  <a:lumOff val="1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9952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104</Words>
  <Application>Microsoft Office PowerPoint</Application>
  <PresentationFormat>Personnalisé</PresentationFormat>
  <Paragraphs>31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BAKAL ZINE  ELABIDDINE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WWW.CVEXEMPLE.COM</dc:title>
  <dc:creator>YOUSSEF BAHLA</dc:creator>
  <cp:keywords>WWW.CVEXEMPLE.COM</cp:keywords>
  <cp:lastModifiedBy>Hp</cp:lastModifiedBy>
  <cp:revision>214</cp:revision>
  <dcterms:created xsi:type="dcterms:W3CDTF">2015-07-03T12:55:42Z</dcterms:created>
  <dcterms:modified xsi:type="dcterms:W3CDTF">2024-01-06T11:19:09Z</dcterms:modified>
  <cp:category>WWW.CVEXEMPLE.COM</cp:category>
</cp:coreProperties>
</file>