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05A36-BC46-43FB-A0A7-DD4C6D892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C610DF-1B69-4A4F-8022-A50F7B84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25FB56-5FDE-4225-B38B-5FE174C8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8328B-B0C7-4DB3-A15A-99649FF2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E789D-3375-448A-9DE1-D0545FF6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15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2A32-F0C3-4123-9C9C-EE3C1A80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A6396-EBDF-47E0-A979-6DDBC9A3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20B47-E5AE-4488-8108-1706E77D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33140-671B-46F0-9A2E-B40CEA7B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8DD57-2DA5-4D91-83DB-DAA1EAC8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83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42B404-953E-43A0-99FE-DD3B1A9E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E1EB73-C482-40DF-961D-66A5F86BC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C0173-D21F-482D-B041-52F59503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8A1B26-0C62-412E-AB66-7164B80C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78D79-535C-4493-976F-1012CB25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0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77BE4-23E0-46C3-8A6D-7478DBF1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60D06-4DAE-427C-ABDF-561CC260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C19BF-D67D-43E9-95EC-B5E058AD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1D40D1-54D3-4309-B2C9-9C475303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E9150B-9904-4D4A-B82E-CD4D015B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0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C4D07-41C1-47BC-88EB-2E74B813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9C704-78E8-4AAE-85AF-67A641EF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80A31A-98D1-4CD3-89F7-C64E732E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FD3D7C-6376-4748-82E0-5C1CB39A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5B20DC-9AC0-4372-A847-E6D9EA5C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2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4A8FC-4614-4F10-A64D-D087231B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2E129-1CC2-49BC-BFEE-8EE4B6FC1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95F19D-2048-49AF-9823-D80E8E7C1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B5DE5-A702-4D41-9678-DA0103AE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CCFF9-5F72-4550-91CE-BFD194F6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4553FC-5F54-4B40-9694-2AE8ED21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3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532A-3F14-45E0-A636-9605A904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E92FC6-12B0-4577-B163-7387E406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0F3F3F-926D-4866-BD96-9B96232BD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5BDBBB-57EB-42CA-AFD7-C5B70B0DB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E3A680-F26E-4F6A-B7D0-88843D634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EFCEA0-8860-4C23-81E1-0534AC37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A402F8-3F82-402E-AD6A-D8BF5CC9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FCEDB8-637F-4F95-A110-E46460E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6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970B8-1121-4452-918E-D21FD899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1A58B9-BCF7-423E-9195-AEE36B1C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D4C1E9-DCED-4DFF-B282-A448872E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CB6DCD-0631-4FEC-B013-EC2B62C1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D3C71E-3AD2-4FB6-A760-41548B6A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BAB5F9-A529-4512-8107-F70011E8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8EAAF9-1E30-43BC-B1C4-53384A7D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505FD-91F0-4BA4-98D4-B3D7FFCD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5170A-DE84-446B-BF39-22840650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7FA4C6-48A0-443A-A15D-F3D3277DD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9888EF-C895-4CF7-8379-92282703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7FCB9F-4315-4AE3-9256-3F9AD4A9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0E31CB-C276-4763-85A1-3712029E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BF4FA-7DF3-453D-BF4D-12E7F439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FB535C-FC7F-44C6-9065-D7B9AD40C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0EB49D-6544-4C1A-AD04-C447D0F4A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06BE1-89A7-4E73-A98C-F46EA74A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30842-1261-4B44-870A-2B746664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0B21AC-20FA-4E5C-AED0-D9030D00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3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1BCBB-D734-49FD-9F19-17FC9F78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B2F25-F774-48FE-9C0F-B11E14C3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82C62-D6F8-488F-AF06-FC3F5F47B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E551-2586-4F00-A692-5E9E336539F1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ACD21-EB91-40FA-824F-D12EE8F21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F20F81-2C73-4611-BE24-3FF5A952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F48-5A4A-4F47-8A28-162DD31A1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ED01A-5909-4051-9684-CF7B18E0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680790"/>
            <a:ext cx="10515600" cy="1325563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О чем проект?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95206-0190-4C21-BD43-5370BE3B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29" y="2074199"/>
            <a:ext cx="552117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Программа, которая позволяет создавать картинки с текстом и искать уже добавленные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B1D0AF-F370-4269-B44E-24246D11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45" y="2006353"/>
            <a:ext cx="4637442" cy="46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5C31D-75C5-41F9-B7F2-432B54B0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5226"/>
            <a:ext cx="10515600" cy="1325563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Основное окно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3B66336-9310-4BCF-B25F-123CF1BD7F3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83"/>
          <a:stretch/>
        </p:blipFill>
        <p:spPr bwMode="auto">
          <a:xfrm>
            <a:off x="6320589" y="1253331"/>
            <a:ext cx="5743643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D50D9F-9C45-4556-8806-B72ED6F3F37F}"/>
              </a:ext>
            </a:extLst>
          </p:cNvPr>
          <p:cNvSpPr txBox="1"/>
          <p:nvPr/>
        </p:nvSpPr>
        <p:spPr>
          <a:xfrm>
            <a:off x="224589" y="1690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Первое и заглавное окно при открытии программы – выбор, что пользователь хочет сделать:</a:t>
            </a:r>
          </a:p>
          <a:p>
            <a:r>
              <a:rPr lang="ru-RU" dirty="0">
                <a:latin typeface="Comic Sans MS" panose="030F0702030302020204" pitchFamily="66" charset="0"/>
              </a:rPr>
              <a:t>- Добавить мем (новую картинку)</a:t>
            </a:r>
          </a:p>
          <a:p>
            <a:r>
              <a:rPr lang="ru-RU" dirty="0">
                <a:latin typeface="Comic Sans MS" panose="030F0702030302020204" pitchFamily="66" charset="0"/>
              </a:rPr>
              <a:t>- Добавить новый тэг (ассоциацию с какими-то картинками)</a:t>
            </a:r>
          </a:p>
          <a:p>
            <a:r>
              <a:rPr lang="ru-RU" dirty="0">
                <a:latin typeface="Comic Sans MS" panose="030F0702030302020204" pitchFamily="66" charset="0"/>
              </a:rPr>
              <a:t>- Сделать мем из уже внесенных в базу данных картинок</a:t>
            </a:r>
          </a:p>
        </p:txBody>
      </p:sp>
    </p:spTree>
    <p:extLst>
      <p:ext uri="{BB962C8B-B14F-4D97-AF65-F5344CB8AC3E}">
        <p14:creationId xmlns:p14="http://schemas.microsoft.com/office/powerpoint/2010/main" val="235403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7F72D-B13F-43CE-B447-14199695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51"/>
            <a:ext cx="10515600" cy="1325563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Добавить тэг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59B2E-2DA1-4E6E-9CAF-849CFF57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72" y="1724746"/>
            <a:ext cx="65892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omic Sans MS" panose="030F0702030302020204" pitchFamily="66" charset="0"/>
              </a:rPr>
              <a:t>Пользователю надо выбрать название тэга, которое еще не встречалось в уже имеющихся, и все мемы, с которыми он ассоциируется. Если же пользователь ввел существующий тэг – выведется ошибка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3C0CA0-9ED0-4CFD-9BBE-A60C40A607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95" y="365125"/>
            <a:ext cx="4190030" cy="60016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DBEFCB-FA83-4B21-B31C-FE0E468044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26" y="3460348"/>
            <a:ext cx="3566160" cy="25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A9FFD-16F7-4549-9351-EBF8947C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Добавить мем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B1BD7B-7692-4FDA-B3CF-19CB6F2223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14" y="495300"/>
            <a:ext cx="2156460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7F4F7E-E776-4CE8-94E4-5B02FEBF29FB}"/>
              </a:ext>
            </a:extLst>
          </p:cNvPr>
          <p:cNvSpPr txBox="1"/>
          <p:nvPr/>
        </p:nvSpPr>
        <p:spPr>
          <a:xfrm>
            <a:off x="657726" y="1690688"/>
            <a:ext cx="72349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Пользователю надо выбрать файл (картинку), название мема и тэги, с которыми этот мем ассоциируется. Если же введено уже используемое имя – та же ошибка, что и с тэгом. </a:t>
            </a:r>
            <a:endParaRPr lang="ru-RU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6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5DEFE-761F-4F61-A028-DD236418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Создать мем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EC8F1F-A12E-48C2-983A-9CF73C93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2" y="1538288"/>
            <a:ext cx="4495800" cy="4351338"/>
          </a:xfrm>
        </p:spPr>
        <p:txBody>
          <a:bodyPr/>
          <a:lstStyle/>
          <a:p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Первым делом, пользователю будет открыт поиск нужного мема: по названию или тэгу</a:t>
            </a:r>
          </a:p>
          <a:p>
            <a:endParaRPr lang="ru-RU" sz="1800" dirty="0"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Нажав на любое название мема, можно его увидеть на превью. Когда определились с выбором – нажать кнопку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956ACE-D1AD-4B0A-BCEE-B9D7B9F73C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2" y="681037"/>
            <a:ext cx="68580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790F2-1480-4934-A5A3-84434D69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Редактирование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782CA-3B61-4149-B835-0020CB23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9" y="1648829"/>
            <a:ext cx="4503420" cy="435133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Можно добавить текст, передвигать его внутри белой рамки, изменять его цвет и размер. Затем, выбрав название файла, сохранить его.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Небольшие замечания: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нельзя добавлять абсолютно идентичные тексты, но можно добавлять сколько угодно пробелов для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избежания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этой проблемы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проверять, есть ли в папке, куда сохраняется мем, другая картинка с таким же названием, если есть – она заменится новой.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9F0ED-2053-4C6B-8636-0193DACFF8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20" y="1406366"/>
            <a:ext cx="6850380" cy="51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F3B0E-11B4-428A-AFBC-42C6042C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5B56-0164-4829-BB11-97503FBE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54" y="1690688"/>
            <a:ext cx="5010700" cy="4351338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папка с функциональным кодом (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functional code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папка с картинками (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memes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папка с интерфейсом (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uic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папка с созданными мемами (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your memes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файл с константами (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constants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py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база данных (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project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основной файл, откуда вызывается проект (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py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- .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exe 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файл созданный из основного (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exe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0E60FC-2C01-4F5D-A824-E2C31EDE5D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07" y="0"/>
            <a:ext cx="7641993" cy="4014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D3E1EF-ABF6-4C8D-9B24-4522E5BE3E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599" y="3982495"/>
            <a:ext cx="446405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14CB7-084B-422C-BB14-15C19DE74882}"/>
              </a:ext>
            </a:extLst>
          </p:cNvPr>
          <p:cNvSpPr txBox="1"/>
          <p:nvPr/>
        </p:nvSpPr>
        <p:spPr>
          <a:xfrm>
            <a:off x="5199454" y="5298272"/>
            <a:ext cx="6096000" cy="374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Структура базы данных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68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317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Тема Office</vt:lpstr>
      <vt:lpstr>О чем проект?</vt:lpstr>
      <vt:lpstr>Основное окно</vt:lpstr>
      <vt:lpstr>Добавить тэг</vt:lpstr>
      <vt:lpstr>Добавить мем</vt:lpstr>
      <vt:lpstr>Создать мем</vt:lpstr>
      <vt:lpstr>Редактирование</vt:lpstr>
      <vt:lpstr>Структура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чем проект?</dc:title>
  <dc:creator>Maria Maleva</dc:creator>
  <cp:lastModifiedBy>Maria Maleva</cp:lastModifiedBy>
  <cp:revision>3</cp:revision>
  <dcterms:created xsi:type="dcterms:W3CDTF">2020-11-14T14:02:20Z</dcterms:created>
  <dcterms:modified xsi:type="dcterms:W3CDTF">2020-11-14T14:39:45Z</dcterms:modified>
</cp:coreProperties>
</file>