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4D79F1-4EE7-A44E-A826-CE601F9769B0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 bakanchev" initials="nb" lastIdx="1" clrIdx="0">
    <p:extLst>
      <p:ext uri="{19B8F6BF-5375-455C-9EA6-DF929625EA0E}">
        <p15:presenceInfo xmlns:p15="http://schemas.microsoft.com/office/powerpoint/2012/main" userId="7425f483d9e5d2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4ADC5-6D45-9544-A586-64607823D3B9}" v="237" dt="2020-02-29T04:21:11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5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bakanchev" userId="7425f483d9e5d2b1" providerId="LiveId" clId="{2DA4ADC5-6D45-9544-A586-64607823D3B9}"/>
    <pc:docChg chg="undo custSel addSld modSld sldOrd delSection">
      <pc:chgData name="nikita bakanchev" userId="7425f483d9e5d2b1" providerId="LiveId" clId="{2DA4ADC5-6D45-9544-A586-64607823D3B9}" dt="2020-02-29T04:23:19.387" v="10278" actId="14100"/>
      <pc:docMkLst>
        <pc:docMk/>
      </pc:docMkLst>
      <pc:sldChg chg="addSp delSp modSp">
        <pc:chgData name="nikita bakanchev" userId="7425f483d9e5d2b1" providerId="LiveId" clId="{2DA4ADC5-6D45-9544-A586-64607823D3B9}" dt="2020-02-28T16:22:17.606" v="55"/>
        <pc:sldMkLst>
          <pc:docMk/>
          <pc:sldMk cId="2799613246" sldId="258"/>
        </pc:sldMkLst>
        <pc:spChg chg="add del">
          <ac:chgData name="nikita bakanchev" userId="7425f483d9e5d2b1" providerId="LiveId" clId="{2DA4ADC5-6D45-9544-A586-64607823D3B9}" dt="2020-02-28T16:22:17.606" v="55"/>
          <ac:spMkLst>
            <pc:docMk/>
            <pc:sldMk cId="2799613246" sldId="258"/>
            <ac:spMk id="3" creationId="{C1A9E766-C628-D444-A828-C45F8E2282CA}"/>
          </ac:spMkLst>
        </pc:spChg>
        <pc:spChg chg="mod">
          <ac:chgData name="nikita bakanchev" userId="7425f483d9e5d2b1" providerId="LiveId" clId="{2DA4ADC5-6D45-9544-A586-64607823D3B9}" dt="2020-02-28T16:21:55.357" v="52" actId="1076"/>
          <ac:spMkLst>
            <pc:docMk/>
            <pc:sldMk cId="2799613246" sldId="258"/>
            <ac:spMk id="6" creationId="{4A189066-CE0D-4E0D-81A2-A11B5AA9CD15}"/>
          </ac:spMkLst>
        </pc:spChg>
        <pc:spChg chg="mod">
          <ac:chgData name="nikita bakanchev" userId="7425f483d9e5d2b1" providerId="LiveId" clId="{2DA4ADC5-6D45-9544-A586-64607823D3B9}" dt="2020-02-28T16:22:04.907" v="53" actId="1076"/>
          <ac:spMkLst>
            <pc:docMk/>
            <pc:sldMk cId="2799613246" sldId="258"/>
            <ac:spMk id="7" creationId="{2EEBE8A8-E684-48F1-9548-859D2FB432B7}"/>
          </ac:spMkLst>
        </pc:spChg>
        <pc:spChg chg="del">
          <ac:chgData name="nikita bakanchev" userId="7425f483d9e5d2b1" providerId="LiveId" clId="{2DA4ADC5-6D45-9544-A586-64607823D3B9}" dt="2020-02-28T16:21:47.460" v="50" actId="478"/>
          <ac:spMkLst>
            <pc:docMk/>
            <pc:sldMk cId="2799613246" sldId="258"/>
            <ac:spMk id="8" creationId="{DB60514F-31A3-46B2-AC37-50C6357EC2D5}"/>
          </ac:spMkLst>
        </pc:spChg>
        <pc:spChg chg="mod">
          <ac:chgData name="nikita bakanchev" userId="7425f483d9e5d2b1" providerId="LiveId" clId="{2DA4ADC5-6D45-9544-A586-64607823D3B9}" dt="2020-02-28T16:21:28.363" v="40" actId="20577"/>
          <ac:spMkLst>
            <pc:docMk/>
            <pc:sldMk cId="2799613246" sldId="258"/>
            <ac:spMk id="9" creationId="{7D9957DD-77D0-47B5-BA09-71A0371674E6}"/>
          </ac:spMkLst>
        </pc:spChg>
      </pc:sldChg>
      <pc:sldChg chg="modSp add">
        <pc:chgData name="nikita bakanchev" userId="7425f483d9e5d2b1" providerId="LiveId" clId="{2DA4ADC5-6D45-9544-A586-64607823D3B9}" dt="2020-02-28T16:33:13.069" v="420" actId="20577"/>
        <pc:sldMkLst>
          <pc:docMk/>
          <pc:sldMk cId="1102910769" sldId="260"/>
        </pc:sldMkLst>
        <pc:spChg chg="mod">
          <ac:chgData name="nikita bakanchev" userId="7425f483d9e5d2b1" providerId="LiveId" clId="{2DA4ADC5-6D45-9544-A586-64607823D3B9}" dt="2020-02-28T16:32:02.123" v="252" actId="20577"/>
          <ac:spMkLst>
            <pc:docMk/>
            <pc:sldMk cId="1102910769" sldId="260"/>
            <ac:spMk id="2" creationId="{A6E42361-27B7-BA47-9960-C1499124BDB5}"/>
          </ac:spMkLst>
        </pc:spChg>
        <pc:spChg chg="mod">
          <ac:chgData name="nikita bakanchev" userId="7425f483d9e5d2b1" providerId="LiveId" clId="{2DA4ADC5-6D45-9544-A586-64607823D3B9}" dt="2020-02-28T16:33:13.069" v="420" actId="20577"/>
          <ac:spMkLst>
            <pc:docMk/>
            <pc:sldMk cId="1102910769" sldId="260"/>
            <ac:spMk id="3" creationId="{3DE1E064-749A-AD4C-9A14-3A3E6DCA596C}"/>
          </ac:spMkLst>
        </pc:spChg>
      </pc:sldChg>
      <pc:sldChg chg="addSp delSp modSp add">
        <pc:chgData name="nikita bakanchev" userId="7425f483d9e5d2b1" providerId="LiveId" clId="{2DA4ADC5-6D45-9544-A586-64607823D3B9}" dt="2020-02-28T16:25:03.381" v="233" actId="1076"/>
        <pc:sldMkLst>
          <pc:docMk/>
          <pc:sldMk cId="3465793499" sldId="261"/>
        </pc:sldMkLst>
        <pc:spChg chg="add mod">
          <ac:chgData name="nikita bakanchev" userId="7425f483d9e5d2b1" providerId="LiveId" clId="{2DA4ADC5-6D45-9544-A586-64607823D3B9}" dt="2020-02-28T16:24:27.921" v="171" actId="1076"/>
          <ac:spMkLst>
            <pc:docMk/>
            <pc:sldMk cId="3465793499" sldId="261"/>
            <ac:spMk id="3" creationId="{2D7A6DB6-1CDB-634B-83B5-AF190CE15021}"/>
          </ac:spMkLst>
        </pc:spChg>
        <pc:spChg chg="add mod">
          <ac:chgData name="nikita bakanchev" userId="7425f483d9e5d2b1" providerId="LiveId" clId="{2DA4ADC5-6D45-9544-A586-64607823D3B9}" dt="2020-02-28T16:23:49.142" v="141" actId="1076"/>
          <ac:spMkLst>
            <pc:docMk/>
            <pc:sldMk cId="3465793499" sldId="261"/>
            <ac:spMk id="8" creationId="{70DB435A-D5B3-1F42-8631-FCFE052E4BBB}"/>
          </ac:spMkLst>
        </pc:spChg>
        <pc:spChg chg="add mod">
          <ac:chgData name="nikita bakanchev" userId="7425f483d9e5d2b1" providerId="LiveId" clId="{2DA4ADC5-6D45-9544-A586-64607823D3B9}" dt="2020-02-28T16:24:52.154" v="208" actId="1076"/>
          <ac:spMkLst>
            <pc:docMk/>
            <pc:sldMk cId="3465793499" sldId="261"/>
            <ac:spMk id="10" creationId="{B226510F-06F6-3D4D-9D4F-CB9207FC6859}"/>
          </ac:spMkLst>
        </pc:spChg>
        <pc:spChg chg="add mod">
          <ac:chgData name="nikita bakanchev" userId="7425f483d9e5d2b1" providerId="LiveId" clId="{2DA4ADC5-6D45-9544-A586-64607823D3B9}" dt="2020-02-28T16:25:03.381" v="233" actId="1076"/>
          <ac:spMkLst>
            <pc:docMk/>
            <pc:sldMk cId="3465793499" sldId="261"/>
            <ac:spMk id="12" creationId="{8E2862D9-3975-B74C-AEA7-74F35899C33D}"/>
          </ac:spMkLst>
        </pc:spChg>
        <pc:spChg chg="del mod">
          <ac:chgData name="nikita bakanchev" userId="7425f483d9e5d2b1" providerId="LiveId" clId="{2DA4ADC5-6D45-9544-A586-64607823D3B9}" dt="2020-02-28T16:22:38.107" v="58" actId="478"/>
          <ac:spMkLst>
            <pc:docMk/>
            <pc:sldMk cId="3465793499" sldId="261"/>
            <ac:spMk id="24" creationId="{9C7F9424-4F10-4D9D-9710-F763E776130B}"/>
          </ac:spMkLst>
        </pc:spChg>
        <pc:spChg chg="add mod">
          <ac:chgData name="nikita bakanchev" userId="7425f483d9e5d2b1" providerId="LiveId" clId="{2DA4ADC5-6D45-9544-A586-64607823D3B9}" dt="2020-02-28T16:24:20.620" v="170" actId="1076"/>
          <ac:spMkLst>
            <pc:docMk/>
            <pc:sldMk cId="3465793499" sldId="261"/>
            <ac:spMk id="25" creationId="{ACED2A17-5948-8445-A0D3-FD882451C213}"/>
          </ac:spMkLst>
        </pc:spChg>
        <pc:spChg chg="del">
          <ac:chgData name="nikita bakanchev" userId="7425f483d9e5d2b1" providerId="LiveId" clId="{2DA4ADC5-6D45-9544-A586-64607823D3B9}" dt="2020-02-28T16:22:38.901" v="59" actId="478"/>
          <ac:spMkLst>
            <pc:docMk/>
            <pc:sldMk cId="3465793499" sldId="261"/>
            <ac:spMk id="26" creationId="{EBB1DBE1-7449-484F-AD98-C1687B25E547}"/>
          </ac:spMkLst>
        </pc:spChg>
        <pc:spChg chg="del">
          <ac:chgData name="nikita bakanchev" userId="7425f483d9e5d2b1" providerId="LiveId" clId="{2DA4ADC5-6D45-9544-A586-64607823D3B9}" dt="2020-02-28T16:22:39.733" v="60" actId="478"/>
          <ac:spMkLst>
            <pc:docMk/>
            <pc:sldMk cId="3465793499" sldId="261"/>
            <ac:spMk id="27" creationId="{FC5901D9-8994-4587-A46D-4327D87547AA}"/>
          </ac:spMkLst>
        </pc:spChg>
        <pc:spChg chg="add mod">
          <ac:chgData name="nikita bakanchev" userId="7425f483d9e5d2b1" providerId="LiveId" clId="{2DA4ADC5-6D45-9544-A586-64607823D3B9}" dt="2020-02-28T16:24:37.965" v="175" actId="20577"/>
          <ac:spMkLst>
            <pc:docMk/>
            <pc:sldMk cId="3465793499" sldId="261"/>
            <ac:spMk id="28" creationId="{9ECA48AD-94FC-0F49-8668-83556CC8E13E}"/>
          </ac:spMkLst>
        </pc:spChg>
      </pc:sldChg>
      <pc:sldChg chg="modSp add">
        <pc:chgData name="nikita bakanchev" userId="7425f483d9e5d2b1" providerId="LiveId" clId="{2DA4ADC5-6D45-9544-A586-64607823D3B9}" dt="2020-02-28T16:37:00.570" v="748" actId="20577"/>
        <pc:sldMkLst>
          <pc:docMk/>
          <pc:sldMk cId="241290407" sldId="262"/>
        </pc:sldMkLst>
        <pc:spChg chg="mod">
          <ac:chgData name="nikita bakanchev" userId="7425f483d9e5d2b1" providerId="LiveId" clId="{2DA4ADC5-6D45-9544-A586-64607823D3B9}" dt="2020-02-28T16:34:56.336" v="442" actId="20577"/>
          <ac:spMkLst>
            <pc:docMk/>
            <pc:sldMk cId="241290407" sldId="262"/>
            <ac:spMk id="2" creationId="{A6E42361-27B7-BA47-9960-C1499124BDB5}"/>
          </ac:spMkLst>
        </pc:spChg>
        <pc:spChg chg="mod">
          <ac:chgData name="nikita bakanchev" userId="7425f483d9e5d2b1" providerId="LiveId" clId="{2DA4ADC5-6D45-9544-A586-64607823D3B9}" dt="2020-02-28T16:37:00.570" v="748" actId="20577"/>
          <ac:spMkLst>
            <pc:docMk/>
            <pc:sldMk cId="241290407" sldId="262"/>
            <ac:spMk id="3" creationId="{3DE1E064-749A-AD4C-9A14-3A3E6DCA596C}"/>
          </ac:spMkLst>
        </pc:spChg>
      </pc:sldChg>
      <pc:sldChg chg="addSp delSp modSp add">
        <pc:chgData name="nikita bakanchev" userId="7425f483d9e5d2b1" providerId="LiveId" clId="{2DA4ADC5-6D45-9544-A586-64607823D3B9}" dt="2020-02-28T16:53:45.496" v="919"/>
        <pc:sldMkLst>
          <pc:docMk/>
          <pc:sldMk cId="1498861180" sldId="263"/>
        </pc:sldMkLst>
        <pc:spChg chg="mod">
          <ac:chgData name="nikita bakanchev" userId="7425f483d9e5d2b1" providerId="LiveId" clId="{2DA4ADC5-6D45-9544-A586-64607823D3B9}" dt="2020-02-28T16:38:08.271" v="784" actId="20577"/>
          <ac:spMkLst>
            <pc:docMk/>
            <pc:sldMk cId="1498861180" sldId="263"/>
            <ac:spMk id="2" creationId="{3DB94A42-9B65-3947-BB66-8C8C49E23732}"/>
          </ac:spMkLst>
        </pc:spChg>
        <pc:spChg chg="del mod">
          <ac:chgData name="nikita bakanchev" userId="7425f483d9e5d2b1" providerId="LiveId" clId="{2DA4ADC5-6D45-9544-A586-64607823D3B9}" dt="2020-02-28T16:38:45.900" v="789"/>
          <ac:spMkLst>
            <pc:docMk/>
            <pc:sldMk cId="1498861180" sldId="263"/>
            <ac:spMk id="3" creationId="{9F0992F4-7BD0-8E4B-879F-BAE55ECD9F39}"/>
          </ac:spMkLst>
        </pc:spChg>
        <pc:spChg chg="add mod">
          <ac:chgData name="nikita bakanchev" userId="7425f483d9e5d2b1" providerId="LiveId" clId="{2DA4ADC5-6D45-9544-A586-64607823D3B9}" dt="2020-02-28T16:43:12.678" v="813" actId="14100"/>
          <ac:spMkLst>
            <pc:docMk/>
            <pc:sldMk cId="1498861180" sldId="263"/>
            <ac:spMk id="7" creationId="{30A7C3E1-57CD-2B4D-B380-24C6B747E1BF}"/>
          </ac:spMkLst>
        </pc:spChg>
        <pc:spChg chg="add mod">
          <ac:chgData name="nikita bakanchev" userId="7425f483d9e5d2b1" providerId="LiveId" clId="{2DA4ADC5-6D45-9544-A586-64607823D3B9}" dt="2020-02-28T16:43:35.919" v="815" actId="13822"/>
          <ac:spMkLst>
            <pc:docMk/>
            <pc:sldMk cId="1498861180" sldId="263"/>
            <ac:spMk id="8" creationId="{66C02AE1-A74C-B94A-B576-FD33BA19B51A}"/>
          </ac:spMkLst>
        </pc:spChg>
        <pc:spChg chg="add mod">
          <ac:chgData name="nikita bakanchev" userId="7425f483d9e5d2b1" providerId="LiveId" clId="{2DA4ADC5-6D45-9544-A586-64607823D3B9}" dt="2020-02-28T16:45:36.720" v="873" actId="1076"/>
          <ac:spMkLst>
            <pc:docMk/>
            <pc:sldMk cId="1498861180" sldId="263"/>
            <ac:spMk id="9" creationId="{70D17A35-C007-F34D-9378-926E573E4818}"/>
          </ac:spMkLst>
        </pc:spChg>
        <pc:spChg chg="add mod">
          <ac:chgData name="nikita bakanchev" userId="7425f483d9e5d2b1" providerId="LiveId" clId="{2DA4ADC5-6D45-9544-A586-64607823D3B9}" dt="2020-02-28T16:45:26.167" v="872" actId="20577"/>
          <ac:spMkLst>
            <pc:docMk/>
            <pc:sldMk cId="1498861180" sldId="263"/>
            <ac:spMk id="10" creationId="{5628895B-5CF0-F84F-BC67-6BDDABDA6770}"/>
          </ac:spMkLst>
        </pc:spChg>
        <pc:spChg chg="add mod">
          <ac:chgData name="nikita bakanchev" userId="7425f483d9e5d2b1" providerId="LiveId" clId="{2DA4ADC5-6D45-9544-A586-64607823D3B9}" dt="2020-02-28T16:45:14.231" v="861" actId="20577"/>
          <ac:spMkLst>
            <pc:docMk/>
            <pc:sldMk cId="1498861180" sldId="263"/>
            <ac:spMk id="11" creationId="{D049092B-DDA8-264C-8DA6-49B777304ECB}"/>
          </ac:spMkLst>
        </pc:spChg>
        <pc:spChg chg="add mod">
          <ac:chgData name="nikita bakanchev" userId="7425f483d9e5d2b1" providerId="LiveId" clId="{2DA4ADC5-6D45-9544-A586-64607823D3B9}" dt="2020-02-28T16:45:15.192" v="862" actId="20577"/>
          <ac:spMkLst>
            <pc:docMk/>
            <pc:sldMk cId="1498861180" sldId="263"/>
            <ac:spMk id="12" creationId="{3E31EF90-0171-9D44-B981-DC1DBCA7191F}"/>
          </ac:spMkLst>
        </pc:spChg>
        <pc:spChg chg="add mod">
          <ac:chgData name="nikita bakanchev" userId="7425f483d9e5d2b1" providerId="LiveId" clId="{2DA4ADC5-6D45-9544-A586-64607823D3B9}" dt="2020-02-28T16:45:16.047" v="863" actId="20577"/>
          <ac:spMkLst>
            <pc:docMk/>
            <pc:sldMk cId="1498861180" sldId="263"/>
            <ac:spMk id="13" creationId="{F968DE3A-A7A1-854B-81C4-790188358A04}"/>
          </ac:spMkLst>
        </pc:spChg>
        <pc:spChg chg="add mod">
          <ac:chgData name="nikita bakanchev" userId="7425f483d9e5d2b1" providerId="LiveId" clId="{2DA4ADC5-6D45-9544-A586-64607823D3B9}" dt="2020-02-28T16:45:16.879" v="864" actId="20577"/>
          <ac:spMkLst>
            <pc:docMk/>
            <pc:sldMk cId="1498861180" sldId="263"/>
            <ac:spMk id="14" creationId="{98899933-CC66-E148-8BC6-F5F6BF1CA6D1}"/>
          </ac:spMkLst>
        </pc:spChg>
        <pc:spChg chg="add mod">
          <ac:chgData name="nikita bakanchev" userId="7425f483d9e5d2b1" providerId="LiveId" clId="{2DA4ADC5-6D45-9544-A586-64607823D3B9}" dt="2020-02-28T16:45:13.134" v="860" actId="20577"/>
          <ac:spMkLst>
            <pc:docMk/>
            <pc:sldMk cId="1498861180" sldId="263"/>
            <ac:spMk id="15" creationId="{76816F6B-7395-FC42-854A-ADBCC499DF59}"/>
          </ac:spMkLst>
        </pc:spChg>
        <pc:spChg chg="add mod">
          <ac:chgData name="nikita bakanchev" userId="7425f483d9e5d2b1" providerId="LiveId" clId="{2DA4ADC5-6D45-9544-A586-64607823D3B9}" dt="2020-02-28T16:53:06.397" v="917" actId="20577"/>
          <ac:spMkLst>
            <pc:docMk/>
            <pc:sldMk cId="1498861180" sldId="263"/>
            <ac:spMk id="33" creationId="{813894E9-4331-BE43-9D14-384DA6800BD8}"/>
          </ac:spMkLst>
        </pc:spChg>
        <pc:picChg chg="add mod">
          <ac:chgData name="nikita bakanchev" userId="7425f483d9e5d2b1" providerId="LiveId" clId="{2DA4ADC5-6D45-9544-A586-64607823D3B9}" dt="2020-02-28T16:39:18.678" v="792" actId="1076"/>
          <ac:picMkLst>
            <pc:docMk/>
            <pc:sldMk cId="1498861180" sldId="263"/>
            <ac:picMk id="6" creationId="{B451153C-83B1-7C43-A768-998E03DCB8AD}"/>
          </ac:picMkLst>
        </pc:picChg>
        <pc:cxnChg chg="add mod">
          <ac:chgData name="nikita bakanchev" userId="7425f483d9e5d2b1" providerId="LiveId" clId="{2DA4ADC5-6D45-9544-A586-64607823D3B9}" dt="2020-02-28T16:38:49.316" v="790" actId="1076"/>
          <ac:cxnSpMkLst>
            <pc:docMk/>
            <pc:sldMk cId="1498861180" sldId="263"/>
            <ac:cxnSpMk id="4" creationId="{901E5ECD-1DB1-8D48-AA6C-4B80F919486B}"/>
          </ac:cxnSpMkLst>
        </pc:cxnChg>
        <pc:cxnChg chg="add mod">
          <ac:chgData name="nikita bakanchev" userId="7425f483d9e5d2b1" providerId="LiveId" clId="{2DA4ADC5-6D45-9544-A586-64607823D3B9}" dt="2020-02-28T16:52:12.886" v="875" actId="208"/>
          <ac:cxnSpMkLst>
            <pc:docMk/>
            <pc:sldMk cId="1498861180" sldId="263"/>
            <ac:cxnSpMk id="17" creationId="{4CE6065E-497F-A348-B99F-918165A45105}"/>
          </ac:cxnSpMkLst>
        </pc:cxnChg>
        <pc:cxnChg chg="add mod">
          <ac:chgData name="nikita bakanchev" userId="7425f483d9e5d2b1" providerId="LiveId" clId="{2DA4ADC5-6D45-9544-A586-64607823D3B9}" dt="2020-02-28T16:52:20.122" v="878" actId="14100"/>
          <ac:cxnSpMkLst>
            <pc:docMk/>
            <pc:sldMk cId="1498861180" sldId="263"/>
            <ac:cxnSpMk id="18" creationId="{F67EF4D4-F1EE-5540-A5DC-DD356654B927}"/>
          </ac:cxnSpMkLst>
        </pc:cxnChg>
        <pc:cxnChg chg="add mod">
          <ac:chgData name="nikita bakanchev" userId="7425f483d9e5d2b1" providerId="LiveId" clId="{2DA4ADC5-6D45-9544-A586-64607823D3B9}" dt="2020-02-28T16:52:25.780" v="881" actId="14100"/>
          <ac:cxnSpMkLst>
            <pc:docMk/>
            <pc:sldMk cId="1498861180" sldId="263"/>
            <ac:cxnSpMk id="21" creationId="{6D8C856B-CE40-5341-9331-DFAA19A77809}"/>
          </ac:cxnSpMkLst>
        </pc:cxnChg>
        <pc:cxnChg chg="add mod">
          <ac:chgData name="nikita bakanchev" userId="7425f483d9e5d2b1" providerId="LiveId" clId="{2DA4ADC5-6D45-9544-A586-64607823D3B9}" dt="2020-02-28T16:52:32.068" v="884" actId="14100"/>
          <ac:cxnSpMkLst>
            <pc:docMk/>
            <pc:sldMk cId="1498861180" sldId="263"/>
            <ac:cxnSpMk id="24" creationId="{FC124747-F8D1-2441-B553-BEA6CD0F32C2}"/>
          </ac:cxnSpMkLst>
        </pc:cxnChg>
        <pc:cxnChg chg="add mod">
          <ac:chgData name="nikita bakanchev" userId="7425f483d9e5d2b1" providerId="LiveId" clId="{2DA4ADC5-6D45-9544-A586-64607823D3B9}" dt="2020-02-28T16:52:38.369" v="887" actId="14100"/>
          <ac:cxnSpMkLst>
            <pc:docMk/>
            <pc:sldMk cId="1498861180" sldId="263"/>
            <ac:cxnSpMk id="27" creationId="{81D0936E-7DBC-C14F-85BC-6EC4B79ED2B8}"/>
          </ac:cxnSpMkLst>
        </pc:cxnChg>
        <pc:cxnChg chg="add mod">
          <ac:chgData name="nikita bakanchev" userId="7425f483d9e5d2b1" providerId="LiveId" clId="{2DA4ADC5-6D45-9544-A586-64607823D3B9}" dt="2020-02-28T16:52:48.798" v="891" actId="14100"/>
          <ac:cxnSpMkLst>
            <pc:docMk/>
            <pc:sldMk cId="1498861180" sldId="263"/>
            <ac:cxnSpMk id="30" creationId="{EAD1CEF9-4967-6C44-95BB-36D33FD30547}"/>
          </ac:cxnSpMkLst>
        </pc:cxnChg>
        <pc:cxnChg chg="add del">
          <ac:chgData name="nikita bakanchev" userId="7425f483d9e5d2b1" providerId="LiveId" clId="{2DA4ADC5-6D45-9544-A586-64607823D3B9}" dt="2020-02-28T16:53:45.496" v="919"/>
          <ac:cxnSpMkLst>
            <pc:docMk/>
            <pc:sldMk cId="1498861180" sldId="263"/>
            <ac:cxnSpMk id="34" creationId="{903C0CCB-9996-2C43-8F9C-610613D0E5EB}"/>
          </ac:cxnSpMkLst>
        </pc:cxnChg>
      </pc:sldChg>
      <pc:sldChg chg="addSp delSp modSp add">
        <pc:chgData name="nikita bakanchev" userId="7425f483d9e5d2b1" providerId="LiveId" clId="{2DA4ADC5-6D45-9544-A586-64607823D3B9}" dt="2020-02-28T17:02:39.339" v="989" actId="1076"/>
        <pc:sldMkLst>
          <pc:docMk/>
          <pc:sldMk cId="1197598607" sldId="264"/>
        </pc:sldMkLst>
        <pc:spChg chg="mod">
          <ac:chgData name="nikita bakanchev" userId="7425f483d9e5d2b1" providerId="LiveId" clId="{2DA4ADC5-6D45-9544-A586-64607823D3B9}" dt="2020-02-28T17:00:08.005" v="946" actId="14100"/>
          <ac:spMkLst>
            <pc:docMk/>
            <pc:sldMk cId="1197598607" sldId="264"/>
            <ac:spMk id="10" creationId="{5628895B-5CF0-F84F-BC67-6BDDABDA6770}"/>
          </ac:spMkLst>
        </pc:spChg>
        <pc:spChg chg="add mod">
          <ac:chgData name="nikita bakanchev" userId="7425f483d9e5d2b1" providerId="LiveId" clId="{2DA4ADC5-6D45-9544-A586-64607823D3B9}" dt="2020-02-28T16:59:14.590" v="945" actId="1076"/>
          <ac:spMkLst>
            <pc:docMk/>
            <pc:sldMk cId="1197598607" sldId="264"/>
            <ac:spMk id="16" creationId="{B0B35B34-308F-0F42-9BAB-6212E1B8BB92}"/>
          </ac:spMkLst>
        </pc:spChg>
        <pc:spChg chg="add mod">
          <ac:chgData name="nikita bakanchev" userId="7425f483d9e5d2b1" providerId="LiveId" clId="{2DA4ADC5-6D45-9544-A586-64607823D3B9}" dt="2020-02-28T17:01:39.331" v="974" actId="14100"/>
          <ac:spMkLst>
            <pc:docMk/>
            <pc:sldMk cId="1197598607" sldId="264"/>
            <ac:spMk id="19" creationId="{2BD79070-A9D2-A44D-81F3-B2060C285F9E}"/>
          </ac:spMkLst>
        </pc:spChg>
        <pc:spChg chg="add del mod">
          <ac:chgData name="nikita bakanchev" userId="7425f483d9e5d2b1" providerId="LiveId" clId="{2DA4ADC5-6D45-9544-A586-64607823D3B9}" dt="2020-02-28T17:02:00.385" v="980"/>
          <ac:spMkLst>
            <pc:docMk/>
            <pc:sldMk cId="1197598607" sldId="264"/>
            <ac:spMk id="20" creationId="{B7657856-B512-1343-9D9E-6BE14BA744DD}"/>
          </ac:spMkLst>
        </pc:spChg>
        <pc:spChg chg="add mod">
          <ac:chgData name="nikita bakanchev" userId="7425f483d9e5d2b1" providerId="LiveId" clId="{2DA4ADC5-6D45-9544-A586-64607823D3B9}" dt="2020-02-28T17:01:42.290" v="975" actId="1076"/>
          <ac:spMkLst>
            <pc:docMk/>
            <pc:sldMk cId="1197598607" sldId="264"/>
            <ac:spMk id="22" creationId="{4D191734-DD0A-C04F-AE4F-3A71B4C61BAA}"/>
          </ac:spMkLst>
        </pc:spChg>
        <pc:spChg chg="add mod">
          <ac:chgData name="nikita bakanchev" userId="7425f483d9e5d2b1" providerId="LiveId" clId="{2DA4ADC5-6D45-9544-A586-64607823D3B9}" dt="2020-02-28T17:02:22.884" v="985" actId="692"/>
          <ac:spMkLst>
            <pc:docMk/>
            <pc:sldMk cId="1197598607" sldId="264"/>
            <ac:spMk id="28" creationId="{75A61848-9428-0E46-86EC-4262A4DB5EB9}"/>
          </ac:spMkLst>
        </pc:spChg>
        <pc:spChg chg="add mod">
          <ac:chgData name="nikita bakanchev" userId="7425f483d9e5d2b1" providerId="LiveId" clId="{2DA4ADC5-6D45-9544-A586-64607823D3B9}" dt="2020-02-28T17:02:35.998" v="987" actId="1076"/>
          <ac:spMkLst>
            <pc:docMk/>
            <pc:sldMk cId="1197598607" sldId="264"/>
            <ac:spMk id="29" creationId="{104F5A69-D94A-E246-91D1-3266497044CB}"/>
          </ac:spMkLst>
        </pc:spChg>
        <pc:spChg chg="add mod">
          <ac:chgData name="nikita bakanchev" userId="7425f483d9e5d2b1" providerId="LiveId" clId="{2DA4ADC5-6D45-9544-A586-64607823D3B9}" dt="2020-02-28T17:02:39.339" v="989" actId="1076"/>
          <ac:spMkLst>
            <pc:docMk/>
            <pc:sldMk cId="1197598607" sldId="264"/>
            <ac:spMk id="31" creationId="{D5FD5B14-1196-0543-9CBF-5A8ABA994425}"/>
          </ac:spMkLst>
        </pc:spChg>
        <pc:picChg chg="add mod">
          <ac:chgData name="nikita bakanchev" userId="7425f483d9e5d2b1" providerId="LiveId" clId="{2DA4ADC5-6D45-9544-A586-64607823D3B9}" dt="2020-02-28T16:59:01.586" v="925" actId="1076"/>
          <ac:picMkLst>
            <pc:docMk/>
            <pc:sldMk cId="1197598607" sldId="264"/>
            <ac:picMk id="5" creationId="{635E0AC4-F382-CF41-A33C-249832D20DB1}"/>
          </ac:picMkLst>
        </pc:picChg>
      </pc:sldChg>
      <pc:sldChg chg="addSp delSp modSp add">
        <pc:chgData name="nikita bakanchev" userId="7425f483d9e5d2b1" providerId="LiveId" clId="{2DA4ADC5-6D45-9544-A586-64607823D3B9}" dt="2020-02-28T17:03:45.932" v="1040" actId="20577"/>
        <pc:sldMkLst>
          <pc:docMk/>
          <pc:sldMk cId="1584723818" sldId="265"/>
        </pc:sldMkLst>
        <pc:spChg chg="add del mod">
          <ac:chgData name="nikita bakanchev" userId="7425f483d9e5d2b1" providerId="LiveId" clId="{2DA4ADC5-6D45-9544-A586-64607823D3B9}" dt="2020-02-28T17:02:58.632" v="994"/>
          <ac:spMkLst>
            <pc:docMk/>
            <pc:sldMk cId="1584723818" sldId="265"/>
            <ac:spMk id="3" creationId="{32571306-F137-E44A-877F-C22CA4A74C8D}"/>
          </ac:spMkLst>
        </pc:spChg>
        <pc:spChg chg="add mod">
          <ac:chgData name="nikita bakanchev" userId="7425f483d9e5d2b1" providerId="LiveId" clId="{2DA4ADC5-6D45-9544-A586-64607823D3B9}" dt="2020-02-28T17:03:45.932" v="1040" actId="20577"/>
          <ac:spMkLst>
            <pc:docMk/>
            <pc:sldMk cId="1584723818" sldId="265"/>
            <ac:spMk id="20" creationId="{2BA7CF75-71CA-B448-9D0F-7C67BAB04DE2}"/>
          </ac:spMkLst>
        </pc:spChg>
      </pc:sldChg>
      <pc:sldChg chg="addSp modSp add">
        <pc:chgData name="nikita bakanchev" userId="7425f483d9e5d2b1" providerId="LiveId" clId="{2DA4ADC5-6D45-9544-A586-64607823D3B9}" dt="2020-02-28T17:06:55.465" v="1090" actId="1076"/>
        <pc:sldMkLst>
          <pc:docMk/>
          <pc:sldMk cId="3768220545" sldId="266"/>
        </pc:sldMkLst>
        <pc:spChg chg="mod">
          <ac:chgData name="nikita bakanchev" userId="7425f483d9e5d2b1" providerId="LiveId" clId="{2DA4ADC5-6D45-9544-A586-64607823D3B9}" dt="2020-02-28T17:05:46.222" v="1079" actId="1076"/>
          <ac:spMkLst>
            <pc:docMk/>
            <pc:sldMk cId="3768220545" sldId="266"/>
            <ac:spMk id="9" creationId="{70D17A35-C007-F34D-9378-926E573E4818}"/>
          </ac:spMkLst>
        </pc:spChg>
        <pc:spChg chg="add mod">
          <ac:chgData name="nikita bakanchev" userId="7425f483d9e5d2b1" providerId="LiveId" clId="{2DA4ADC5-6D45-9544-A586-64607823D3B9}" dt="2020-02-28T17:04:47.194" v="1076" actId="1076"/>
          <ac:spMkLst>
            <pc:docMk/>
            <pc:sldMk cId="3768220545" sldId="266"/>
            <ac:spMk id="25" creationId="{5ED706C2-E4B0-2245-8B3E-A3A0FFDA5035}"/>
          </ac:spMkLst>
        </pc:spChg>
        <pc:spChg chg="add mod">
          <ac:chgData name="nikita bakanchev" userId="7425f483d9e5d2b1" providerId="LiveId" clId="{2DA4ADC5-6D45-9544-A586-64607823D3B9}" dt="2020-02-28T17:06:48.512" v="1088" actId="1076"/>
          <ac:spMkLst>
            <pc:docMk/>
            <pc:sldMk cId="3768220545" sldId="266"/>
            <ac:spMk id="26" creationId="{915E54AE-1E7C-AD4F-B664-F49C58BFA334}"/>
          </ac:spMkLst>
        </pc:spChg>
        <pc:spChg chg="add mod">
          <ac:chgData name="nikita bakanchev" userId="7425f483d9e5d2b1" providerId="LiveId" clId="{2DA4ADC5-6D45-9544-A586-64607823D3B9}" dt="2020-02-28T17:06:55.465" v="1090" actId="1076"/>
          <ac:spMkLst>
            <pc:docMk/>
            <pc:sldMk cId="3768220545" sldId="266"/>
            <ac:spMk id="34" creationId="{FD175FCD-E645-934A-A832-B6739E6E9E5D}"/>
          </ac:spMkLst>
        </pc:spChg>
        <pc:cxnChg chg="add mod">
          <ac:chgData name="nikita bakanchev" userId="7425f483d9e5d2b1" providerId="LiveId" clId="{2DA4ADC5-6D45-9544-A586-64607823D3B9}" dt="2020-02-28T17:04:30.656" v="1051" actId="692"/>
          <ac:cxnSpMkLst>
            <pc:docMk/>
            <pc:sldMk cId="3768220545" sldId="266"/>
            <ac:cxnSpMk id="23" creationId="{2F78B1B3-6793-DF47-8111-AE0B4917CD37}"/>
          </ac:cxnSpMkLst>
        </pc:cxnChg>
      </pc:sldChg>
      <pc:sldChg chg="add ord">
        <pc:chgData name="nikita bakanchev" userId="7425f483d9e5d2b1" providerId="LiveId" clId="{2DA4ADC5-6D45-9544-A586-64607823D3B9}" dt="2020-02-28T17:07:16.109" v="1091"/>
        <pc:sldMkLst>
          <pc:docMk/>
          <pc:sldMk cId="720419440" sldId="267"/>
        </pc:sldMkLst>
      </pc:sldChg>
      <pc:sldChg chg="addSp modSp add">
        <pc:chgData name="nikita bakanchev" userId="7425f483d9e5d2b1" providerId="LiveId" clId="{2DA4ADC5-6D45-9544-A586-64607823D3B9}" dt="2020-02-28T17:07:52.908" v="1096" actId="1076"/>
        <pc:sldMkLst>
          <pc:docMk/>
          <pc:sldMk cId="1038674616" sldId="268"/>
        </pc:sldMkLst>
        <pc:spChg chg="add mod">
          <ac:chgData name="nikita bakanchev" userId="7425f483d9e5d2b1" providerId="LiveId" clId="{2DA4ADC5-6D45-9544-A586-64607823D3B9}" dt="2020-02-28T17:07:45.741" v="1094" actId="1076"/>
          <ac:spMkLst>
            <pc:docMk/>
            <pc:sldMk cId="1038674616" sldId="268"/>
            <ac:spMk id="35" creationId="{BACB17F6-D2C3-BD4E-A5E5-18F1DFFDC9F5}"/>
          </ac:spMkLst>
        </pc:spChg>
        <pc:spChg chg="add mod">
          <ac:chgData name="nikita bakanchev" userId="7425f483d9e5d2b1" providerId="LiveId" clId="{2DA4ADC5-6D45-9544-A586-64607823D3B9}" dt="2020-02-28T17:07:52.908" v="1096" actId="1076"/>
          <ac:spMkLst>
            <pc:docMk/>
            <pc:sldMk cId="1038674616" sldId="268"/>
            <ac:spMk id="36" creationId="{F64BBDF8-BC8F-C34F-BA97-63C6DBC4A4D8}"/>
          </ac:spMkLst>
        </pc:spChg>
      </pc:sldChg>
      <pc:sldChg chg="addSp modSp add">
        <pc:chgData name="nikita bakanchev" userId="7425f483d9e5d2b1" providerId="LiveId" clId="{2DA4ADC5-6D45-9544-A586-64607823D3B9}" dt="2020-02-28T17:08:44.217" v="1148" actId="1076"/>
        <pc:sldMkLst>
          <pc:docMk/>
          <pc:sldMk cId="1526580122" sldId="269"/>
        </pc:sldMkLst>
        <pc:spChg chg="add mod">
          <ac:chgData name="nikita bakanchev" userId="7425f483d9e5d2b1" providerId="LiveId" clId="{2DA4ADC5-6D45-9544-A586-64607823D3B9}" dt="2020-02-28T17:08:44.217" v="1148" actId="1076"/>
          <ac:spMkLst>
            <pc:docMk/>
            <pc:sldMk cId="1526580122" sldId="269"/>
            <ac:spMk id="39" creationId="{BF1E87B1-FF37-8949-B8B7-42172FA521E1}"/>
          </ac:spMkLst>
        </pc:spChg>
        <pc:cxnChg chg="add mod">
          <ac:chgData name="nikita bakanchev" userId="7425f483d9e5d2b1" providerId="LiveId" clId="{2DA4ADC5-6D45-9544-A586-64607823D3B9}" dt="2020-02-28T17:08:21.155" v="1101" actId="14100"/>
          <ac:cxnSpMkLst>
            <pc:docMk/>
            <pc:sldMk cId="1526580122" sldId="269"/>
            <ac:cxnSpMk id="37" creationId="{B3CA4458-EE3A-BA45-AAE2-47ED84A3E347}"/>
          </ac:cxnSpMkLst>
        </pc:cxnChg>
      </pc:sldChg>
      <pc:sldChg chg="modSp add">
        <pc:chgData name="nikita bakanchev" userId="7425f483d9e5d2b1" providerId="LiveId" clId="{2DA4ADC5-6D45-9544-A586-64607823D3B9}" dt="2020-02-28T17:12:44.691" v="1379" actId="20577"/>
        <pc:sldMkLst>
          <pc:docMk/>
          <pc:sldMk cId="3539005407" sldId="270"/>
        </pc:sldMkLst>
        <pc:spChg chg="mod">
          <ac:chgData name="nikita bakanchev" userId="7425f483d9e5d2b1" providerId="LiveId" clId="{2DA4ADC5-6D45-9544-A586-64607823D3B9}" dt="2020-02-28T17:10:07.324" v="1188" actId="20577"/>
          <ac:spMkLst>
            <pc:docMk/>
            <pc:sldMk cId="3539005407" sldId="270"/>
            <ac:spMk id="2" creationId="{9A0A7635-97B1-4E4B-B97C-13A11776B55C}"/>
          </ac:spMkLst>
        </pc:spChg>
        <pc:spChg chg="mod">
          <ac:chgData name="nikita bakanchev" userId="7425f483d9e5d2b1" providerId="LiveId" clId="{2DA4ADC5-6D45-9544-A586-64607823D3B9}" dt="2020-02-28T17:12:44.691" v="1379" actId="20577"/>
          <ac:spMkLst>
            <pc:docMk/>
            <pc:sldMk cId="3539005407" sldId="270"/>
            <ac:spMk id="3" creationId="{A573F46A-6117-DC45-A18B-9700620C71D8}"/>
          </ac:spMkLst>
        </pc:spChg>
      </pc:sldChg>
      <pc:sldChg chg="modSp add">
        <pc:chgData name="nikita bakanchev" userId="7425f483d9e5d2b1" providerId="LiveId" clId="{2DA4ADC5-6D45-9544-A586-64607823D3B9}" dt="2020-02-28T17:13:30.385" v="1545" actId="20577"/>
        <pc:sldMkLst>
          <pc:docMk/>
          <pc:sldMk cId="2194251451" sldId="271"/>
        </pc:sldMkLst>
        <pc:spChg chg="mod">
          <ac:chgData name="nikita bakanchev" userId="7425f483d9e5d2b1" providerId="LiveId" clId="{2DA4ADC5-6D45-9544-A586-64607823D3B9}" dt="2020-02-28T17:13:30.385" v="1545" actId="20577"/>
          <ac:spMkLst>
            <pc:docMk/>
            <pc:sldMk cId="2194251451" sldId="271"/>
            <ac:spMk id="3" creationId="{A573F46A-6117-DC45-A18B-9700620C71D8}"/>
          </ac:spMkLst>
        </pc:spChg>
      </pc:sldChg>
      <pc:sldChg chg="modSp add">
        <pc:chgData name="nikita bakanchev" userId="7425f483d9e5d2b1" providerId="LiveId" clId="{2DA4ADC5-6D45-9544-A586-64607823D3B9}" dt="2020-02-28T17:18:31.810" v="1919" actId="20577"/>
        <pc:sldMkLst>
          <pc:docMk/>
          <pc:sldMk cId="1153349086" sldId="272"/>
        </pc:sldMkLst>
        <pc:spChg chg="mod">
          <ac:chgData name="nikita bakanchev" userId="7425f483d9e5d2b1" providerId="LiveId" clId="{2DA4ADC5-6D45-9544-A586-64607823D3B9}" dt="2020-02-28T17:18:31.810" v="1919" actId="20577"/>
          <ac:spMkLst>
            <pc:docMk/>
            <pc:sldMk cId="1153349086" sldId="272"/>
            <ac:spMk id="3" creationId="{A573F46A-6117-DC45-A18B-9700620C71D8}"/>
          </ac:spMkLst>
        </pc:spChg>
      </pc:sldChg>
      <pc:sldChg chg="modSp add">
        <pc:chgData name="nikita bakanchev" userId="7425f483d9e5d2b1" providerId="LiveId" clId="{2DA4ADC5-6D45-9544-A586-64607823D3B9}" dt="2020-02-28T17:20:38.678" v="2130" actId="20577"/>
        <pc:sldMkLst>
          <pc:docMk/>
          <pc:sldMk cId="1370900146" sldId="273"/>
        </pc:sldMkLst>
        <pc:spChg chg="mod">
          <ac:chgData name="nikita bakanchev" userId="7425f483d9e5d2b1" providerId="LiveId" clId="{2DA4ADC5-6D45-9544-A586-64607823D3B9}" dt="2020-02-28T17:19:44.357" v="1960" actId="20577"/>
          <ac:spMkLst>
            <pc:docMk/>
            <pc:sldMk cId="1370900146" sldId="273"/>
            <ac:spMk id="2" creationId="{9A0A7635-97B1-4E4B-B97C-13A11776B55C}"/>
          </ac:spMkLst>
        </pc:spChg>
        <pc:spChg chg="mod">
          <ac:chgData name="nikita bakanchev" userId="7425f483d9e5d2b1" providerId="LiveId" clId="{2DA4ADC5-6D45-9544-A586-64607823D3B9}" dt="2020-02-28T17:20:38.678" v="2130" actId="20577"/>
          <ac:spMkLst>
            <pc:docMk/>
            <pc:sldMk cId="1370900146" sldId="273"/>
            <ac:spMk id="3" creationId="{A573F46A-6117-DC45-A18B-9700620C71D8}"/>
          </ac:spMkLst>
        </pc:spChg>
      </pc:sldChg>
      <pc:sldChg chg="modSp add">
        <pc:chgData name="nikita bakanchev" userId="7425f483d9e5d2b1" providerId="LiveId" clId="{2DA4ADC5-6D45-9544-A586-64607823D3B9}" dt="2020-02-28T17:38:18.929" v="2409" actId="20577"/>
        <pc:sldMkLst>
          <pc:docMk/>
          <pc:sldMk cId="3915330452" sldId="274"/>
        </pc:sldMkLst>
        <pc:spChg chg="mod">
          <ac:chgData name="nikita bakanchev" userId="7425f483d9e5d2b1" providerId="LiveId" clId="{2DA4ADC5-6D45-9544-A586-64607823D3B9}" dt="2020-02-28T17:22:23.769" v="2242" actId="20577"/>
          <ac:spMkLst>
            <pc:docMk/>
            <pc:sldMk cId="3915330452" sldId="274"/>
            <ac:spMk id="2" creationId="{EB3AB8A8-DA12-1B40-9C48-7ED83EFECFA5}"/>
          </ac:spMkLst>
        </pc:spChg>
        <pc:spChg chg="mod">
          <ac:chgData name="nikita bakanchev" userId="7425f483d9e5d2b1" providerId="LiveId" clId="{2DA4ADC5-6D45-9544-A586-64607823D3B9}" dt="2020-02-28T17:38:18.929" v="2409" actId="20577"/>
          <ac:spMkLst>
            <pc:docMk/>
            <pc:sldMk cId="3915330452" sldId="274"/>
            <ac:spMk id="3" creationId="{01E2F818-ABE5-0C40-B1A3-8C088BF42A18}"/>
          </ac:spMkLst>
        </pc:spChg>
      </pc:sldChg>
      <pc:sldChg chg="modSp add">
        <pc:chgData name="nikita bakanchev" userId="7425f483d9e5d2b1" providerId="LiveId" clId="{2DA4ADC5-6D45-9544-A586-64607823D3B9}" dt="2020-02-28T17:22:08.347" v="2227" actId="20577"/>
        <pc:sldMkLst>
          <pc:docMk/>
          <pc:sldMk cId="2681786595" sldId="275"/>
        </pc:sldMkLst>
        <pc:spChg chg="mod">
          <ac:chgData name="nikita bakanchev" userId="7425f483d9e5d2b1" providerId="LiveId" clId="{2DA4ADC5-6D45-9544-A586-64607823D3B9}" dt="2020-02-28T17:22:08.347" v="2227" actId="20577"/>
          <ac:spMkLst>
            <pc:docMk/>
            <pc:sldMk cId="2681786595" sldId="275"/>
            <ac:spMk id="3" creationId="{A573F46A-6117-DC45-A18B-9700620C71D8}"/>
          </ac:spMkLst>
        </pc:spChg>
      </pc:sldChg>
      <pc:sldChg chg="modSp add">
        <pc:chgData name="nikita bakanchev" userId="7425f483d9e5d2b1" providerId="LiveId" clId="{2DA4ADC5-6D45-9544-A586-64607823D3B9}" dt="2020-02-28T17:43:06.267" v="2859" actId="20577"/>
        <pc:sldMkLst>
          <pc:docMk/>
          <pc:sldMk cId="1084368936" sldId="276"/>
        </pc:sldMkLst>
        <pc:spChg chg="mod">
          <ac:chgData name="nikita bakanchev" userId="7425f483d9e5d2b1" providerId="LiveId" clId="{2DA4ADC5-6D45-9544-A586-64607823D3B9}" dt="2020-02-28T17:41:04.584" v="2436" actId="20577"/>
          <ac:spMkLst>
            <pc:docMk/>
            <pc:sldMk cId="1084368936" sldId="276"/>
            <ac:spMk id="2" creationId="{4BD7B76C-68E8-FC46-A60F-10FF472561F6}"/>
          </ac:spMkLst>
        </pc:spChg>
        <pc:spChg chg="mod">
          <ac:chgData name="nikita bakanchev" userId="7425f483d9e5d2b1" providerId="LiveId" clId="{2DA4ADC5-6D45-9544-A586-64607823D3B9}" dt="2020-02-28T17:43:06.267" v="2859" actId="20577"/>
          <ac:spMkLst>
            <pc:docMk/>
            <pc:sldMk cId="1084368936" sldId="276"/>
            <ac:spMk id="3" creationId="{0660F664-72F8-0E45-90E3-C82F5DE244F7}"/>
          </ac:spMkLst>
        </pc:spChg>
      </pc:sldChg>
      <pc:sldChg chg="modSp add">
        <pc:chgData name="nikita bakanchev" userId="7425f483d9e5d2b1" providerId="LiveId" clId="{2DA4ADC5-6D45-9544-A586-64607823D3B9}" dt="2020-02-28T17:52:13.784" v="3341" actId="20577"/>
        <pc:sldMkLst>
          <pc:docMk/>
          <pc:sldMk cId="1529077806" sldId="277"/>
        </pc:sldMkLst>
        <pc:spChg chg="mod">
          <ac:chgData name="nikita bakanchev" userId="7425f483d9e5d2b1" providerId="LiveId" clId="{2DA4ADC5-6D45-9544-A586-64607823D3B9}" dt="2020-02-28T17:49:58.799" v="2891" actId="20577"/>
          <ac:spMkLst>
            <pc:docMk/>
            <pc:sldMk cId="1529077806" sldId="277"/>
            <ac:spMk id="2" creationId="{CFF3E554-1918-1144-86CF-CC94F87FD4F7}"/>
          </ac:spMkLst>
        </pc:spChg>
        <pc:spChg chg="mod">
          <ac:chgData name="nikita bakanchev" userId="7425f483d9e5d2b1" providerId="LiveId" clId="{2DA4ADC5-6D45-9544-A586-64607823D3B9}" dt="2020-02-28T17:52:13.784" v="3341" actId="20577"/>
          <ac:spMkLst>
            <pc:docMk/>
            <pc:sldMk cId="1529077806" sldId="277"/>
            <ac:spMk id="3" creationId="{36A6AEC3-0E38-1E4D-84D8-2DBC07AC40BC}"/>
          </ac:spMkLst>
        </pc:spChg>
      </pc:sldChg>
      <pc:sldChg chg="modSp add">
        <pc:chgData name="nikita bakanchev" userId="7425f483d9e5d2b1" providerId="LiveId" clId="{2DA4ADC5-6D45-9544-A586-64607823D3B9}" dt="2020-02-28T17:53:42.114" v="3605" actId="20577"/>
        <pc:sldMkLst>
          <pc:docMk/>
          <pc:sldMk cId="1538823705" sldId="278"/>
        </pc:sldMkLst>
        <pc:spChg chg="mod">
          <ac:chgData name="nikita bakanchev" userId="7425f483d9e5d2b1" providerId="LiveId" clId="{2DA4ADC5-6D45-9544-A586-64607823D3B9}" dt="2020-02-28T17:53:42.114" v="3605" actId="20577"/>
          <ac:spMkLst>
            <pc:docMk/>
            <pc:sldMk cId="1538823705" sldId="278"/>
            <ac:spMk id="3" creationId="{36A6AEC3-0E38-1E4D-84D8-2DBC07AC40BC}"/>
          </ac:spMkLst>
        </pc:spChg>
      </pc:sldChg>
      <pc:sldChg chg="modSp add">
        <pc:chgData name="nikita bakanchev" userId="7425f483d9e5d2b1" providerId="LiveId" clId="{2DA4ADC5-6D45-9544-A586-64607823D3B9}" dt="2020-02-28T18:02:41.251" v="3818" actId="20577"/>
        <pc:sldMkLst>
          <pc:docMk/>
          <pc:sldMk cId="4273755426" sldId="279"/>
        </pc:sldMkLst>
        <pc:spChg chg="mod">
          <ac:chgData name="nikita bakanchev" userId="7425f483d9e5d2b1" providerId="LiveId" clId="{2DA4ADC5-6D45-9544-A586-64607823D3B9}" dt="2020-02-28T18:02:41.251" v="3818" actId="20577"/>
          <ac:spMkLst>
            <pc:docMk/>
            <pc:sldMk cId="4273755426" sldId="279"/>
            <ac:spMk id="3" creationId="{36A6AEC3-0E38-1E4D-84D8-2DBC07AC40BC}"/>
          </ac:spMkLst>
        </pc:spChg>
      </pc:sldChg>
      <pc:sldChg chg="modSp add">
        <pc:chgData name="nikita bakanchev" userId="7425f483d9e5d2b1" providerId="LiveId" clId="{2DA4ADC5-6D45-9544-A586-64607823D3B9}" dt="2020-02-28T18:07:22.573" v="4151" actId="20577"/>
        <pc:sldMkLst>
          <pc:docMk/>
          <pc:sldMk cId="4183270907" sldId="280"/>
        </pc:sldMkLst>
        <pc:spChg chg="mod">
          <ac:chgData name="nikita bakanchev" userId="7425f483d9e5d2b1" providerId="LiveId" clId="{2DA4ADC5-6D45-9544-A586-64607823D3B9}" dt="2020-02-28T18:05:46.936" v="3855" actId="20577"/>
          <ac:spMkLst>
            <pc:docMk/>
            <pc:sldMk cId="4183270907" sldId="280"/>
            <ac:spMk id="2" creationId="{B1664EEE-5BF7-5D47-BACD-D9075DDCE356}"/>
          </ac:spMkLst>
        </pc:spChg>
        <pc:spChg chg="mod">
          <ac:chgData name="nikita bakanchev" userId="7425f483d9e5d2b1" providerId="LiveId" clId="{2DA4ADC5-6D45-9544-A586-64607823D3B9}" dt="2020-02-28T18:07:22.573" v="4151" actId="20577"/>
          <ac:spMkLst>
            <pc:docMk/>
            <pc:sldMk cId="4183270907" sldId="280"/>
            <ac:spMk id="3" creationId="{B23C4263-091F-8A46-AA4C-9768F0FE5E3B}"/>
          </ac:spMkLst>
        </pc:spChg>
      </pc:sldChg>
      <pc:sldChg chg="addSp modSp add">
        <pc:chgData name="nikita bakanchev" userId="7425f483d9e5d2b1" providerId="LiveId" clId="{2DA4ADC5-6D45-9544-A586-64607823D3B9}" dt="2020-02-28T18:08:01.365" v="4153" actId="11529"/>
        <pc:sldMkLst>
          <pc:docMk/>
          <pc:sldMk cId="787961222" sldId="281"/>
        </pc:sldMkLst>
        <pc:spChg chg="add mod">
          <ac:chgData name="nikita bakanchev" userId="7425f483d9e5d2b1" providerId="LiveId" clId="{2DA4ADC5-6D45-9544-A586-64607823D3B9}" dt="2020-02-28T18:08:01.365" v="4153" actId="11529"/>
          <ac:spMkLst>
            <pc:docMk/>
            <pc:sldMk cId="787961222" sldId="281"/>
            <ac:spMk id="4" creationId="{55CDA8E5-0DB1-D945-A0EC-28807B0F215C}"/>
          </ac:spMkLst>
        </pc:spChg>
      </pc:sldChg>
      <pc:sldChg chg="modSp add">
        <pc:chgData name="nikita bakanchev" userId="7425f483d9e5d2b1" providerId="LiveId" clId="{2DA4ADC5-6D45-9544-A586-64607823D3B9}" dt="2020-02-28T18:32:23.790" v="4907" actId="20577"/>
        <pc:sldMkLst>
          <pc:docMk/>
          <pc:sldMk cId="537213090" sldId="282"/>
        </pc:sldMkLst>
        <pc:spChg chg="mod">
          <ac:chgData name="nikita bakanchev" userId="7425f483d9e5d2b1" providerId="LiveId" clId="{2DA4ADC5-6D45-9544-A586-64607823D3B9}" dt="2020-02-28T18:08:20.593" v="4195" actId="313"/>
          <ac:spMkLst>
            <pc:docMk/>
            <pc:sldMk cId="537213090" sldId="282"/>
            <ac:spMk id="2" creationId="{71088D43-CAED-F24C-AC89-FECE72D23832}"/>
          </ac:spMkLst>
        </pc:spChg>
        <pc:spChg chg="mod">
          <ac:chgData name="nikita bakanchev" userId="7425f483d9e5d2b1" providerId="LiveId" clId="{2DA4ADC5-6D45-9544-A586-64607823D3B9}" dt="2020-02-28T18:32:23.790" v="4907" actId="20577"/>
          <ac:spMkLst>
            <pc:docMk/>
            <pc:sldMk cId="537213090" sldId="282"/>
            <ac:spMk id="3" creationId="{B3517230-BC72-1140-A3CB-EBB88F55B85D}"/>
          </ac:spMkLst>
        </pc:spChg>
      </pc:sldChg>
      <pc:sldChg chg="addSp modSp add">
        <pc:chgData name="nikita bakanchev" userId="7425f483d9e5d2b1" providerId="LiveId" clId="{2DA4ADC5-6D45-9544-A586-64607823D3B9}" dt="2020-02-28T18:37:42.085" v="5217" actId="20577"/>
        <pc:sldMkLst>
          <pc:docMk/>
          <pc:sldMk cId="2450999887" sldId="283"/>
        </pc:sldMkLst>
        <pc:spChg chg="mod">
          <ac:chgData name="nikita bakanchev" userId="7425f483d9e5d2b1" providerId="LiveId" clId="{2DA4ADC5-6D45-9544-A586-64607823D3B9}" dt="2020-02-28T18:37:42.085" v="5217" actId="20577"/>
          <ac:spMkLst>
            <pc:docMk/>
            <pc:sldMk cId="2450999887" sldId="283"/>
            <ac:spMk id="2" creationId="{EA8311D2-85F5-3248-9432-7E3B35827797}"/>
          </ac:spMkLst>
        </pc:spChg>
        <pc:spChg chg="mod">
          <ac:chgData name="nikita bakanchev" userId="7425f483d9e5d2b1" providerId="LiveId" clId="{2DA4ADC5-6D45-9544-A586-64607823D3B9}" dt="2020-02-28T18:35:02.891" v="5138" actId="20577"/>
          <ac:spMkLst>
            <pc:docMk/>
            <pc:sldMk cId="2450999887" sldId="283"/>
            <ac:spMk id="3" creationId="{D28B6088-98FA-A047-93DB-139B6D14A452}"/>
          </ac:spMkLst>
        </pc:spChg>
        <pc:spChg chg="add mod">
          <ac:chgData name="nikita bakanchev" userId="7425f483d9e5d2b1" providerId="LiveId" clId="{2DA4ADC5-6D45-9544-A586-64607823D3B9}" dt="2020-02-28T18:36:51.818" v="5177" actId="3064"/>
          <ac:spMkLst>
            <pc:docMk/>
            <pc:sldMk cId="2450999887" sldId="283"/>
            <ac:spMk id="4" creationId="{BBC42318-BEB2-8B49-88C5-C6F7F5AD789B}"/>
          </ac:spMkLst>
        </pc:spChg>
        <pc:spChg chg="add mod">
          <ac:chgData name="nikita bakanchev" userId="7425f483d9e5d2b1" providerId="LiveId" clId="{2DA4ADC5-6D45-9544-A586-64607823D3B9}" dt="2020-02-28T18:36:02.068" v="5145" actId="1076"/>
          <ac:spMkLst>
            <pc:docMk/>
            <pc:sldMk cId="2450999887" sldId="283"/>
            <ac:spMk id="5" creationId="{AC4668C8-4844-8B4E-9F7B-D5974D081AB5}"/>
          </ac:spMkLst>
        </pc:spChg>
        <pc:spChg chg="add mod">
          <ac:chgData name="nikita bakanchev" userId="7425f483d9e5d2b1" providerId="LiveId" clId="{2DA4ADC5-6D45-9544-A586-64607823D3B9}" dt="2020-02-28T18:36:07.535" v="5147" actId="1076"/>
          <ac:spMkLst>
            <pc:docMk/>
            <pc:sldMk cId="2450999887" sldId="283"/>
            <ac:spMk id="6" creationId="{063AFDA0-C545-C145-B7B8-90F8EB72646A}"/>
          </ac:spMkLst>
        </pc:spChg>
      </pc:sldChg>
      <pc:sldChg chg="addSp delSp modSp add">
        <pc:chgData name="nikita bakanchev" userId="7425f483d9e5d2b1" providerId="LiveId" clId="{2DA4ADC5-6D45-9544-A586-64607823D3B9}" dt="2020-02-28T18:42:15.250" v="5336" actId="1076"/>
        <pc:sldMkLst>
          <pc:docMk/>
          <pc:sldMk cId="3081776999" sldId="284"/>
        </pc:sldMkLst>
        <pc:spChg chg="mod">
          <ac:chgData name="nikita bakanchev" userId="7425f483d9e5d2b1" providerId="LiveId" clId="{2DA4ADC5-6D45-9544-A586-64607823D3B9}" dt="2020-02-28T18:40:07.090" v="5263" actId="1076"/>
          <ac:spMkLst>
            <pc:docMk/>
            <pc:sldMk cId="3081776999" sldId="284"/>
            <ac:spMk id="2" creationId="{EA8311D2-85F5-3248-9432-7E3B35827797}"/>
          </ac:spMkLst>
        </pc:spChg>
        <pc:spChg chg="del mod">
          <ac:chgData name="nikita bakanchev" userId="7425f483d9e5d2b1" providerId="LiveId" clId="{2DA4ADC5-6D45-9544-A586-64607823D3B9}" dt="2020-02-28T18:39:07.696" v="5249"/>
          <ac:spMkLst>
            <pc:docMk/>
            <pc:sldMk cId="3081776999" sldId="284"/>
            <ac:spMk id="3" creationId="{D28B6088-98FA-A047-93DB-139B6D14A452}"/>
          </ac:spMkLst>
        </pc:spChg>
        <pc:spChg chg="mod">
          <ac:chgData name="nikita bakanchev" userId="7425f483d9e5d2b1" providerId="LiveId" clId="{2DA4ADC5-6D45-9544-A586-64607823D3B9}" dt="2020-02-28T18:39:11.538" v="5250" actId="1076"/>
          <ac:spMkLst>
            <pc:docMk/>
            <pc:sldMk cId="3081776999" sldId="284"/>
            <ac:spMk id="4" creationId="{BBC42318-BEB2-8B49-88C5-C6F7F5AD789B}"/>
          </ac:spMkLst>
        </pc:spChg>
        <pc:spChg chg="mod">
          <ac:chgData name="nikita bakanchev" userId="7425f483d9e5d2b1" providerId="LiveId" clId="{2DA4ADC5-6D45-9544-A586-64607823D3B9}" dt="2020-02-28T18:39:11.538" v="5250" actId="1076"/>
          <ac:spMkLst>
            <pc:docMk/>
            <pc:sldMk cId="3081776999" sldId="284"/>
            <ac:spMk id="5" creationId="{AC4668C8-4844-8B4E-9F7B-D5974D081AB5}"/>
          </ac:spMkLst>
        </pc:spChg>
        <pc:spChg chg="mod">
          <ac:chgData name="nikita bakanchev" userId="7425f483d9e5d2b1" providerId="LiveId" clId="{2DA4ADC5-6D45-9544-A586-64607823D3B9}" dt="2020-02-28T18:39:11.538" v="5250" actId="1076"/>
          <ac:spMkLst>
            <pc:docMk/>
            <pc:sldMk cId="3081776999" sldId="284"/>
            <ac:spMk id="6" creationId="{063AFDA0-C545-C145-B7B8-90F8EB72646A}"/>
          </ac:spMkLst>
        </pc:spChg>
        <pc:spChg chg="add mod">
          <ac:chgData name="nikita bakanchev" userId="7425f483d9e5d2b1" providerId="LiveId" clId="{2DA4ADC5-6D45-9544-A586-64607823D3B9}" dt="2020-02-28T18:39:47.370" v="5259" actId="1076"/>
          <ac:spMkLst>
            <pc:docMk/>
            <pc:sldMk cId="3081776999" sldId="284"/>
            <ac:spMk id="7" creationId="{7F06CADC-F772-D849-BAD7-178C921DAF07}"/>
          </ac:spMkLst>
        </pc:spChg>
        <pc:spChg chg="add mod">
          <ac:chgData name="nikita bakanchev" userId="7425f483d9e5d2b1" providerId="LiveId" clId="{2DA4ADC5-6D45-9544-A586-64607823D3B9}" dt="2020-02-28T18:39:47.370" v="5259" actId="1076"/>
          <ac:spMkLst>
            <pc:docMk/>
            <pc:sldMk cId="3081776999" sldId="284"/>
            <ac:spMk id="8" creationId="{17875B63-5A90-BB42-A492-777BBFF58342}"/>
          </ac:spMkLst>
        </pc:spChg>
        <pc:spChg chg="add mod">
          <ac:chgData name="nikita bakanchev" userId="7425f483d9e5d2b1" providerId="LiveId" clId="{2DA4ADC5-6D45-9544-A586-64607823D3B9}" dt="2020-02-28T18:39:47.370" v="5259" actId="1076"/>
          <ac:spMkLst>
            <pc:docMk/>
            <pc:sldMk cId="3081776999" sldId="284"/>
            <ac:spMk id="9" creationId="{7098849B-5AF0-3A44-AA3E-3ADA555EF5AE}"/>
          </ac:spMkLst>
        </pc:spChg>
        <pc:spChg chg="add mod">
          <ac:chgData name="nikita bakanchev" userId="7425f483d9e5d2b1" providerId="LiveId" clId="{2DA4ADC5-6D45-9544-A586-64607823D3B9}" dt="2020-02-28T18:39:47.370" v="5259" actId="1076"/>
          <ac:spMkLst>
            <pc:docMk/>
            <pc:sldMk cId="3081776999" sldId="284"/>
            <ac:spMk id="10" creationId="{6A610DAD-D4EF-9345-BE6C-848469C2CB0B}"/>
          </ac:spMkLst>
        </pc:spChg>
        <pc:spChg chg="add mod">
          <ac:chgData name="nikita bakanchev" userId="7425f483d9e5d2b1" providerId="LiveId" clId="{2DA4ADC5-6D45-9544-A586-64607823D3B9}" dt="2020-02-28T18:39:53.534" v="5260" actId="1076"/>
          <ac:spMkLst>
            <pc:docMk/>
            <pc:sldMk cId="3081776999" sldId="284"/>
            <ac:spMk id="11" creationId="{1339BB4E-1386-884A-8E13-A5616BCEF71A}"/>
          </ac:spMkLst>
        </pc:spChg>
        <pc:spChg chg="add mod">
          <ac:chgData name="nikita bakanchev" userId="7425f483d9e5d2b1" providerId="LiveId" clId="{2DA4ADC5-6D45-9544-A586-64607823D3B9}" dt="2020-02-28T18:39:53.534" v="5260" actId="1076"/>
          <ac:spMkLst>
            <pc:docMk/>
            <pc:sldMk cId="3081776999" sldId="284"/>
            <ac:spMk id="12" creationId="{AE6546B3-685E-404B-8965-123A0FF691A6}"/>
          </ac:spMkLst>
        </pc:spChg>
        <pc:spChg chg="add mod">
          <ac:chgData name="nikita bakanchev" userId="7425f483d9e5d2b1" providerId="LiveId" clId="{2DA4ADC5-6D45-9544-A586-64607823D3B9}" dt="2020-02-28T18:39:53.534" v="5260" actId="1076"/>
          <ac:spMkLst>
            <pc:docMk/>
            <pc:sldMk cId="3081776999" sldId="284"/>
            <ac:spMk id="13" creationId="{D612F2C0-2616-CD47-8983-F016E032B8BE}"/>
          </ac:spMkLst>
        </pc:spChg>
        <pc:spChg chg="add mod">
          <ac:chgData name="nikita bakanchev" userId="7425f483d9e5d2b1" providerId="LiveId" clId="{2DA4ADC5-6D45-9544-A586-64607823D3B9}" dt="2020-02-28T18:39:53.534" v="5260" actId="1076"/>
          <ac:spMkLst>
            <pc:docMk/>
            <pc:sldMk cId="3081776999" sldId="284"/>
            <ac:spMk id="14" creationId="{12BB7B03-7A4A-5D4D-9603-C20948EDE7FC}"/>
          </ac:spMkLst>
        </pc:spChg>
        <pc:spChg chg="add mod">
          <ac:chgData name="nikita bakanchev" userId="7425f483d9e5d2b1" providerId="LiveId" clId="{2DA4ADC5-6D45-9544-A586-64607823D3B9}" dt="2020-02-28T18:40:02.276" v="5262" actId="1076"/>
          <ac:spMkLst>
            <pc:docMk/>
            <pc:sldMk cId="3081776999" sldId="284"/>
            <ac:spMk id="15" creationId="{E91FC341-017D-DF46-80F5-53DE166642B4}"/>
          </ac:spMkLst>
        </pc:spChg>
        <pc:spChg chg="add mod">
          <ac:chgData name="nikita bakanchev" userId="7425f483d9e5d2b1" providerId="LiveId" clId="{2DA4ADC5-6D45-9544-A586-64607823D3B9}" dt="2020-02-28T18:40:02.276" v="5262" actId="1076"/>
          <ac:spMkLst>
            <pc:docMk/>
            <pc:sldMk cId="3081776999" sldId="284"/>
            <ac:spMk id="16" creationId="{49440231-06F7-D943-ABDF-B10D7ABD6AF1}"/>
          </ac:spMkLst>
        </pc:spChg>
        <pc:spChg chg="add mod">
          <ac:chgData name="nikita bakanchev" userId="7425f483d9e5d2b1" providerId="LiveId" clId="{2DA4ADC5-6D45-9544-A586-64607823D3B9}" dt="2020-02-28T18:40:02.276" v="5262" actId="1076"/>
          <ac:spMkLst>
            <pc:docMk/>
            <pc:sldMk cId="3081776999" sldId="284"/>
            <ac:spMk id="17" creationId="{C864D54D-5F90-4E4F-A8C1-E2F466FDDFDD}"/>
          </ac:spMkLst>
        </pc:spChg>
        <pc:spChg chg="add mod">
          <ac:chgData name="nikita bakanchev" userId="7425f483d9e5d2b1" providerId="LiveId" clId="{2DA4ADC5-6D45-9544-A586-64607823D3B9}" dt="2020-02-28T18:40:02.276" v="5262" actId="1076"/>
          <ac:spMkLst>
            <pc:docMk/>
            <pc:sldMk cId="3081776999" sldId="284"/>
            <ac:spMk id="18" creationId="{A70C383A-0D84-334C-8DD1-170D0597D6DE}"/>
          </ac:spMkLst>
        </pc:spChg>
        <pc:spChg chg="add mod">
          <ac:chgData name="nikita bakanchev" userId="7425f483d9e5d2b1" providerId="LiveId" clId="{2DA4ADC5-6D45-9544-A586-64607823D3B9}" dt="2020-02-28T18:40:02.276" v="5262" actId="1076"/>
          <ac:spMkLst>
            <pc:docMk/>
            <pc:sldMk cId="3081776999" sldId="284"/>
            <ac:spMk id="19" creationId="{83D5AF6E-D6E5-104B-BC31-F18647655558}"/>
          </ac:spMkLst>
        </pc:spChg>
        <pc:spChg chg="add mod">
          <ac:chgData name="nikita bakanchev" userId="7425f483d9e5d2b1" providerId="LiveId" clId="{2DA4ADC5-6D45-9544-A586-64607823D3B9}" dt="2020-02-28T18:40:02.276" v="5262" actId="1076"/>
          <ac:spMkLst>
            <pc:docMk/>
            <pc:sldMk cId="3081776999" sldId="284"/>
            <ac:spMk id="20" creationId="{5E108014-E334-0246-930F-3F8C14AC3AAF}"/>
          </ac:spMkLst>
        </pc:spChg>
        <pc:spChg chg="add mod">
          <ac:chgData name="nikita bakanchev" userId="7425f483d9e5d2b1" providerId="LiveId" clId="{2DA4ADC5-6D45-9544-A586-64607823D3B9}" dt="2020-02-28T18:40:02.276" v="5262" actId="1076"/>
          <ac:spMkLst>
            <pc:docMk/>
            <pc:sldMk cId="3081776999" sldId="284"/>
            <ac:spMk id="21" creationId="{65997617-D164-D647-A85B-8EF7D3F1B349}"/>
          </ac:spMkLst>
        </pc:spChg>
        <pc:spChg chg="add mod">
          <ac:chgData name="nikita bakanchev" userId="7425f483d9e5d2b1" providerId="LiveId" clId="{2DA4ADC5-6D45-9544-A586-64607823D3B9}" dt="2020-02-28T18:40:02.276" v="5262" actId="1076"/>
          <ac:spMkLst>
            <pc:docMk/>
            <pc:sldMk cId="3081776999" sldId="284"/>
            <ac:spMk id="22" creationId="{3817AA71-C7AB-E946-BBE4-5F95214FB9C2}"/>
          </ac:spMkLst>
        </pc:spChg>
        <pc:spChg chg="add mod">
          <ac:chgData name="nikita bakanchev" userId="7425f483d9e5d2b1" providerId="LiveId" clId="{2DA4ADC5-6D45-9544-A586-64607823D3B9}" dt="2020-02-28T18:41:47.755" v="5309"/>
          <ac:spMkLst>
            <pc:docMk/>
            <pc:sldMk cId="3081776999" sldId="284"/>
            <ac:spMk id="34" creationId="{8A4F71A9-5B89-CF4C-9B96-1AC2FC228FCA}"/>
          </ac:spMkLst>
        </pc:spChg>
        <pc:spChg chg="add mod">
          <ac:chgData name="nikita bakanchev" userId="7425f483d9e5d2b1" providerId="LiveId" clId="{2DA4ADC5-6D45-9544-A586-64607823D3B9}" dt="2020-02-28T18:42:15.250" v="5336" actId="1076"/>
          <ac:spMkLst>
            <pc:docMk/>
            <pc:sldMk cId="3081776999" sldId="284"/>
            <ac:spMk id="35" creationId="{1B7A510E-DD77-214A-B5D9-7B3FC11035A7}"/>
          </ac:spMkLst>
        </pc:spChg>
        <pc:cxnChg chg="add mod">
          <ac:chgData name="nikita bakanchev" userId="7425f483d9e5d2b1" providerId="LiveId" clId="{2DA4ADC5-6D45-9544-A586-64607823D3B9}" dt="2020-02-28T18:40:44.705" v="5267" actId="692"/>
          <ac:cxnSpMkLst>
            <pc:docMk/>
            <pc:sldMk cId="3081776999" sldId="284"/>
            <ac:cxnSpMk id="24" creationId="{F99AC4D4-95BD-854E-9699-34F0CC582916}"/>
          </ac:cxnSpMkLst>
        </pc:cxnChg>
        <pc:cxnChg chg="add mod">
          <ac:chgData name="nikita bakanchev" userId="7425f483d9e5d2b1" providerId="LiveId" clId="{2DA4ADC5-6D45-9544-A586-64607823D3B9}" dt="2020-02-28T18:40:59.042" v="5270" actId="14100"/>
          <ac:cxnSpMkLst>
            <pc:docMk/>
            <pc:sldMk cId="3081776999" sldId="284"/>
            <ac:cxnSpMk id="25" creationId="{D0869C8F-E25A-764B-B28F-EAF8756F35C5}"/>
          </ac:cxnSpMkLst>
        </pc:cxnChg>
        <pc:cxnChg chg="add mod">
          <ac:chgData name="nikita bakanchev" userId="7425f483d9e5d2b1" providerId="LiveId" clId="{2DA4ADC5-6D45-9544-A586-64607823D3B9}" dt="2020-02-28T18:41:09.966" v="5273" actId="14100"/>
          <ac:cxnSpMkLst>
            <pc:docMk/>
            <pc:sldMk cId="3081776999" sldId="284"/>
            <ac:cxnSpMk id="28" creationId="{09165291-C566-E04E-8608-2F7812737263}"/>
          </ac:cxnSpMkLst>
        </pc:cxnChg>
        <pc:cxnChg chg="add mod">
          <ac:chgData name="nikita bakanchev" userId="7425f483d9e5d2b1" providerId="LiveId" clId="{2DA4ADC5-6D45-9544-A586-64607823D3B9}" dt="2020-02-28T18:41:19.449" v="5276" actId="14100"/>
          <ac:cxnSpMkLst>
            <pc:docMk/>
            <pc:sldMk cId="3081776999" sldId="284"/>
            <ac:cxnSpMk id="31" creationId="{2E53DC8F-69A7-E94E-B585-A54EEE44AD27}"/>
          </ac:cxnSpMkLst>
        </pc:cxnChg>
      </pc:sldChg>
      <pc:sldChg chg="addSp modSp add">
        <pc:chgData name="nikita bakanchev" userId="7425f483d9e5d2b1" providerId="LiveId" clId="{2DA4ADC5-6D45-9544-A586-64607823D3B9}" dt="2020-02-28T18:43:33.888" v="5351" actId="14100"/>
        <pc:sldMkLst>
          <pc:docMk/>
          <pc:sldMk cId="3941036427" sldId="285"/>
        </pc:sldMkLst>
        <pc:cxnChg chg="add mod">
          <ac:chgData name="nikita bakanchev" userId="7425f483d9e5d2b1" providerId="LiveId" clId="{2DA4ADC5-6D45-9544-A586-64607823D3B9}" dt="2020-02-28T18:42:58.674" v="5341" actId="14100"/>
          <ac:cxnSpMkLst>
            <pc:docMk/>
            <pc:sldMk cId="3941036427" sldId="285"/>
            <ac:cxnSpMk id="29" creationId="{9C7DB6B8-D90C-4D42-B01B-3D08DAF800DD}"/>
          </ac:cxnSpMkLst>
        </pc:cxnChg>
        <pc:cxnChg chg="add mod">
          <ac:chgData name="nikita bakanchev" userId="7425f483d9e5d2b1" providerId="LiveId" clId="{2DA4ADC5-6D45-9544-A586-64607823D3B9}" dt="2020-02-28T18:43:10.161" v="5344" actId="14100"/>
          <ac:cxnSpMkLst>
            <pc:docMk/>
            <pc:sldMk cId="3941036427" sldId="285"/>
            <ac:cxnSpMk id="32" creationId="{5AFE43BF-2504-5645-9D72-4511308B8E11}"/>
          </ac:cxnSpMkLst>
        </pc:cxnChg>
        <pc:cxnChg chg="add mod">
          <ac:chgData name="nikita bakanchev" userId="7425f483d9e5d2b1" providerId="LiveId" clId="{2DA4ADC5-6D45-9544-A586-64607823D3B9}" dt="2020-02-28T18:43:23.614" v="5348" actId="14100"/>
          <ac:cxnSpMkLst>
            <pc:docMk/>
            <pc:sldMk cId="3941036427" sldId="285"/>
            <ac:cxnSpMk id="36" creationId="{98684004-105A-C548-92EF-FDD5FE1ABC81}"/>
          </ac:cxnSpMkLst>
        </pc:cxnChg>
        <pc:cxnChg chg="add mod">
          <ac:chgData name="nikita bakanchev" userId="7425f483d9e5d2b1" providerId="LiveId" clId="{2DA4ADC5-6D45-9544-A586-64607823D3B9}" dt="2020-02-28T18:43:33.888" v="5351" actId="14100"/>
          <ac:cxnSpMkLst>
            <pc:docMk/>
            <pc:sldMk cId="3941036427" sldId="285"/>
            <ac:cxnSpMk id="39" creationId="{2597F5DF-7735-6046-944A-56C2962DED65}"/>
          </ac:cxnSpMkLst>
        </pc:cxnChg>
      </pc:sldChg>
      <pc:sldChg chg="modSp add">
        <pc:chgData name="nikita bakanchev" userId="7425f483d9e5d2b1" providerId="LiveId" clId="{2DA4ADC5-6D45-9544-A586-64607823D3B9}" dt="2020-02-28T18:47:57.935" v="5766" actId="20577"/>
        <pc:sldMkLst>
          <pc:docMk/>
          <pc:sldMk cId="748804628" sldId="286"/>
        </pc:sldMkLst>
        <pc:spChg chg="mod">
          <ac:chgData name="nikita bakanchev" userId="7425f483d9e5d2b1" providerId="LiveId" clId="{2DA4ADC5-6D45-9544-A586-64607823D3B9}" dt="2020-02-28T18:46:30.212" v="5429" actId="20577"/>
          <ac:spMkLst>
            <pc:docMk/>
            <pc:sldMk cId="748804628" sldId="286"/>
            <ac:spMk id="2" creationId="{0EEE3AD6-3731-8A4C-B0CA-788B15D25536}"/>
          </ac:spMkLst>
        </pc:spChg>
        <pc:spChg chg="mod">
          <ac:chgData name="nikita bakanchev" userId="7425f483d9e5d2b1" providerId="LiveId" clId="{2DA4ADC5-6D45-9544-A586-64607823D3B9}" dt="2020-02-28T18:47:57.935" v="5766" actId="20577"/>
          <ac:spMkLst>
            <pc:docMk/>
            <pc:sldMk cId="748804628" sldId="286"/>
            <ac:spMk id="3" creationId="{BE5DDFD6-ED3A-924F-B16D-E7E141EE4568}"/>
          </ac:spMkLst>
        </pc:spChg>
      </pc:sldChg>
      <pc:sldChg chg="addSp delSp modSp add">
        <pc:chgData name="nikita bakanchev" userId="7425f483d9e5d2b1" providerId="LiveId" clId="{2DA4ADC5-6D45-9544-A586-64607823D3B9}" dt="2020-02-28T18:52:35.177" v="5859" actId="14100"/>
        <pc:sldMkLst>
          <pc:docMk/>
          <pc:sldMk cId="885955405" sldId="287"/>
        </pc:sldMkLst>
        <pc:spChg chg="mod">
          <ac:chgData name="nikita bakanchev" userId="7425f483d9e5d2b1" providerId="LiveId" clId="{2DA4ADC5-6D45-9544-A586-64607823D3B9}" dt="2020-02-28T18:51:20.511" v="5843" actId="1076"/>
          <ac:spMkLst>
            <pc:docMk/>
            <pc:sldMk cId="885955405" sldId="287"/>
            <ac:spMk id="2" creationId="{0EEE3AD6-3731-8A4C-B0CA-788B15D25536}"/>
          </ac:spMkLst>
        </pc:spChg>
        <pc:spChg chg="del mod">
          <ac:chgData name="nikita bakanchev" userId="7425f483d9e5d2b1" providerId="LiveId" clId="{2DA4ADC5-6D45-9544-A586-64607823D3B9}" dt="2020-02-28T18:48:12.608" v="5769"/>
          <ac:spMkLst>
            <pc:docMk/>
            <pc:sldMk cId="885955405" sldId="287"/>
            <ac:spMk id="3" creationId="{BE5DDFD6-ED3A-924F-B16D-E7E141EE4568}"/>
          </ac:spMkLst>
        </pc:spChg>
        <pc:spChg chg="add mod">
          <ac:chgData name="nikita bakanchev" userId="7425f483d9e5d2b1" providerId="LiveId" clId="{2DA4ADC5-6D45-9544-A586-64607823D3B9}" dt="2020-02-28T18:48:50.022" v="5797" actId="3064"/>
          <ac:spMkLst>
            <pc:docMk/>
            <pc:sldMk cId="885955405" sldId="287"/>
            <ac:spMk id="4" creationId="{E1066F8F-69AC-784F-990B-E753B2555C57}"/>
          </ac:spMkLst>
        </pc:spChg>
        <pc:spChg chg="add mod">
          <ac:chgData name="nikita bakanchev" userId="7425f483d9e5d2b1" providerId="LiveId" clId="{2DA4ADC5-6D45-9544-A586-64607823D3B9}" dt="2020-02-28T18:51:26.047" v="5844" actId="1076"/>
          <ac:spMkLst>
            <pc:docMk/>
            <pc:sldMk cId="885955405" sldId="287"/>
            <ac:spMk id="5" creationId="{FE1EA5E5-8CCA-4441-AD80-9242EB96B6CF}"/>
          </ac:spMkLst>
        </pc:spChg>
        <pc:spChg chg="add mod">
          <ac:chgData name="nikita bakanchev" userId="7425f483d9e5d2b1" providerId="LiveId" clId="{2DA4ADC5-6D45-9544-A586-64607823D3B9}" dt="2020-02-28T18:49:34.560" v="5804" actId="1076"/>
          <ac:spMkLst>
            <pc:docMk/>
            <pc:sldMk cId="885955405" sldId="287"/>
            <ac:spMk id="6" creationId="{37529DF6-93DE-1E4B-A57A-AC3270E8C06C}"/>
          </ac:spMkLst>
        </pc:spChg>
        <pc:spChg chg="add mod">
          <ac:chgData name="nikita bakanchev" userId="7425f483d9e5d2b1" providerId="LiveId" clId="{2DA4ADC5-6D45-9544-A586-64607823D3B9}" dt="2020-02-28T18:49:38.463" v="5805" actId="1076"/>
          <ac:spMkLst>
            <pc:docMk/>
            <pc:sldMk cId="885955405" sldId="287"/>
            <ac:spMk id="7" creationId="{5B34D046-5964-ED48-AA02-355AE0544D96}"/>
          </ac:spMkLst>
        </pc:spChg>
        <pc:spChg chg="add mod">
          <ac:chgData name="nikita bakanchev" userId="7425f483d9e5d2b1" providerId="LiveId" clId="{2DA4ADC5-6D45-9544-A586-64607823D3B9}" dt="2020-02-28T18:49:47.823" v="5808" actId="1076"/>
          <ac:spMkLst>
            <pc:docMk/>
            <pc:sldMk cId="885955405" sldId="287"/>
            <ac:spMk id="8" creationId="{7DE48007-BDA2-EC47-84CD-418385773A92}"/>
          </ac:spMkLst>
        </pc:spChg>
        <pc:spChg chg="add mod">
          <ac:chgData name="nikita bakanchev" userId="7425f483d9e5d2b1" providerId="LiveId" clId="{2DA4ADC5-6D45-9544-A586-64607823D3B9}" dt="2020-02-28T18:49:58.095" v="5810" actId="1076"/>
          <ac:spMkLst>
            <pc:docMk/>
            <pc:sldMk cId="885955405" sldId="287"/>
            <ac:spMk id="9" creationId="{5F3A1AB9-1CA9-7547-BCE5-EFB94D45E204}"/>
          </ac:spMkLst>
        </pc:spChg>
        <pc:spChg chg="add mod">
          <ac:chgData name="nikita bakanchev" userId="7425f483d9e5d2b1" providerId="LiveId" clId="{2DA4ADC5-6D45-9544-A586-64607823D3B9}" dt="2020-02-28T18:49:58.095" v="5810" actId="1076"/>
          <ac:spMkLst>
            <pc:docMk/>
            <pc:sldMk cId="885955405" sldId="287"/>
            <ac:spMk id="10" creationId="{F43CAA6B-6CA0-E44A-812D-C7B6FB35D1FD}"/>
          </ac:spMkLst>
        </pc:spChg>
        <pc:spChg chg="add mod">
          <ac:chgData name="nikita bakanchev" userId="7425f483d9e5d2b1" providerId="LiveId" clId="{2DA4ADC5-6D45-9544-A586-64607823D3B9}" dt="2020-02-28T18:49:58.095" v="5810" actId="1076"/>
          <ac:spMkLst>
            <pc:docMk/>
            <pc:sldMk cId="885955405" sldId="287"/>
            <ac:spMk id="11" creationId="{CC7FC366-7D7B-4F42-B834-4E968CB7476A}"/>
          </ac:spMkLst>
        </pc:spChg>
        <pc:spChg chg="add mod">
          <ac:chgData name="nikita bakanchev" userId="7425f483d9e5d2b1" providerId="LiveId" clId="{2DA4ADC5-6D45-9544-A586-64607823D3B9}" dt="2020-02-28T18:50:15.431" v="5815" actId="1076"/>
          <ac:spMkLst>
            <pc:docMk/>
            <pc:sldMk cId="885955405" sldId="287"/>
            <ac:spMk id="12" creationId="{B53C9451-3EA3-1542-B092-F8C0903D8FF1}"/>
          </ac:spMkLst>
        </pc:spChg>
        <pc:spChg chg="add mod">
          <ac:chgData name="nikita bakanchev" userId="7425f483d9e5d2b1" providerId="LiveId" clId="{2DA4ADC5-6D45-9544-A586-64607823D3B9}" dt="2020-02-28T18:50:15.431" v="5815" actId="1076"/>
          <ac:spMkLst>
            <pc:docMk/>
            <pc:sldMk cId="885955405" sldId="287"/>
            <ac:spMk id="13" creationId="{13146F60-EAEA-8D44-B39B-A98735B14473}"/>
          </ac:spMkLst>
        </pc:spChg>
        <pc:spChg chg="add mod">
          <ac:chgData name="nikita bakanchev" userId="7425f483d9e5d2b1" providerId="LiveId" clId="{2DA4ADC5-6D45-9544-A586-64607823D3B9}" dt="2020-02-28T18:50:15.431" v="5815" actId="1076"/>
          <ac:spMkLst>
            <pc:docMk/>
            <pc:sldMk cId="885955405" sldId="287"/>
            <ac:spMk id="14" creationId="{11166F3E-A628-CB45-8BA3-46F5ABE0CF14}"/>
          </ac:spMkLst>
        </pc:spChg>
        <pc:spChg chg="add mod">
          <ac:chgData name="nikita bakanchev" userId="7425f483d9e5d2b1" providerId="LiveId" clId="{2DA4ADC5-6D45-9544-A586-64607823D3B9}" dt="2020-02-28T18:51:26.047" v="5844" actId="1076"/>
          <ac:spMkLst>
            <pc:docMk/>
            <pc:sldMk cId="885955405" sldId="287"/>
            <ac:spMk id="15" creationId="{4DFE7F3F-2083-B74B-A79C-076C26322731}"/>
          </ac:spMkLst>
        </pc:spChg>
        <pc:spChg chg="add mod">
          <ac:chgData name="nikita bakanchev" userId="7425f483d9e5d2b1" providerId="LiveId" clId="{2DA4ADC5-6D45-9544-A586-64607823D3B9}" dt="2020-02-28T18:51:30.986" v="5846" actId="1076"/>
          <ac:spMkLst>
            <pc:docMk/>
            <pc:sldMk cId="885955405" sldId="287"/>
            <ac:spMk id="16" creationId="{ECFE7B6D-A0D4-0A4F-A7F8-5AE7F9179400}"/>
          </ac:spMkLst>
        </pc:spChg>
        <pc:spChg chg="add mod">
          <ac:chgData name="nikita bakanchev" userId="7425f483d9e5d2b1" providerId="LiveId" clId="{2DA4ADC5-6D45-9544-A586-64607823D3B9}" dt="2020-02-28T18:51:30.986" v="5846" actId="1076"/>
          <ac:spMkLst>
            <pc:docMk/>
            <pc:sldMk cId="885955405" sldId="287"/>
            <ac:spMk id="17" creationId="{4EDA1E77-5DC1-2147-B063-B4751A64D42A}"/>
          </ac:spMkLst>
        </pc:spChg>
        <pc:spChg chg="add mod">
          <ac:chgData name="nikita bakanchev" userId="7425f483d9e5d2b1" providerId="LiveId" clId="{2DA4ADC5-6D45-9544-A586-64607823D3B9}" dt="2020-02-28T18:51:35.294" v="5848" actId="1076"/>
          <ac:spMkLst>
            <pc:docMk/>
            <pc:sldMk cId="885955405" sldId="287"/>
            <ac:spMk id="18" creationId="{04E5AEE6-FF8B-884D-B211-C8FF68F18F6B}"/>
          </ac:spMkLst>
        </pc:spChg>
        <pc:spChg chg="add mod">
          <ac:chgData name="nikita bakanchev" userId="7425f483d9e5d2b1" providerId="LiveId" clId="{2DA4ADC5-6D45-9544-A586-64607823D3B9}" dt="2020-02-28T18:51:35.294" v="5848" actId="1076"/>
          <ac:spMkLst>
            <pc:docMk/>
            <pc:sldMk cId="885955405" sldId="287"/>
            <ac:spMk id="19" creationId="{3396508D-B87C-394B-A334-87937573D517}"/>
          </ac:spMkLst>
        </pc:spChg>
        <pc:cxnChg chg="add mod">
          <ac:chgData name="nikita bakanchev" userId="7425f483d9e5d2b1" providerId="LiveId" clId="{2DA4ADC5-6D45-9544-A586-64607823D3B9}" dt="2020-02-28T18:52:01.521" v="5853" actId="692"/>
          <ac:cxnSpMkLst>
            <pc:docMk/>
            <pc:sldMk cId="885955405" sldId="287"/>
            <ac:cxnSpMk id="21" creationId="{139985B8-10BF-4D44-998C-9E673E044F8D}"/>
          </ac:cxnSpMkLst>
        </pc:cxnChg>
        <pc:cxnChg chg="add mod">
          <ac:chgData name="nikita bakanchev" userId="7425f483d9e5d2b1" providerId="LiveId" clId="{2DA4ADC5-6D45-9544-A586-64607823D3B9}" dt="2020-02-28T18:52:14.083" v="5856" actId="14100"/>
          <ac:cxnSpMkLst>
            <pc:docMk/>
            <pc:sldMk cId="885955405" sldId="287"/>
            <ac:cxnSpMk id="22" creationId="{A0090A8E-4DD4-874C-BD5A-F14CD647B130}"/>
          </ac:cxnSpMkLst>
        </pc:cxnChg>
        <pc:cxnChg chg="add mod">
          <ac:chgData name="nikita bakanchev" userId="7425f483d9e5d2b1" providerId="LiveId" clId="{2DA4ADC5-6D45-9544-A586-64607823D3B9}" dt="2020-02-28T18:52:35.177" v="5859" actId="14100"/>
          <ac:cxnSpMkLst>
            <pc:docMk/>
            <pc:sldMk cId="885955405" sldId="287"/>
            <ac:cxnSpMk id="25" creationId="{184E077B-2BEA-E04C-B13F-4A50821B0E75}"/>
          </ac:cxnSpMkLst>
        </pc:cxnChg>
      </pc:sldChg>
      <pc:sldChg chg="modSp add">
        <pc:chgData name="nikita bakanchev" userId="7425f483d9e5d2b1" providerId="LiveId" clId="{2DA4ADC5-6D45-9544-A586-64607823D3B9}" dt="2020-02-29T02:17:06.380" v="6143" actId="20577"/>
        <pc:sldMkLst>
          <pc:docMk/>
          <pc:sldMk cId="266123213" sldId="288"/>
        </pc:sldMkLst>
        <pc:spChg chg="mod">
          <ac:chgData name="nikita bakanchev" userId="7425f483d9e5d2b1" providerId="LiveId" clId="{2DA4ADC5-6D45-9544-A586-64607823D3B9}" dt="2020-02-28T18:56:25.654" v="5896" actId="20577"/>
          <ac:spMkLst>
            <pc:docMk/>
            <pc:sldMk cId="266123213" sldId="288"/>
            <ac:spMk id="2" creationId="{677C0734-BFD7-2A4A-87D5-39B3AA16B1C3}"/>
          </ac:spMkLst>
        </pc:spChg>
        <pc:spChg chg="mod">
          <ac:chgData name="nikita bakanchev" userId="7425f483d9e5d2b1" providerId="LiveId" clId="{2DA4ADC5-6D45-9544-A586-64607823D3B9}" dt="2020-02-29T02:17:06.380" v="6143" actId="20577"/>
          <ac:spMkLst>
            <pc:docMk/>
            <pc:sldMk cId="266123213" sldId="288"/>
            <ac:spMk id="3" creationId="{30E342B0-22E2-8C47-8E15-F3931141C482}"/>
          </ac:spMkLst>
        </pc:spChg>
      </pc:sldChg>
      <pc:sldChg chg="modSp add">
        <pc:chgData name="nikita bakanchev" userId="7425f483d9e5d2b1" providerId="LiveId" clId="{2DA4ADC5-6D45-9544-A586-64607823D3B9}" dt="2020-02-29T02:17:58.198" v="6239" actId="20577"/>
        <pc:sldMkLst>
          <pc:docMk/>
          <pc:sldMk cId="104356553" sldId="289"/>
        </pc:sldMkLst>
        <pc:spChg chg="mod">
          <ac:chgData name="nikita bakanchev" userId="7425f483d9e5d2b1" providerId="LiveId" clId="{2DA4ADC5-6D45-9544-A586-64607823D3B9}" dt="2020-02-29T02:17:42.765" v="6190" actId="20577"/>
          <ac:spMkLst>
            <pc:docMk/>
            <pc:sldMk cId="104356553" sldId="289"/>
            <ac:spMk id="2" creationId="{ABA861F7-B9D9-D347-8DAF-BAF5F1294791}"/>
          </ac:spMkLst>
        </pc:spChg>
        <pc:spChg chg="mod">
          <ac:chgData name="nikita bakanchev" userId="7425f483d9e5d2b1" providerId="LiveId" clId="{2DA4ADC5-6D45-9544-A586-64607823D3B9}" dt="2020-02-29T02:17:58.198" v="6239" actId="20577"/>
          <ac:spMkLst>
            <pc:docMk/>
            <pc:sldMk cId="104356553" sldId="289"/>
            <ac:spMk id="3" creationId="{80BBF109-ABEE-7B4A-A7FE-FE317748AD87}"/>
          </ac:spMkLst>
        </pc:spChg>
      </pc:sldChg>
      <pc:sldChg chg="addSp modSp add">
        <pc:chgData name="nikita bakanchev" userId="7425f483d9e5d2b1" providerId="LiveId" clId="{2DA4ADC5-6D45-9544-A586-64607823D3B9}" dt="2020-02-29T02:24:03.033" v="6517" actId="20577"/>
        <pc:sldMkLst>
          <pc:docMk/>
          <pc:sldMk cId="2348224476" sldId="290"/>
        </pc:sldMkLst>
        <pc:spChg chg="mod">
          <ac:chgData name="nikita bakanchev" userId="7425f483d9e5d2b1" providerId="LiveId" clId="{2DA4ADC5-6D45-9544-A586-64607823D3B9}" dt="2020-02-29T02:20:05.785" v="6265" actId="20577"/>
          <ac:spMkLst>
            <pc:docMk/>
            <pc:sldMk cId="2348224476" sldId="290"/>
            <ac:spMk id="2" creationId="{F3272DC0-C808-9B41-9110-C1208B0E4AAF}"/>
          </ac:spMkLst>
        </pc:spChg>
        <pc:spChg chg="mod">
          <ac:chgData name="nikita bakanchev" userId="7425f483d9e5d2b1" providerId="LiveId" clId="{2DA4ADC5-6D45-9544-A586-64607823D3B9}" dt="2020-02-29T02:20:55.331" v="6399" actId="20577"/>
          <ac:spMkLst>
            <pc:docMk/>
            <pc:sldMk cId="2348224476" sldId="290"/>
            <ac:spMk id="3" creationId="{F636D587-9CD8-C848-A978-6ACAF8A1E4BA}"/>
          </ac:spMkLst>
        </pc:spChg>
        <pc:spChg chg="add mod">
          <ac:chgData name="nikita bakanchev" userId="7425f483d9e5d2b1" providerId="LiveId" clId="{2DA4ADC5-6D45-9544-A586-64607823D3B9}" dt="2020-02-29T02:21:08.302" v="6400" actId="11529"/>
          <ac:spMkLst>
            <pc:docMk/>
            <pc:sldMk cId="2348224476" sldId="290"/>
            <ac:spMk id="4" creationId="{9530DA1B-F590-C54A-8C0D-7ACB3CCFA228}"/>
          </ac:spMkLst>
        </pc:spChg>
        <pc:spChg chg="add mod">
          <ac:chgData name="nikita bakanchev" userId="7425f483d9e5d2b1" providerId="LiveId" clId="{2DA4ADC5-6D45-9544-A586-64607823D3B9}" dt="2020-02-29T02:22:20.862" v="6445" actId="20577"/>
          <ac:spMkLst>
            <pc:docMk/>
            <pc:sldMk cId="2348224476" sldId="290"/>
            <ac:spMk id="5" creationId="{695DD691-C3A9-E740-85D6-A88E4E719DFD}"/>
          </ac:spMkLst>
        </pc:spChg>
        <pc:spChg chg="add mod">
          <ac:chgData name="nikita bakanchev" userId="7425f483d9e5d2b1" providerId="LiveId" clId="{2DA4ADC5-6D45-9544-A586-64607823D3B9}" dt="2020-02-29T02:22:35.422" v="6470" actId="20577"/>
          <ac:spMkLst>
            <pc:docMk/>
            <pc:sldMk cId="2348224476" sldId="290"/>
            <ac:spMk id="6" creationId="{8B3AECA1-3858-8842-A9C9-B869CD9C0E8B}"/>
          </ac:spMkLst>
        </pc:spChg>
        <pc:spChg chg="add mod">
          <ac:chgData name="nikita bakanchev" userId="7425f483d9e5d2b1" providerId="LiveId" clId="{2DA4ADC5-6D45-9544-A586-64607823D3B9}" dt="2020-02-29T02:22:45.830" v="6491" actId="20577"/>
          <ac:spMkLst>
            <pc:docMk/>
            <pc:sldMk cId="2348224476" sldId="290"/>
            <ac:spMk id="7" creationId="{0B70E0A9-308E-3143-B010-4E296AF15F25}"/>
          </ac:spMkLst>
        </pc:spChg>
        <pc:spChg chg="add mod">
          <ac:chgData name="nikita bakanchev" userId="7425f483d9e5d2b1" providerId="LiveId" clId="{2DA4ADC5-6D45-9544-A586-64607823D3B9}" dt="2020-02-29T02:24:03.033" v="6517" actId="20577"/>
          <ac:spMkLst>
            <pc:docMk/>
            <pc:sldMk cId="2348224476" sldId="290"/>
            <ac:spMk id="8" creationId="{A0B40ED4-757D-E94A-A125-0C98FFD565D6}"/>
          </ac:spMkLst>
        </pc:spChg>
      </pc:sldChg>
      <pc:sldChg chg="delSp modSp add">
        <pc:chgData name="nikita bakanchev" userId="7425f483d9e5d2b1" providerId="LiveId" clId="{2DA4ADC5-6D45-9544-A586-64607823D3B9}" dt="2020-02-29T02:23:54.655" v="6514" actId="20577"/>
        <pc:sldMkLst>
          <pc:docMk/>
          <pc:sldMk cId="4097413770" sldId="291"/>
        </pc:sldMkLst>
        <pc:spChg chg="mod">
          <ac:chgData name="nikita bakanchev" userId="7425f483d9e5d2b1" providerId="LiveId" clId="{2DA4ADC5-6D45-9544-A586-64607823D3B9}" dt="2020-02-29T02:23:54.655" v="6514" actId="20577"/>
          <ac:spMkLst>
            <pc:docMk/>
            <pc:sldMk cId="4097413770" sldId="291"/>
            <ac:spMk id="5" creationId="{695DD691-C3A9-E740-85D6-A88E4E719DFD}"/>
          </ac:spMkLst>
        </pc:spChg>
        <pc:spChg chg="del">
          <ac:chgData name="nikita bakanchev" userId="7425f483d9e5d2b1" providerId="LiveId" clId="{2DA4ADC5-6D45-9544-A586-64607823D3B9}" dt="2020-02-29T02:23:22.855" v="6503" actId="478"/>
          <ac:spMkLst>
            <pc:docMk/>
            <pc:sldMk cId="4097413770" sldId="291"/>
            <ac:spMk id="7" creationId="{0B70E0A9-308E-3143-B010-4E296AF15F25}"/>
          </ac:spMkLst>
        </pc:spChg>
        <pc:spChg chg="mod">
          <ac:chgData name="nikita bakanchev" userId="7425f483d9e5d2b1" providerId="LiveId" clId="{2DA4ADC5-6D45-9544-A586-64607823D3B9}" dt="2020-02-29T02:23:49.240" v="6512" actId="20577"/>
          <ac:spMkLst>
            <pc:docMk/>
            <pc:sldMk cId="4097413770" sldId="291"/>
            <ac:spMk id="8" creationId="{A0B40ED4-757D-E94A-A125-0C98FFD565D6}"/>
          </ac:spMkLst>
        </pc:spChg>
      </pc:sldChg>
      <pc:sldChg chg="addSp modSp add">
        <pc:chgData name="nikita bakanchev" userId="7425f483d9e5d2b1" providerId="LiveId" clId="{2DA4ADC5-6D45-9544-A586-64607823D3B9}" dt="2020-02-29T02:23:44.663" v="6511" actId="20577"/>
        <pc:sldMkLst>
          <pc:docMk/>
          <pc:sldMk cId="770011783" sldId="292"/>
        </pc:sldMkLst>
        <pc:spChg chg="mod">
          <ac:chgData name="nikita bakanchev" userId="7425f483d9e5d2b1" providerId="LiveId" clId="{2DA4ADC5-6D45-9544-A586-64607823D3B9}" dt="2020-02-29T02:23:30.976" v="6507" actId="20577"/>
          <ac:spMkLst>
            <pc:docMk/>
            <pc:sldMk cId="770011783" sldId="292"/>
            <ac:spMk id="8" creationId="{A0B40ED4-757D-E94A-A125-0C98FFD565D6}"/>
          </ac:spMkLst>
        </pc:spChg>
        <pc:spChg chg="add mod">
          <ac:chgData name="nikita bakanchev" userId="7425f483d9e5d2b1" providerId="LiveId" clId="{2DA4ADC5-6D45-9544-A586-64607823D3B9}" dt="2020-02-29T02:23:44.663" v="6511" actId="20577"/>
          <ac:spMkLst>
            <pc:docMk/>
            <pc:sldMk cId="770011783" sldId="292"/>
            <ac:spMk id="9" creationId="{FA4D3935-AD48-6B4D-9E2F-C045F4EF2C99}"/>
          </ac:spMkLst>
        </pc:spChg>
      </pc:sldChg>
      <pc:sldChg chg="addSp delSp modSp add">
        <pc:chgData name="nikita bakanchev" userId="7425f483d9e5d2b1" providerId="LiveId" clId="{2DA4ADC5-6D45-9544-A586-64607823D3B9}" dt="2020-02-29T02:45:58.690" v="7070" actId="20577"/>
        <pc:sldMkLst>
          <pc:docMk/>
          <pc:sldMk cId="510531322" sldId="293"/>
        </pc:sldMkLst>
        <pc:spChg chg="mod">
          <ac:chgData name="nikita bakanchev" userId="7425f483d9e5d2b1" providerId="LiveId" clId="{2DA4ADC5-6D45-9544-A586-64607823D3B9}" dt="2020-02-29T02:37:31.226" v="6558" actId="20577"/>
          <ac:spMkLst>
            <pc:docMk/>
            <pc:sldMk cId="510531322" sldId="293"/>
            <ac:spMk id="2" creationId="{71D6BD05-634B-104A-9927-1697B30C9D8F}"/>
          </ac:spMkLst>
        </pc:spChg>
        <pc:spChg chg="mod">
          <ac:chgData name="nikita bakanchev" userId="7425f483d9e5d2b1" providerId="LiveId" clId="{2DA4ADC5-6D45-9544-A586-64607823D3B9}" dt="2020-02-29T02:39:40.523" v="6880" actId="14100"/>
          <ac:spMkLst>
            <pc:docMk/>
            <pc:sldMk cId="510531322" sldId="293"/>
            <ac:spMk id="3" creationId="{1DDF388B-3A9F-2444-A0EE-9D5DD86FC193}"/>
          </ac:spMkLst>
        </pc:spChg>
        <pc:spChg chg="add mod">
          <ac:chgData name="nikita bakanchev" userId="7425f483d9e5d2b1" providerId="LiveId" clId="{2DA4ADC5-6D45-9544-A586-64607823D3B9}" dt="2020-02-29T02:41:49.060" v="6925" actId="14100"/>
          <ac:spMkLst>
            <pc:docMk/>
            <pc:sldMk cId="510531322" sldId="293"/>
            <ac:spMk id="4" creationId="{7BD9CF5B-6864-594F-AB4B-8DA4A59ECE8C}"/>
          </ac:spMkLst>
        </pc:spChg>
        <pc:spChg chg="add mod">
          <ac:chgData name="nikita bakanchev" userId="7425f483d9e5d2b1" providerId="LiveId" clId="{2DA4ADC5-6D45-9544-A586-64607823D3B9}" dt="2020-02-29T02:40:42.983" v="6904" actId="20577"/>
          <ac:spMkLst>
            <pc:docMk/>
            <pc:sldMk cId="510531322" sldId="293"/>
            <ac:spMk id="5" creationId="{71B646B9-8CC6-2A4D-AB89-45DA91397831}"/>
          </ac:spMkLst>
        </pc:spChg>
        <pc:spChg chg="add mod">
          <ac:chgData name="nikita bakanchev" userId="7425f483d9e5d2b1" providerId="LiveId" clId="{2DA4ADC5-6D45-9544-A586-64607823D3B9}" dt="2020-02-29T02:41:19.080" v="6914" actId="14100"/>
          <ac:spMkLst>
            <pc:docMk/>
            <pc:sldMk cId="510531322" sldId="293"/>
            <ac:spMk id="6" creationId="{44DC03A4-5B0A-B047-A627-3D0BD472A3F0}"/>
          </ac:spMkLst>
        </pc:spChg>
        <pc:spChg chg="add mod">
          <ac:chgData name="nikita bakanchev" userId="7425f483d9e5d2b1" providerId="LiveId" clId="{2DA4ADC5-6D45-9544-A586-64607823D3B9}" dt="2020-02-29T02:41:24.075" v="6916" actId="1076"/>
          <ac:spMkLst>
            <pc:docMk/>
            <pc:sldMk cId="510531322" sldId="293"/>
            <ac:spMk id="7" creationId="{5D45ED27-C3B4-4A46-AB64-6B1A4DCA9645}"/>
          </ac:spMkLst>
        </pc:spChg>
        <pc:spChg chg="add mod">
          <ac:chgData name="nikita bakanchev" userId="7425f483d9e5d2b1" providerId="LiveId" clId="{2DA4ADC5-6D45-9544-A586-64607823D3B9}" dt="2020-02-29T02:41:29.127" v="6918" actId="1076"/>
          <ac:spMkLst>
            <pc:docMk/>
            <pc:sldMk cId="510531322" sldId="293"/>
            <ac:spMk id="8" creationId="{2F89A467-C6E1-7748-BF1F-7AD537F15572}"/>
          </ac:spMkLst>
        </pc:spChg>
        <pc:spChg chg="add mod">
          <ac:chgData name="nikita bakanchev" userId="7425f483d9e5d2b1" providerId="LiveId" clId="{2DA4ADC5-6D45-9544-A586-64607823D3B9}" dt="2020-02-29T02:41:35.190" v="6920" actId="1076"/>
          <ac:spMkLst>
            <pc:docMk/>
            <pc:sldMk cId="510531322" sldId="293"/>
            <ac:spMk id="9" creationId="{E92BC670-65F3-B148-A4EB-9C57F014CD49}"/>
          </ac:spMkLst>
        </pc:spChg>
        <pc:spChg chg="add mod">
          <ac:chgData name="nikita bakanchev" userId="7425f483d9e5d2b1" providerId="LiveId" clId="{2DA4ADC5-6D45-9544-A586-64607823D3B9}" dt="2020-02-29T02:41:42.030" v="6922" actId="1076"/>
          <ac:spMkLst>
            <pc:docMk/>
            <pc:sldMk cId="510531322" sldId="293"/>
            <ac:spMk id="10" creationId="{1920A361-E843-CE48-874B-6D35A700C80F}"/>
          </ac:spMkLst>
        </pc:spChg>
        <pc:spChg chg="add mod">
          <ac:chgData name="nikita bakanchev" userId="7425f483d9e5d2b1" providerId="LiveId" clId="{2DA4ADC5-6D45-9544-A586-64607823D3B9}" dt="2020-02-29T02:41:46.833" v="6924" actId="1076"/>
          <ac:spMkLst>
            <pc:docMk/>
            <pc:sldMk cId="510531322" sldId="293"/>
            <ac:spMk id="11" creationId="{A22F847D-57B6-2144-AA60-59AFCCAF4278}"/>
          </ac:spMkLst>
        </pc:spChg>
        <pc:spChg chg="add mod">
          <ac:chgData name="nikita bakanchev" userId="7425f483d9e5d2b1" providerId="LiveId" clId="{2DA4ADC5-6D45-9544-A586-64607823D3B9}" dt="2020-02-29T02:41:56.407" v="6927" actId="1076"/>
          <ac:spMkLst>
            <pc:docMk/>
            <pc:sldMk cId="510531322" sldId="293"/>
            <ac:spMk id="12" creationId="{AB19ADF2-5393-C643-B6F1-1C890BAD8CEA}"/>
          </ac:spMkLst>
        </pc:spChg>
        <pc:spChg chg="add mod">
          <ac:chgData name="nikita bakanchev" userId="7425f483d9e5d2b1" providerId="LiveId" clId="{2DA4ADC5-6D45-9544-A586-64607823D3B9}" dt="2020-02-29T02:42:00.851" v="6929" actId="1076"/>
          <ac:spMkLst>
            <pc:docMk/>
            <pc:sldMk cId="510531322" sldId="293"/>
            <ac:spMk id="13" creationId="{94F26220-D2E6-E94D-A3A9-262FD0005BAF}"/>
          </ac:spMkLst>
        </pc:spChg>
        <pc:spChg chg="add mod">
          <ac:chgData name="nikita bakanchev" userId="7425f483d9e5d2b1" providerId="LiveId" clId="{2DA4ADC5-6D45-9544-A586-64607823D3B9}" dt="2020-02-29T02:42:06.352" v="6931" actId="1076"/>
          <ac:spMkLst>
            <pc:docMk/>
            <pc:sldMk cId="510531322" sldId="293"/>
            <ac:spMk id="14" creationId="{B717C854-C2B0-704E-96F9-28B683B6E58C}"/>
          </ac:spMkLst>
        </pc:spChg>
        <pc:spChg chg="add mod">
          <ac:chgData name="nikita bakanchev" userId="7425f483d9e5d2b1" providerId="LiveId" clId="{2DA4ADC5-6D45-9544-A586-64607823D3B9}" dt="2020-02-29T02:42:31.075" v="6958" actId="20577"/>
          <ac:spMkLst>
            <pc:docMk/>
            <pc:sldMk cId="510531322" sldId="293"/>
            <ac:spMk id="15" creationId="{EA66AF32-D277-A14E-9214-74FABE181A3B}"/>
          </ac:spMkLst>
        </pc:spChg>
        <pc:spChg chg="add mod">
          <ac:chgData name="nikita bakanchev" userId="7425f483d9e5d2b1" providerId="LiveId" clId="{2DA4ADC5-6D45-9544-A586-64607823D3B9}" dt="2020-02-29T02:42:52.772" v="6963" actId="20577"/>
          <ac:spMkLst>
            <pc:docMk/>
            <pc:sldMk cId="510531322" sldId="293"/>
            <ac:spMk id="16" creationId="{E9E86EAA-CE91-1847-874C-BE0639C60588}"/>
          </ac:spMkLst>
        </pc:spChg>
        <pc:spChg chg="add mod">
          <ac:chgData name="nikita bakanchev" userId="7425f483d9e5d2b1" providerId="LiveId" clId="{2DA4ADC5-6D45-9544-A586-64607823D3B9}" dt="2020-02-29T02:43:08.300" v="6969" actId="20577"/>
          <ac:spMkLst>
            <pc:docMk/>
            <pc:sldMk cId="510531322" sldId="293"/>
            <ac:spMk id="17" creationId="{CD02EEAB-FF20-594A-803D-3E7117244315}"/>
          </ac:spMkLst>
        </pc:spChg>
        <pc:spChg chg="add mod">
          <ac:chgData name="nikita bakanchev" userId="7425f483d9e5d2b1" providerId="LiveId" clId="{2DA4ADC5-6D45-9544-A586-64607823D3B9}" dt="2020-02-29T02:43:20.357" v="6974" actId="20577"/>
          <ac:spMkLst>
            <pc:docMk/>
            <pc:sldMk cId="510531322" sldId="293"/>
            <ac:spMk id="18" creationId="{767BA99A-0D85-E946-A403-594F8C24CE45}"/>
          </ac:spMkLst>
        </pc:spChg>
        <pc:spChg chg="add mod">
          <ac:chgData name="nikita bakanchev" userId="7425f483d9e5d2b1" providerId="LiveId" clId="{2DA4ADC5-6D45-9544-A586-64607823D3B9}" dt="2020-02-29T02:44:35.177" v="7008" actId="1076"/>
          <ac:spMkLst>
            <pc:docMk/>
            <pc:sldMk cId="510531322" sldId="293"/>
            <ac:spMk id="30" creationId="{A973E820-B5DE-C44B-BA1B-471F33102D1B}"/>
          </ac:spMkLst>
        </pc:spChg>
        <pc:spChg chg="add mod">
          <ac:chgData name="nikita bakanchev" userId="7425f483d9e5d2b1" providerId="LiveId" clId="{2DA4ADC5-6D45-9544-A586-64607823D3B9}" dt="2020-02-29T02:45:58.690" v="7070" actId="20577"/>
          <ac:spMkLst>
            <pc:docMk/>
            <pc:sldMk cId="510531322" sldId="293"/>
            <ac:spMk id="37" creationId="{F6735613-5AC3-E343-BD60-CF85D83F2215}"/>
          </ac:spMkLst>
        </pc:spChg>
        <pc:cxnChg chg="add mod">
          <ac:chgData name="nikita bakanchev" userId="7425f483d9e5d2b1" providerId="LiveId" clId="{2DA4ADC5-6D45-9544-A586-64607823D3B9}" dt="2020-02-29T02:44:03.723" v="6978" actId="692"/>
          <ac:cxnSpMkLst>
            <pc:docMk/>
            <pc:sldMk cId="510531322" sldId="293"/>
            <ac:cxnSpMk id="20" creationId="{F6F6F20D-4051-BF4C-A0B1-E8B9C456241F}"/>
          </ac:cxnSpMkLst>
        </pc:cxnChg>
        <pc:cxnChg chg="add mod">
          <ac:chgData name="nikita bakanchev" userId="7425f483d9e5d2b1" providerId="LiveId" clId="{2DA4ADC5-6D45-9544-A586-64607823D3B9}" dt="2020-02-29T02:44:11.248" v="6981" actId="14100"/>
          <ac:cxnSpMkLst>
            <pc:docMk/>
            <pc:sldMk cId="510531322" sldId="293"/>
            <ac:cxnSpMk id="21" creationId="{C91E7BF9-FE12-F044-A239-2B6C6FCBED44}"/>
          </ac:cxnSpMkLst>
        </pc:cxnChg>
        <pc:cxnChg chg="add mod">
          <ac:chgData name="nikita bakanchev" userId="7425f483d9e5d2b1" providerId="LiveId" clId="{2DA4ADC5-6D45-9544-A586-64607823D3B9}" dt="2020-02-29T02:44:16.839" v="6984" actId="14100"/>
          <ac:cxnSpMkLst>
            <pc:docMk/>
            <pc:sldMk cId="510531322" sldId="293"/>
            <ac:cxnSpMk id="24" creationId="{F62CC926-09B4-F34C-9319-1D18325FFE86}"/>
          </ac:cxnSpMkLst>
        </pc:cxnChg>
        <pc:cxnChg chg="add mod">
          <ac:chgData name="nikita bakanchev" userId="7425f483d9e5d2b1" providerId="LiveId" clId="{2DA4ADC5-6D45-9544-A586-64607823D3B9}" dt="2020-02-29T02:44:24.512" v="6987" actId="14100"/>
          <ac:cxnSpMkLst>
            <pc:docMk/>
            <pc:sldMk cId="510531322" sldId="293"/>
            <ac:cxnSpMk id="27" creationId="{D5420A63-0F58-2C4E-BE07-3DE7E6DB3D22}"/>
          </ac:cxnSpMkLst>
        </pc:cxnChg>
        <pc:cxnChg chg="add del mod">
          <ac:chgData name="nikita bakanchev" userId="7425f483d9e5d2b1" providerId="LiveId" clId="{2DA4ADC5-6D45-9544-A586-64607823D3B9}" dt="2020-02-29T02:45:02.016" v="7010" actId="478"/>
          <ac:cxnSpMkLst>
            <pc:docMk/>
            <pc:sldMk cId="510531322" sldId="293"/>
            <ac:cxnSpMk id="32" creationId="{82FA0EB6-D4B4-5548-BEFB-83702FD6A16F}"/>
          </ac:cxnSpMkLst>
        </pc:cxnChg>
        <pc:cxnChg chg="add mod">
          <ac:chgData name="nikita bakanchev" userId="7425f483d9e5d2b1" providerId="LiveId" clId="{2DA4ADC5-6D45-9544-A586-64607823D3B9}" dt="2020-02-29T02:45:38.008" v="7018" actId="692"/>
          <ac:cxnSpMkLst>
            <pc:docMk/>
            <pc:sldMk cId="510531322" sldId="293"/>
            <ac:cxnSpMk id="34" creationId="{10161E02-41DB-EC4D-BB0A-6DF85599BB96}"/>
          </ac:cxnSpMkLst>
        </pc:cxnChg>
        <pc:cxnChg chg="add mod">
          <ac:chgData name="nikita bakanchev" userId="7425f483d9e5d2b1" providerId="LiveId" clId="{2DA4ADC5-6D45-9544-A586-64607823D3B9}" dt="2020-02-29T02:45:30.898" v="7015" actId="692"/>
          <ac:cxnSpMkLst>
            <pc:docMk/>
            <pc:sldMk cId="510531322" sldId="293"/>
            <ac:cxnSpMk id="36" creationId="{4BA54164-DB72-8040-8A3E-009BD676FE56}"/>
          </ac:cxnSpMkLst>
        </pc:cxnChg>
      </pc:sldChg>
      <pc:sldChg chg="modSp add">
        <pc:chgData name="nikita bakanchev" userId="7425f483d9e5d2b1" providerId="LiveId" clId="{2DA4ADC5-6D45-9544-A586-64607823D3B9}" dt="2020-02-29T03:05:17.975" v="7276" actId="20577"/>
        <pc:sldMkLst>
          <pc:docMk/>
          <pc:sldMk cId="3980427750" sldId="294"/>
        </pc:sldMkLst>
        <pc:spChg chg="mod">
          <ac:chgData name="nikita bakanchev" userId="7425f483d9e5d2b1" providerId="LiveId" clId="{2DA4ADC5-6D45-9544-A586-64607823D3B9}" dt="2020-02-29T03:04:26.502" v="7132" actId="20577"/>
          <ac:spMkLst>
            <pc:docMk/>
            <pc:sldMk cId="3980427750" sldId="294"/>
            <ac:spMk id="2" creationId="{9449BA28-54F4-E343-BA8F-EC1E327A9743}"/>
          </ac:spMkLst>
        </pc:spChg>
        <pc:spChg chg="mod">
          <ac:chgData name="nikita bakanchev" userId="7425f483d9e5d2b1" providerId="LiveId" clId="{2DA4ADC5-6D45-9544-A586-64607823D3B9}" dt="2020-02-29T03:05:17.975" v="7276" actId="20577"/>
          <ac:spMkLst>
            <pc:docMk/>
            <pc:sldMk cId="3980427750" sldId="294"/>
            <ac:spMk id="3" creationId="{07F49BEB-E003-114C-8F3C-7B817C98B716}"/>
          </ac:spMkLst>
        </pc:spChg>
      </pc:sldChg>
      <pc:sldChg chg="addSp modSp add">
        <pc:chgData name="nikita bakanchev" userId="7425f483d9e5d2b1" providerId="LiveId" clId="{2DA4ADC5-6D45-9544-A586-64607823D3B9}" dt="2020-02-29T02:56:47.657" v="7104" actId="14100"/>
        <pc:sldMkLst>
          <pc:docMk/>
          <pc:sldMk cId="2700024653" sldId="295"/>
        </pc:sldMkLst>
        <pc:spChg chg="mod">
          <ac:chgData name="nikita bakanchev" userId="7425f483d9e5d2b1" providerId="LiveId" clId="{2DA4ADC5-6D45-9544-A586-64607823D3B9}" dt="2020-02-29T02:47:20.415" v="7089" actId="14100"/>
          <ac:spMkLst>
            <pc:docMk/>
            <pc:sldMk cId="2700024653" sldId="295"/>
            <ac:spMk id="16" creationId="{E9E86EAA-CE91-1847-874C-BE0639C60588}"/>
          </ac:spMkLst>
        </pc:spChg>
        <pc:cxnChg chg="add mod">
          <ac:chgData name="nikita bakanchev" userId="7425f483d9e5d2b1" providerId="LiveId" clId="{2DA4ADC5-6D45-9544-A586-64607823D3B9}" dt="2020-02-29T02:56:26.160" v="7101" actId="14100"/>
          <ac:cxnSpMkLst>
            <pc:docMk/>
            <pc:sldMk cId="2700024653" sldId="295"/>
            <ac:cxnSpMk id="22" creationId="{4B6ACED3-65B3-F74B-A0A0-25551A1B3309}"/>
          </ac:cxnSpMkLst>
        </pc:cxnChg>
        <pc:cxnChg chg="add mod">
          <ac:chgData name="nikita bakanchev" userId="7425f483d9e5d2b1" providerId="LiveId" clId="{2DA4ADC5-6D45-9544-A586-64607823D3B9}" dt="2020-02-29T02:56:28.397" v="7102" actId="14100"/>
          <ac:cxnSpMkLst>
            <pc:docMk/>
            <pc:sldMk cId="2700024653" sldId="295"/>
            <ac:cxnSpMk id="29" creationId="{69A66997-33B9-064E-9501-C9FEBCDE5D1C}"/>
          </ac:cxnSpMkLst>
        </pc:cxnChg>
        <pc:cxnChg chg="mod">
          <ac:chgData name="nikita bakanchev" userId="7425f483d9e5d2b1" providerId="LiveId" clId="{2DA4ADC5-6D45-9544-A586-64607823D3B9}" dt="2020-02-29T02:47:20.415" v="7089" actId="14100"/>
          <ac:cxnSpMkLst>
            <pc:docMk/>
            <pc:sldMk cId="2700024653" sldId="295"/>
            <ac:cxnSpMk id="34" creationId="{10161E02-41DB-EC4D-BB0A-6DF85599BB96}"/>
          </ac:cxnSpMkLst>
        </pc:cxnChg>
        <pc:cxnChg chg="add mod">
          <ac:chgData name="nikita bakanchev" userId="7425f483d9e5d2b1" providerId="LiveId" clId="{2DA4ADC5-6D45-9544-A586-64607823D3B9}" dt="2020-02-29T02:56:47.657" v="7104" actId="14100"/>
          <ac:cxnSpMkLst>
            <pc:docMk/>
            <pc:sldMk cId="2700024653" sldId="295"/>
            <ac:cxnSpMk id="35" creationId="{7E9818C2-3BE1-164A-B445-9DE24F533ADE}"/>
          </ac:cxnSpMkLst>
        </pc:cxnChg>
        <pc:cxnChg chg="add mod">
          <ac:chgData name="nikita bakanchev" userId="7425f483d9e5d2b1" providerId="LiveId" clId="{2DA4ADC5-6D45-9544-A586-64607823D3B9}" dt="2020-02-29T02:56:17.654" v="7099" actId="14100"/>
          <ac:cxnSpMkLst>
            <pc:docMk/>
            <pc:sldMk cId="2700024653" sldId="295"/>
            <ac:cxnSpMk id="38" creationId="{4820875A-53AC-BB43-A634-8A8C598228B1}"/>
          </ac:cxnSpMkLst>
        </pc:cxnChg>
      </pc:sldChg>
      <pc:sldChg chg="addSp modSp add">
        <pc:chgData name="nikita bakanchev" userId="7425f483d9e5d2b1" providerId="LiveId" clId="{2DA4ADC5-6D45-9544-A586-64607823D3B9}" dt="2020-02-29T03:09:00.401" v="7552" actId="207"/>
        <pc:sldMkLst>
          <pc:docMk/>
          <pc:sldMk cId="3989353463" sldId="296"/>
        </pc:sldMkLst>
        <pc:spChg chg="mod">
          <ac:chgData name="nikita bakanchev" userId="7425f483d9e5d2b1" providerId="LiveId" clId="{2DA4ADC5-6D45-9544-A586-64607823D3B9}" dt="2020-02-29T03:05:48.473" v="7302" actId="20577"/>
          <ac:spMkLst>
            <pc:docMk/>
            <pc:sldMk cId="3989353463" sldId="296"/>
            <ac:spMk id="2" creationId="{FFDD0C08-939A-9646-A799-608210C69925}"/>
          </ac:spMkLst>
        </pc:spChg>
        <pc:spChg chg="mod">
          <ac:chgData name="nikita bakanchev" userId="7425f483d9e5d2b1" providerId="LiveId" clId="{2DA4ADC5-6D45-9544-A586-64607823D3B9}" dt="2020-02-29T03:07:05.027" v="7494" actId="20577"/>
          <ac:spMkLst>
            <pc:docMk/>
            <pc:sldMk cId="3989353463" sldId="296"/>
            <ac:spMk id="3" creationId="{A8BC6457-4C63-7243-BD1E-D03493931173}"/>
          </ac:spMkLst>
        </pc:spChg>
        <pc:spChg chg="add mod">
          <ac:chgData name="nikita bakanchev" userId="7425f483d9e5d2b1" providerId="LiveId" clId="{2DA4ADC5-6D45-9544-A586-64607823D3B9}" dt="2020-02-29T03:08:07.501" v="7525" actId="20577"/>
          <ac:spMkLst>
            <pc:docMk/>
            <pc:sldMk cId="3989353463" sldId="296"/>
            <ac:spMk id="4" creationId="{D9E2DED0-16B1-D645-BBA7-DC38DC7B892F}"/>
          </ac:spMkLst>
        </pc:spChg>
        <pc:spChg chg="add mod">
          <ac:chgData name="nikita bakanchev" userId="7425f483d9e5d2b1" providerId="LiveId" clId="{2DA4ADC5-6D45-9544-A586-64607823D3B9}" dt="2020-02-29T03:08:20.942" v="7541" actId="20577"/>
          <ac:spMkLst>
            <pc:docMk/>
            <pc:sldMk cId="3989353463" sldId="296"/>
            <ac:spMk id="5" creationId="{D52D0D7C-2AEA-2940-922C-66FE3372A582}"/>
          </ac:spMkLst>
        </pc:spChg>
        <pc:spChg chg="add mod">
          <ac:chgData name="nikita bakanchev" userId="7425f483d9e5d2b1" providerId="LiveId" clId="{2DA4ADC5-6D45-9544-A586-64607823D3B9}" dt="2020-02-29T03:09:00.401" v="7552" actId="207"/>
          <ac:spMkLst>
            <pc:docMk/>
            <pc:sldMk cId="3989353463" sldId="296"/>
            <ac:spMk id="6" creationId="{7EF39041-37BB-3041-9B25-2DB5F6772443}"/>
          </ac:spMkLst>
        </pc:spChg>
      </pc:sldChg>
      <pc:sldChg chg="addSp delSp modSp add">
        <pc:chgData name="nikita bakanchev" userId="7425f483d9e5d2b1" providerId="LiveId" clId="{2DA4ADC5-6D45-9544-A586-64607823D3B9}" dt="2020-02-29T03:15:00.726" v="7948" actId="20577"/>
        <pc:sldMkLst>
          <pc:docMk/>
          <pc:sldMk cId="2433003777" sldId="297"/>
        </pc:sldMkLst>
        <pc:spChg chg="mod">
          <ac:chgData name="nikita bakanchev" userId="7425f483d9e5d2b1" providerId="LiveId" clId="{2DA4ADC5-6D45-9544-A586-64607823D3B9}" dt="2020-02-29T03:09:49.871" v="7580" actId="20577"/>
          <ac:spMkLst>
            <pc:docMk/>
            <pc:sldMk cId="2433003777" sldId="297"/>
            <ac:spMk id="2" creationId="{CA5E1CE3-8C2F-D84D-AA94-9FBE86C0E8AE}"/>
          </ac:spMkLst>
        </pc:spChg>
        <pc:spChg chg="mod">
          <ac:chgData name="nikita bakanchev" userId="7425f483d9e5d2b1" providerId="LiveId" clId="{2DA4ADC5-6D45-9544-A586-64607823D3B9}" dt="2020-02-29T03:10:50.322" v="7743" actId="20577"/>
          <ac:spMkLst>
            <pc:docMk/>
            <pc:sldMk cId="2433003777" sldId="297"/>
            <ac:spMk id="3" creationId="{75BFACAE-44AB-174D-B17D-37ADA5D6A6F4}"/>
          </ac:spMkLst>
        </pc:spChg>
        <pc:spChg chg="add del mod">
          <ac:chgData name="nikita bakanchev" userId="7425f483d9e5d2b1" providerId="LiveId" clId="{2DA4ADC5-6D45-9544-A586-64607823D3B9}" dt="2020-02-29T03:10:52.964" v="7745"/>
          <ac:spMkLst>
            <pc:docMk/>
            <pc:sldMk cId="2433003777" sldId="297"/>
            <ac:spMk id="4" creationId="{357450C6-4257-C543-AA7B-F02515016210}"/>
          </ac:spMkLst>
        </pc:spChg>
        <pc:spChg chg="add mod">
          <ac:chgData name="nikita bakanchev" userId="7425f483d9e5d2b1" providerId="LiveId" clId="{2DA4ADC5-6D45-9544-A586-64607823D3B9}" dt="2020-02-29T03:11:12.993" v="7756" actId="20577"/>
          <ac:spMkLst>
            <pc:docMk/>
            <pc:sldMk cId="2433003777" sldId="297"/>
            <ac:spMk id="5" creationId="{97A4C076-8B2C-274F-896D-49C90D1E69EE}"/>
          </ac:spMkLst>
        </pc:spChg>
        <pc:spChg chg="add mod">
          <ac:chgData name="nikita bakanchev" userId="7425f483d9e5d2b1" providerId="LiveId" clId="{2DA4ADC5-6D45-9544-A586-64607823D3B9}" dt="2020-02-29T03:11:43.131" v="7772" actId="20577"/>
          <ac:spMkLst>
            <pc:docMk/>
            <pc:sldMk cId="2433003777" sldId="297"/>
            <ac:spMk id="6" creationId="{A7128A04-820D-914B-B1B0-A4D7E4872A2D}"/>
          </ac:spMkLst>
        </pc:spChg>
        <pc:spChg chg="add mod">
          <ac:chgData name="nikita bakanchev" userId="7425f483d9e5d2b1" providerId="LiveId" clId="{2DA4ADC5-6D45-9544-A586-64607823D3B9}" dt="2020-02-29T03:12:48.850" v="7795" actId="14100"/>
          <ac:spMkLst>
            <pc:docMk/>
            <pc:sldMk cId="2433003777" sldId="297"/>
            <ac:spMk id="7" creationId="{AAD3B653-61DE-2842-944F-8B4529BA0ADB}"/>
          </ac:spMkLst>
        </pc:spChg>
        <pc:spChg chg="add mod">
          <ac:chgData name="nikita bakanchev" userId="7425f483d9e5d2b1" providerId="LiveId" clId="{2DA4ADC5-6D45-9544-A586-64607823D3B9}" dt="2020-02-29T03:13:06.569" v="7799" actId="14100"/>
          <ac:spMkLst>
            <pc:docMk/>
            <pc:sldMk cId="2433003777" sldId="297"/>
            <ac:spMk id="8" creationId="{ED034025-C343-7245-95F7-4E33EB563E2A}"/>
          </ac:spMkLst>
        </pc:spChg>
        <pc:spChg chg="add mod">
          <ac:chgData name="nikita bakanchev" userId="7425f483d9e5d2b1" providerId="LiveId" clId="{2DA4ADC5-6D45-9544-A586-64607823D3B9}" dt="2020-02-29T03:13:26.891" v="7804" actId="20577"/>
          <ac:spMkLst>
            <pc:docMk/>
            <pc:sldMk cId="2433003777" sldId="297"/>
            <ac:spMk id="9" creationId="{7F7EE683-1FF1-0E43-88C6-99497D8F9839}"/>
          </ac:spMkLst>
        </pc:spChg>
        <pc:spChg chg="add mod">
          <ac:chgData name="nikita bakanchev" userId="7425f483d9e5d2b1" providerId="LiveId" clId="{2DA4ADC5-6D45-9544-A586-64607823D3B9}" dt="2020-02-29T03:13:42.955" v="7809" actId="20577"/>
          <ac:spMkLst>
            <pc:docMk/>
            <pc:sldMk cId="2433003777" sldId="297"/>
            <ac:spMk id="10" creationId="{EC70A2F4-CDAF-9D43-969A-D47793F77761}"/>
          </ac:spMkLst>
        </pc:spChg>
        <pc:spChg chg="add mod">
          <ac:chgData name="nikita bakanchev" userId="7425f483d9e5d2b1" providerId="LiveId" clId="{2DA4ADC5-6D45-9544-A586-64607823D3B9}" dt="2020-02-29T03:14:03.396" v="7816" actId="20577"/>
          <ac:spMkLst>
            <pc:docMk/>
            <pc:sldMk cId="2433003777" sldId="297"/>
            <ac:spMk id="11" creationId="{45674AEE-3C8A-1F40-925A-5210C27026A5}"/>
          </ac:spMkLst>
        </pc:spChg>
        <pc:spChg chg="add mod">
          <ac:chgData name="nikita bakanchev" userId="7425f483d9e5d2b1" providerId="LiveId" clId="{2DA4ADC5-6D45-9544-A586-64607823D3B9}" dt="2020-02-29T03:15:00.726" v="7948" actId="20577"/>
          <ac:spMkLst>
            <pc:docMk/>
            <pc:sldMk cId="2433003777" sldId="297"/>
            <ac:spMk id="12" creationId="{E006DAC4-6A49-ED4C-AE64-AEBB77483B50}"/>
          </ac:spMkLst>
        </pc:spChg>
      </pc:sldChg>
      <pc:sldChg chg="addSp delSp modSp add">
        <pc:chgData name="nikita bakanchev" userId="7425f483d9e5d2b1" providerId="LiveId" clId="{2DA4ADC5-6D45-9544-A586-64607823D3B9}" dt="2020-02-29T03:27:37.316" v="8439" actId="11529"/>
        <pc:sldMkLst>
          <pc:docMk/>
          <pc:sldMk cId="2802125798" sldId="298"/>
        </pc:sldMkLst>
        <pc:spChg chg="mod">
          <ac:chgData name="nikita bakanchev" userId="7425f483d9e5d2b1" providerId="LiveId" clId="{2DA4ADC5-6D45-9544-A586-64607823D3B9}" dt="2020-02-29T03:22:49.364" v="7984" actId="20577"/>
          <ac:spMkLst>
            <pc:docMk/>
            <pc:sldMk cId="2802125798" sldId="298"/>
            <ac:spMk id="2" creationId="{F87A5B6D-978D-0B46-846B-2EECBD1970EA}"/>
          </ac:spMkLst>
        </pc:spChg>
        <pc:spChg chg="mod">
          <ac:chgData name="nikita bakanchev" userId="7425f483d9e5d2b1" providerId="LiveId" clId="{2DA4ADC5-6D45-9544-A586-64607823D3B9}" dt="2020-02-29T03:24:30.977" v="8252" actId="27636"/>
          <ac:spMkLst>
            <pc:docMk/>
            <pc:sldMk cId="2802125798" sldId="298"/>
            <ac:spMk id="3" creationId="{C17CB757-3345-464E-A2B1-475254455EB9}"/>
          </ac:spMkLst>
        </pc:spChg>
        <pc:spChg chg="add del mod">
          <ac:chgData name="nikita bakanchev" userId="7425f483d9e5d2b1" providerId="LiveId" clId="{2DA4ADC5-6D45-9544-A586-64607823D3B9}" dt="2020-02-29T03:27:27.886" v="8438"/>
          <ac:spMkLst>
            <pc:docMk/>
            <pc:sldMk cId="2802125798" sldId="298"/>
            <ac:spMk id="4" creationId="{3B16FC03-3C4D-364B-8A2A-73E63955A6BE}"/>
          </ac:spMkLst>
        </pc:spChg>
        <pc:spChg chg="add mod">
          <ac:chgData name="nikita bakanchev" userId="7425f483d9e5d2b1" providerId="LiveId" clId="{2DA4ADC5-6D45-9544-A586-64607823D3B9}" dt="2020-02-29T03:26:16.786" v="8338" actId="1076"/>
          <ac:spMkLst>
            <pc:docMk/>
            <pc:sldMk cId="2802125798" sldId="298"/>
            <ac:spMk id="5" creationId="{2CB19AC7-EF3E-3F4D-B7EE-5DE5332EA11F}"/>
          </ac:spMkLst>
        </pc:spChg>
        <pc:spChg chg="add mod">
          <ac:chgData name="nikita bakanchev" userId="7425f483d9e5d2b1" providerId="LiveId" clId="{2DA4ADC5-6D45-9544-A586-64607823D3B9}" dt="2020-02-29T03:25:44.914" v="8320" actId="14100"/>
          <ac:spMkLst>
            <pc:docMk/>
            <pc:sldMk cId="2802125798" sldId="298"/>
            <ac:spMk id="6" creationId="{2EED2F71-E79E-E44A-A27F-E436A053EA12}"/>
          </ac:spMkLst>
        </pc:spChg>
        <pc:spChg chg="add mod">
          <ac:chgData name="nikita bakanchev" userId="7425f483d9e5d2b1" providerId="LiveId" clId="{2DA4ADC5-6D45-9544-A586-64607823D3B9}" dt="2020-02-29T03:26:16.786" v="8338" actId="1076"/>
          <ac:spMkLst>
            <pc:docMk/>
            <pc:sldMk cId="2802125798" sldId="298"/>
            <ac:spMk id="7" creationId="{C710110A-DF1D-4E44-A002-0FA83D0AAD5F}"/>
          </ac:spMkLst>
        </pc:spChg>
        <pc:spChg chg="add del">
          <ac:chgData name="nikita bakanchev" userId="7425f483d9e5d2b1" providerId="LiveId" clId="{2DA4ADC5-6D45-9544-A586-64607823D3B9}" dt="2020-02-29T03:26:05.844" v="8333"/>
          <ac:spMkLst>
            <pc:docMk/>
            <pc:sldMk cId="2802125798" sldId="298"/>
            <ac:spMk id="8" creationId="{33F72514-E3BF-A74A-BCFC-F9D4CAC4FA1C}"/>
          </ac:spMkLst>
        </pc:spChg>
        <pc:spChg chg="add del">
          <ac:chgData name="nikita bakanchev" userId="7425f483d9e5d2b1" providerId="LiveId" clId="{2DA4ADC5-6D45-9544-A586-64607823D3B9}" dt="2020-02-29T03:26:05.844" v="8333"/>
          <ac:spMkLst>
            <pc:docMk/>
            <pc:sldMk cId="2802125798" sldId="298"/>
            <ac:spMk id="9" creationId="{450F4B14-5203-454B-95C1-8068C45B87E3}"/>
          </ac:spMkLst>
        </pc:spChg>
        <pc:spChg chg="add del">
          <ac:chgData name="nikita bakanchev" userId="7425f483d9e5d2b1" providerId="LiveId" clId="{2DA4ADC5-6D45-9544-A586-64607823D3B9}" dt="2020-02-29T03:26:08.902" v="8335"/>
          <ac:spMkLst>
            <pc:docMk/>
            <pc:sldMk cId="2802125798" sldId="298"/>
            <ac:spMk id="10" creationId="{62F7F4CB-744B-A64C-8494-BF7952515349}"/>
          </ac:spMkLst>
        </pc:spChg>
        <pc:spChg chg="add del">
          <ac:chgData name="nikita bakanchev" userId="7425f483d9e5d2b1" providerId="LiveId" clId="{2DA4ADC5-6D45-9544-A586-64607823D3B9}" dt="2020-02-29T03:26:08.902" v="8335"/>
          <ac:spMkLst>
            <pc:docMk/>
            <pc:sldMk cId="2802125798" sldId="298"/>
            <ac:spMk id="11" creationId="{27193D65-CE77-BE42-8A94-F43A040FB910}"/>
          </ac:spMkLst>
        </pc:spChg>
        <pc:spChg chg="add del">
          <ac:chgData name="nikita bakanchev" userId="7425f483d9e5d2b1" providerId="LiveId" clId="{2DA4ADC5-6D45-9544-A586-64607823D3B9}" dt="2020-02-29T03:26:13.388" v="8337"/>
          <ac:spMkLst>
            <pc:docMk/>
            <pc:sldMk cId="2802125798" sldId="298"/>
            <ac:spMk id="12" creationId="{3F83CFD1-6B57-8346-8674-85C301EC6FFF}"/>
          </ac:spMkLst>
        </pc:spChg>
        <pc:spChg chg="add del">
          <ac:chgData name="nikita bakanchev" userId="7425f483d9e5d2b1" providerId="LiveId" clId="{2DA4ADC5-6D45-9544-A586-64607823D3B9}" dt="2020-02-29T03:26:13.388" v="8337"/>
          <ac:spMkLst>
            <pc:docMk/>
            <pc:sldMk cId="2802125798" sldId="298"/>
            <ac:spMk id="13" creationId="{4609EC3F-077C-584B-8878-AE5BEE4B1EA9}"/>
          </ac:spMkLst>
        </pc:spChg>
        <pc:spChg chg="add del">
          <ac:chgData name="nikita bakanchev" userId="7425f483d9e5d2b1" providerId="LiveId" clId="{2DA4ADC5-6D45-9544-A586-64607823D3B9}" dt="2020-02-29T03:26:19.477" v="8340"/>
          <ac:spMkLst>
            <pc:docMk/>
            <pc:sldMk cId="2802125798" sldId="298"/>
            <ac:spMk id="14" creationId="{808C82AD-1F9E-4042-A265-4B6DB6172436}"/>
          </ac:spMkLst>
        </pc:spChg>
        <pc:spChg chg="add del">
          <ac:chgData name="nikita bakanchev" userId="7425f483d9e5d2b1" providerId="LiveId" clId="{2DA4ADC5-6D45-9544-A586-64607823D3B9}" dt="2020-02-29T03:26:19.477" v="8340"/>
          <ac:spMkLst>
            <pc:docMk/>
            <pc:sldMk cId="2802125798" sldId="298"/>
            <ac:spMk id="15" creationId="{FB1B6C0C-D170-C34B-A4D4-7E4B150003FA}"/>
          </ac:spMkLst>
        </pc:spChg>
        <pc:spChg chg="add mod">
          <ac:chgData name="nikita bakanchev" userId="7425f483d9e5d2b1" providerId="LiveId" clId="{2DA4ADC5-6D45-9544-A586-64607823D3B9}" dt="2020-02-29T03:26:45.491" v="8380" actId="20577"/>
          <ac:spMkLst>
            <pc:docMk/>
            <pc:sldMk cId="2802125798" sldId="298"/>
            <ac:spMk id="16" creationId="{12CCB3D0-3C76-4745-B5DA-DB4010C8A29F}"/>
          </ac:spMkLst>
        </pc:spChg>
        <pc:spChg chg="add mod">
          <ac:chgData name="nikita bakanchev" userId="7425f483d9e5d2b1" providerId="LiveId" clId="{2DA4ADC5-6D45-9544-A586-64607823D3B9}" dt="2020-02-29T03:26:53.326" v="8403" actId="20577"/>
          <ac:spMkLst>
            <pc:docMk/>
            <pc:sldMk cId="2802125798" sldId="298"/>
            <ac:spMk id="17" creationId="{895FEB00-3C0A-5C41-9962-4F65CC70FDDC}"/>
          </ac:spMkLst>
        </pc:spChg>
        <pc:spChg chg="add mod">
          <ac:chgData name="nikita bakanchev" userId="7425f483d9e5d2b1" providerId="LiveId" clId="{2DA4ADC5-6D45-9544-A586-64607823D3B9}" dt="2020-02-29T03:27:17.211" v="8430" actId="20577"/>
          <ac:spMkLst>
            <pc:docMk/>
            <pc:sldMk cId="2802125798" sldId="298"/>
            <ac:spMk id="18" creationId="{03937A07-FF24-6348-8380-CCE651584A04}"/>
          </ac:spMkLst>
        </pc:spChg>
        <pc:spChg chg="add mod">
          <ac:chgData name="nikita bakanchev" userId="7425f483d9e5d2b1" providerId="LiveId" clId="{2DA4ADC5-6D45-9544-A586-64607823D3B9}" dt="2020-02-29T03:27:26.324" v="8436" actId="20577"/>
          <ac:spMkLst>
            <pc:docMk/>
            <pc:sldMk cId="2802125798" sldId="298"/>
            <ac:spMk id="19" creationId="{53C60FBD-B1F2-8740-9CB4-C5C146CDE487}"/>
          </ac:spMkLst>
        </pc:spChg>
        <pc:spChg chg="add mod">
          <ac:chgData name="nikita bakanchev" userId="7425f483d9e5d2b1" providerId="LiveId" clId="{2DA4ADC5-6D45-9544-A586-64607823D3B9}" dt="2020-02-29T03:27:37.316" v="8439" actId="11529"/>
          <ac:spMkLst>
            <pc:docMk/>
            <pc:sldMk cId="2802125798" sldId="298"/>
            <ac:spMk id="20" creationId="{0772EF12-6C46-AA43-8D5F-0D1DB3B4FD49}"/>
          </ac:spMkLst>
        </pc:spChg>
      </pc:sldChg>
      <pc:sldChg chg="modSp add">
        <pc:chgData name="nikita bakanchev" userId="7425f483d9e5d2b1" providerId="LiveId" clId="{2DA4ADC5-6D45-9544-A586-64607823D3B9}" dt="2020-02-29T03:30:39.032" v="8573" actId="20577"/>
        <pc:sldMkLst>
          <pc:docMk/>
          <pc:sldMk cId="3270014367" sldId="299"/>
        </pc:sldMkLst>
        <pc:spChg chg="mod">
          <ac:chgData name="nikita bakanchev" userId="7425f483d9e5d2b1" providerId="LiveId" clId="{2DA4ADC5-6D45-9544-A586-64607823D3B9}" dt="2020-02-29T03:30:39.032" v="8573" actId="20577"/>
          <ac:spMkLst>
            <pc:docMk/>
            <pc:sldMk cId="3270014367" sldId="299"/>
            <ac:spMk id="3" creationId="{C17CB757-3345-464E-A2B1-475254455EB9}"/>
          </ac:spMkLst>
        </pc:spChg>
        <pc:spChg chg="mod">
          <ac:chgData name="nikita bakanchev" userId="7425f483d9e5d2b1" providerId="LiveId" clId="{2DA4ADC5-6D45-9544-A586-64607823D3B9}" dt="2020-02-29T03:29:48.633" v="8442" actId="688"/>
          <ac:spMkLst>
            <pc:docMk/>
            <pc:sldMk cId="3270014367" sldId="299"/>
            <ac:spMk id="20" creationId="{0772EF12-6C46-AA43-8D5F-0D1DB3B4FD49}"/>
          </ac:spMkLst>
        </pc:spChg>
      </pc:sldChg>
      <pc:sldChg chg="addSp delSp modSp add">
        <pc:chgData name="nikita bakanchev" userId="7425f483d9e5d2b1" providerId="LiveId" clId="{2DA4ADC5-6D45-9544-A586-64607823D3B9}" dt="2020-02-29T03:36:14.789" v="8689"/>
        <pc:sldMkLst>
          <pc:docMk/>
          <pc:sldMk cId="725569283" sldId="300"/>
        </pc:sldMkLst>
        <pc:spChg chg="mod">
          <ac:chgData name="nikita bakanchev" userId="7425f483d9e5d2b1" providerId="LiveId" clId="{2DA4ADC5-6D45-9544-A586-64607823D3B9}" dt="2020-02-29T03:31:30.511" v="8686" actId="20577"/>
          <ac:spMkLst>
            <pc:docMk/>
            <pc:sldMk cId="725569283" sldId="300"/>
            <ac:spMk id="3" creationId="{C17CB757-3345-464E-A2B1-475254455EB9}"/>
          </ac:spMkLst>
        </pc:spChg>
        <pc:spChg chg="add del mod">
          <ac:chgData name="nikita bakanchev" userId="7425f483d9e5d2b1" providerId="LiveId" clId="{2DA4ADC5-6D45-9544-A586-64607823D3B9}" dt="2020-02-29T03:36:14.789" v="8689"/>
          <ac:spMkLst>
            <pc:docMk/>
            <pc:sldMk cId="725569283" sldId="300"/>
            <ac:spMk id="4" creationId="{5B709C24-971D-014A-B8AE-77CCD34D2B6C}"/>
          </ac:spMkLst>
        </pc:spChg>
      </pc:sldChg>
      <pc:sldChg chg="modSp add">
        <pc:chgData name="nikita bakanchev" userId="7425f483d9e5d2b1" providerId="LiveId" clId="{2DA4ADC5-6D45-9544-A586-64607823D3B9}" dt="2020-02-29T03:38:09.427" v="9101" actId="20577"/>
        <pc:sldMkLst>
          <pc:docMk/>
          <pc:sldMk cId="3683170795" sldId="301"/>
        </pc:sldMkLst>
        <pc:spChg chg="mod">
          <ac:chgData name="nikita bakanchev" userId="7425f483d9e5d2b1" providerId="LiveId" clId="{2DA4ADC5-6D45-9544-A586-64607823D3B9}" dt="2020-02-29T03:36:25.056" v="8716" actId="20577"/>
          <ac:spMkLst>
            <pc:docMk/>
            <pc:sldMk cId="3683170795" sldId="301"/>
            <ac:spMk id="2" creationId="{E929E5EF-3363-3D47-BA3B-880D9E16E9DF}"/>
          </ac:spMkLst>
        </pc:spChg>
        <pc:spChg chg="mod">
          <ac:chgData name="nikita bakanchev" userId="7425f483d9e5d2b1" providerId="LiveId" clId="{2DA4ADC5-6D45-9544-A586-64607823D3B9}" dt="2020-02-29T03:38:09.427" v="9101" actId="20577"/>
          <ac:spMkLst>
            <pc:docMk/>
            <pc:sldMk cId="3683170795" sldId="301"/>
            <ac:spMk id="3" creationId="{996A5891-A896-C543-B956-2BD99166692B}"/>
          </ac:spMkLst>
        </pc:spChg>
      </pc:sldChg>
      <pc:sldChg chg="modSp add">
        <pc:chgData name="nikita bakanchev" userId="7425f483d9e5d2b1" providerId="LiveId" clId="{2DA4ADC5-6D45-9544-A586-64607823D3B9}" dt="2020-02-29T03:52:07.714" v="9628" actId="20577"/>
        <pc:sldMkLst>
          <pc:docMk/>
          <pc:sldMk cId="1585298976" sldId="302"/>
        </pc:sldMkLst>
        <pc:spChg chg="mod">
          <ac:chgData name="nikita bakanchev" userId="7425f483d9e5d2b1" providerId="LiveId" clId="{2DA4ADC5-6D45-9544-A586-64607823D3B9}" dt="2020-02-29T03:49:13.903" v="9153" actId="20577"/>
          <ac:spMkLst>
            <pc:docMk/>
            <pc:sldMk cId="1585298976" sldId="302"/>
            <ac:spMk id="2" creationId="{C2607943-C670-D94A-A2FF-79475024B25A}"/>
          </ac:spMkLst>
        </pc:spChg>
        <pc:spChg chg="mod">
          <ac:chgData name="nikita bakanchev" userId="7425f483d9e5d2b1" providerId="LiveId" clId="{2DA4ADC5-6D45-9544-A586-64607823D3B9}" dt="2020-02-29T03:52:07.714" v="9628" actId="20577"/>
          <ac:spMkLst>
            <pc:docMk/>
            <pc:sldMk cId="1585298976" sldId="302"/>
            <ac:spMk id="3" creationId="{D604A489-A3DA-274A-9B27-523E30688383}"/>
          </ac:spMkLst>
        </pc:spChg>
      </pc:sldChg>
      <pc:sldChg chg="modSp add">
        <pc:chgData name="nikita bakanchev" userId="7425f483d9e5d2b1" providerId="LiveId" clId="{2DA4ADC5-6D45-9544-A586-64607823D3B9}" dt="2020-02-29T04:10:23.079" v="9909" actId="20577"/>
        <pc:sldMkLst>
          <pc:docMk/>
          <pc:sldMk cId="3317038659" sldId="303"/>
        </pc:sldMkLst>
        <pc:spChg chg="mod">
          <ac:chgData name="nikita bakanchev" userId="7425f483d9e5d2b1" providerId="LiveId" clId="{2DA4ADC5-6D45-9544-A586-64607823D3B9}" dt="2020-02-29T03:55:06.411" v="9659" actId="20577"/>
          <ac:spMkLst>
            <pc:docMk/>
            <pc:sldMk cId="3317038659" sldId="303"/>
            <ac:spMk id="2" creationId="{9D9803AA-BED0-0649-89AA-DFAD54FF5010}"/>
          </ac:spMkLst>
        </pc:spChg>
        <pc:spChg chg="mod">
          <ac:chgData name="nikita bakanchev" userId="7425f483d9e5d2b1" providerId="LiveId" clId="{2DA4ADC5-6D45-9544-A586-64607823D3B9}" dt="2020-02-29T04:10:23.079" v="9909" actId="20577"/>
          <ac:spMkLst>
            <pc:docMk/>
            <pc:sldMk cId="3317038659" sldId="303"/>
            <ac:spMk id="3" creationId="{C4E853C6-3511-7441-A70D-1534DDF8B522}"/>
          </ac:spMkLst>
        </pc:spChg>
      </pc:sldChg>
      <pc:sldChg chg="modSp add">
        <pc:chgData name="nikita bakanchev" userId="7425f483d9e5d2b1" providerId="LiveId" clId="{2DA4ADC5-6D45-9544-A586-64607823D3B9}" dt="2020-02-29T04:15:17.454" v="9985" actId="27636"/>
        <pc:sldMkLst>
          <pc:docMk/>
          <pc:sldMk cId="2738010560" sldId="304"/>
        </pc:sldMkLst>
        <pc:spChg chg="mod">
          <ac:chgData name="nikita bakanchev" userId="7425f483d9e5d2b1" providerId="LiveId" clId="{2DA4ADC5-6D45-9544-A586-64607823D3B9}" dt="2020-02-29T04:14:47.693" v="9966" actId="20577"/>
          <ac:spMkLst>
            <pc:docMk/>
            <pc:sldMk cId="2738010560" sldId="304"/>
            <ac:spMk id="2" creationId="{93069045-324F-5A4E-BD99-523F1DC557CD}"/>
          </ac:spMkLst>
        </pc:spChg>
        <pc:spChg chg="mod">
          <ac:chgData name="nikita bakanchev" userId="7425f483d9e5d2b1" providerId="LiveId" clId="{2DA4ADC5-6D45-9544-A586-64607823D3B9}" dt="2020-02-29T04:15:17.454" v="9985" actId="27636"/>
          <ac:spMkLst>
            <pc:docMk/>
            <pc:sldMk cId="2738010560" sldId="304"/>
            <ac:spMk id="3" creationId="{8FDDE290-583B-6044-BA7A-7FEFC6B7BF96}"/>
          </ac:spMkLst>
        </pc:spChg>
      </pc:sldChg>
      <pc:sldChg chg="modSp add">
        <pc:chgData name="nikita bakanchev" userId="7425f483d9e5d2b1" providerId="LiveId" clId="{2DA4ADC5-6D45-9544-A586-64607823D3B9}" dt="2020-02-29T04:23:19.387" v="10278" actId="14100"/>
        <pc:sldMkLst>
          <pc:docMk/>
          <pc:sldMk cId="2563485158" sldId="305"/>
        </pc:sldMkLst>
        <pc:spChg chg="mod">
          <ac:chgData name="nikita bakanchev" userId="7425f483d9e5d2b1" providerId="LiveId" clId="{2DA4ADC5-6D45-9544-A586-64607823D3B9}" dt="2020-02-29T04:21:23.674" v="10029" actId="20577"/>
          <ac:spMkLst>
            <pc:docMk/>
            <pc:sldMk cId="2563485158" sldId="305"/>
            <ac:spMk id="2" creationId="{EF178B60-F04D-0C43-91FE-F9BD908951E5}"/>
          </ac:spMkLst>
        </pc:spChg>
        <pc:spChg chg="mod">
          <ac:chgData name="nikita bakanchev" userId="7425f483d9e5d2b1" providerId="LiveId" clId="{2DA4ADC5-6D45-9544-A586-64607823D3B9}" dt="2020-02-29T04:23:19.387" v="10278" actId="14100"/>
          <ac:spMkLst>
            <pc:docMk/>
            <pc:sldMk cId="2563485158" sldId="305"/>
            <ac:spMk id="3" creationId="{A2431C25-E73B-8941-A0F1-C08E92449713}"/>
          </ac:spMkLst>
        </pc:spChg>
      </pc:sldChg>
    </pc:docChg>
  </pc:docChgLst>
  <pc:docChgLst>
    <pc:chgData name="nikita bakanchev" userId="7425f483d9e5d2b1" providerId="LiveId" clId="{148FC7B6-009E-49CB-BC40-8C3DF621BBB5}"/>
    <pc:docChg chg="modSld sldOrd">
      <pc:chgData name="nikita bakanchev" userId="7425f483d9e5d2b1" providerId="LiveId" clId="{148FC7B6-009E-49CB-BC40-8C3DF621BBB5}" dt="2020-02-29T06:01:18.094" v="1"/>
      <pc:docMkLst>
        <pc:docMk/>
      </pc:docMkLst>
      <pc:sldChg chg="ord">
        <pc:chgData name="nikita bakanchev" userId="7425f483d9e5d2b1" providerId="LiveId" clId="{148FC7B6-009E-49CB-BC40-8C3DF621BBB5}" dt="2020-02-29T06:01:18.094" v="1"/>
        <pc:sldMkLst>
          <pc:docMk/>
          <pc:sldMk cId="2010076043" sldId="257"/>
        </pc:sldMkLst>
      </pc:sldChg>
    </pc:docChg>
  </pc:docChgLst>
  <pc:docChgLst>
    <pc:chgData name="nikita bakanchev" userId="7425f483d9e5d2b1" providerId="LiveId" clId="{ACB37D5D-E53A-4EBB-AC47-C071BF854B40}"/>
    <pc:docChg chg="modSld">
      <pc:chgData name="nikita bakanchev" userId="7425f483d9e5d2b1" providerId="LiveId" clId="{ACB37D5D-E53A-4EBB-AC47-C071BF854B40}" dt="2019-04-26T17:20:38.867" v="32" actId="20577"/>
      <pc:docMkLst>
        <pc:docMk/>
      </pc:docMkLst>
      <pc:sldChg chg="addSp delSp modSp">
        <pc:chgData name="nikita bakanchev" userId="7425f483d9e5d2b1" providerId="LiveId" clId="{ACB37D5D-E53A-4EBB-AC47-C071BF854B40}" dt="2019-04-25T16:56:26.913" v="24" actId="20577"/>
        <pc:sldMkLst>
          <pc:docMk/>
          <pc:sldMk cId="2799613246" sldId="258"/>
        </pc:sldMkLst>
        <pc:spChg chg="add mod">
          <ac:chgData name="nikita bakanchev" userId="7425f483d9e5d2b1" providerId="LiveId" clId="{ACB37D5D-E53A-4EBB-AC47-C071BF854B40}" dt="2019-04-25T16:55:56.454" v="11" actId="13822"/>
          <ac:spMkLst>
            <pc:docMk/>
            <pc:sldMk cId="2799613246" sldId="258"/>
            <ac:spMk id="24" creationId="{9C7F9424-4F10-4D9D-9710-F763E776130B}"/>
          </ac:spMkLst>
        </pc:spChg>
        <pc:spChg chg="add del">
          <ac:chgData name="nikita bakanchev" userId="7425f483d9e5d2b1" providerId="LiveId" clId="{ACB37D5D-E53A-4EBB-AC47-C071BF854B40}" dt="2019-04-25T16:56:01.996" v="13"/>
          <ac:spMkLst>
            <pc:docMk/>
            <pc:sldMk cId="2799613246" sldId="258"/>
            <ac:spMk id="25" creationId="{02B9066F-B00C-486B-92C6-106B4AA6E508}"/>
          </ac:spMkLst>
        </pc:spChg>
        <pc:spChg chg="add mod">
          <ac:chgData name="nikita bakanchev" userId="7425f483d9e5d2b1" providerId="LiveId" clId="{ACB37D5D-E53A-4EBB-AC47-C071BF854B40}" dt="2019-04-25T16:56:20.504" v="20" actId="20577"/>
          <ac:spMkLst>
            <pc:docMk/>
            <pc:sldMk cId="2799613246" sldId="258"/>
            <ac:spMk id="26" creationId="{EBB1DBE1-7449-484F-AD98-C1687B25E547}"/>
          </ac:spMkLst>
        </pc:spChg>
        <pc:spChg chg="add mod">
          <ac:chgData name="nikita bakanchev" userId="7425f483d9e5d2b1" providerId="LiveId" clId="{ACB37D5D-E53A-4EBB-AC47-C071BF854B40}" dt="2019-04-25T16:56:26.913" v="24" actId="20577"/>
          <ac:spMkLst>
            <pc:docMk/>
            <pc:sldMk cId="2799613246" sldId="258"/>
            <ac:spMk id="27" creationId="{FC5901D9-8994-4587-A46D-4327D87547AA}"/>
          </ac:spMkLst>
        </pc:spChg>
      </pc:sldChg>
      <pc:sldChg chg="addSp delSp modSp">
        <pc:chgData name="nikita bakanchev" userId="7425f483d9e5d2b1" providerId="LiveId" clId="{ACB37D5D-E53A-4EBB-AC47-C071BF854B40}" dt="2019-04-26T17:20:38.867" v="32" actId="20577"/>
        <pc:sldMkLst>
          <pc:docMk/>
          <pc:sldMk cId="3461805622" sldId="259"/>
        </pc:sldMkLst>
        <pc:spChg chg="mod">
          <ac:chgData name="nikita bakanchev" userId="7425f483d9e5d2b1" providerId="LiveId" clId="{ACB37D5D-E53A-4EBB-AC47-C071BF854B40}" dt="2019-04-26T17:20:38.867" v="32" actId="20577"/>
          <ac:spMkLst>
            <pc:docMk/>
            <pc:sldMk cId="3461805622" sldId="259"/>
            <ac:spMk id="2" creationId="{0CD0358B-05B1-4314-9F67-D4F3F1FB42D4}"/>
          </ac:spMkLst>
        </pc:spChg>
        <pc:spChg chg="del">
          <ac:chgData name="nikita bakanchev" userId="7425f483d9e5d2b1" providerId="LiveId" clId="{ACB37D5D-E53A-4EBB-AC47-C071BF854B40}" dt="2019-04-26T17:20:21.528" v="25"/>
          <ac:spMkLst>
            <pc:docMk/>
            <pc:sldMk cId="3461805622" sldId="259"/>
            <ac:spMk id="3" creationId="{DAD77670-A587-413B-9CCE-D02D9A047576}"/>
          </ac:spMkLst>
        </pc:spChg>
        <pc:picChg chg="add mod">
          <ac:chgData name="nikita bakanchev" userId="7425f483d9e5d2b1" providerId="LiveId" clId="{ACB37D5D-E53A-4EBB-AC47-C071BF854B40}" dt="2019-04-26T17:20:32.149" v="29" actId="1076"/>
          <ac:picMkLst>
            <pc:docMk/>
            <pc:sldMk cId="3461805622" sldId="259"/>
            <ac:picMk id="4" creationId="{677173F7-F813-4823-9B84-4DEF94CE5FB2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5T09:48:20.136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5C63-1C59-4A8C-AFF8-D82EAADDE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F8484-5763-4EBD-90DD-46CB7E93E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F3C7-D972-40F1-927E-2060DC05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6228-6FE0-4322-BF91-A5DE67F5423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F25B-C902-4E67-A09A-0A0BE0F8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0CA2-4763-4F0D-BB17-08EA0647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005E-C73F-40AF-9508-3301994E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CE54-DA81-45A4-B3FB-7A8B5E44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1351F-1ED4-4BE7-A394-2A4DEE38E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3D5A7-5BEE-43FE-BC86-2C46C80A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6228-6FE0-4322-BF91-A5DE67F5423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10F5-827D-4202-8952-23649F2F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C9D81-146A-4C48-BBEB-923C2AD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005E-C73F-40AF-9508-3301994E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2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6D0D7-81B7-448E-896C-91B11A2B0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83AAD-279C-44CE-88D4-28DDB4861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D256A-18FF-4372-9190-6F978B2D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6228-6FE0-4322-BF91-A5DE67F5423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26623-4C37-4E1E-A9FD-EC92E07D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E56A8-4904-4182-957B-F12FC36F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005E-C73F-40AF-9508-3301994E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4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2F0A-05C5-40B1-8E54-1D8ED3A4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0ABF-8A69-4F84-A18E-8720140B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F36E-B0F0-45EC-842C-3FDCFE9E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6228-6FE0-4322-BF91-A5DE67F5423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EA87-0890-4D6E-AC15-7CA343C2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0523-D3A5-4C76-ADE0-75FC9E3D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005E-C73F-40AF-9508-3301994E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3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BA97-32FF-4564-9D2E-F4FA0B12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9F92D-CC3E-4AA0-81F5-13638E97B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D7775-7EA0-4430-A34D-7CB39208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6228-6FE0-4322-BF91-A5DE67F5423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941A8-2E9D-4509-BF17-74DE3388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93C07-A8F3-49DD-9FCD-B5A67086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005E-C73F-40AF-9508-3301994E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6592-78C0-4CB0-8F31-13EAC12C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BF3E0-670A-48FD-B3D4-EF05F494D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D3966-45BE-4980-A0D1-DC71F385D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0F376-5F03-4CE4-A91A-603DB76D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6228-6FE0-4322-BF91-A5DE67F5423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CBE27-EB69-460B-A080-4A50F8FB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3DF7A-BAFC-45D6-832B-72B362C2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005E-C73F-40AF-9508-3301994E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0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DB54-E507-4810-A71B-11AF3ED2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94F06-04F4-4ACA-876E-18AA89C7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FB145-4B51-4D73-BE9C-C5F0E580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B477C-2415-446D-B8FB-A648830A5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39F2D-7447-46F6-B00B-32A762675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1A61E-F3F4-4474-A8DD-1DF34CC5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6228-6FE0-4322-BF91-A5DE67F5423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FF7D9-E600-42CF-A8D3-3761B6A7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A5EE9-D21D-4011-9C58-AEEFFE7F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005E-C73F-40AF-9508-3301994E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00D8-225C-4F9A-B1C2-887D203F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D2738-B93B-447D-9B6C-4662ECDD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6228-6FE0-4322-BF91-A5DE67F5423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C7635-23BC-44B7-800C-97A860D0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3AB2B-F60B-4FAF-99C9-3F9F6066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005E-C73F-40AF-9508-3301994E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1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74766-373E-4E1F-A07C-5BE10288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6228-6FE0-4322-BF91-A5DE67F5423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90DB3-4994-41A3-BA9D-C0677837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6AA7E-B559-48F1-A59F-2329BA7E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005E-C73F-40AF-9508-3301994E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6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A867-D8C6-43E4-8216-BCDDBFD3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AC45-1C87-4AFD-80A7-04A060DB7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E88BC-39C1-479B-84B1-9007CDB7F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02476-2B00-49E3-9608-64F2FDAC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6228-6FE0-4322-BF91-A5DE67F5423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7C345-93BD-45D3-89A0-A4F5F6D4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CA380-5EE7-48DE-911F-445D25BC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005E-C73F-40AF-9508-3301994E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5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4D2C-DCD4-43C2-9087-60332930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2B0A7-03AF-48FB-B852-A60A39094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D6196-7AB7-45E8-B864-106CDBF3C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5A0D6-CB67-4FAC-BAD2-8434C534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6228-6FE0-4322-BF91-A5DE67F5423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6590C-80AD-4582-854F-7E94F135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CCE6B-E01B-41E2-9EE7-235B5AB2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005E-C73F-40AF-9508-3301994E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1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B008D-549A-4FF4-A582-9AE43E73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B42BE-C6F9-484F-8855-B7C180CEA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C7E8C-6325-4FAF-ABDB-59F51415D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6228-6FE0-4322-BF91-A5DE67F5423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9809-BC28-4261-8A77-2237DC360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89C-6565-4C9E-971E-C27E4486D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5005E-C73F-40AF-9508-3301994E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9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doxygen.postgresql.org/backend_2utils_2adt_2numeric_8c.html#a36fa7ae45ce50ef275954a3128bf3348" TargetMode="External"/><Relationship Id="rId3" Type="http://schemas.openxmlformats.org/officeDocument/2006/relationships/hyperlink" Target="https://doxygen.postgresql.org/structnumeric.html#a43e999826e967c34442037a4daf58dc3" TargetMode="External"/><Relationship Id="rId7" Type="http://schemas.openxmlformats.org/officeDocument/2006/relationships/hyperlink" Target="https://doxygen.postgresql.org/structnumeric.html#aef9b46ca48b9021d7037c7ef9e7397cf" TargetMode="External"/><Relationship Id="rId2" Type="http://schemas.openxmlformats.org/officeDocument/2006/relationships/hyperlink" Target="https://doxygen.postgresql.org/pgtypes__numeric_8h.html#af54fbf13dbda56fcaf63167dc491474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xygen.postgresql.org/structnumeric.html#a86b2f3d526a60523858600b0cd0a6654" TargetMode="External"/><Relationship Id="rId11" Type="http://schemas.openxmlformats.org/officeDocument/2006/relationships/hyperlink" Target="https://doxygen.postgresql.org/backend_2utils_2adt_2numeric_8c.html#a7b82a2f60792d682a1c239d69288338b" TargetMode="External"/><Relationship Id="rId5" Type="http://schemas.openxmlformats.org/officeDocument/2006/relationships/hyperlink" Target="https://doxygen.postgresql.org/structnumeric.html#a8c16ca86734e47d8a56c0ce03bc640ac" TargetMode="External"/><Relationship Id="rId10" Type="http://schemas.openxmlformats.org/officeDocument/2006/relationships/hyperlink" Target="https://doxygen.postgresql.org/structnumeric.html#a66cab450caa43495beed837bfe321610" TargetMode="External"/><Relationship Id="rId4" Type="http://schemas.openxmlformats.org/officeDocument/2006/relationships/hyperlink" Target="https://doxygen.postgresql.org/structnumeric.html#a87aa78344c15f67e9b02528c5df5622b" TargetMode="External"/><Relationship Id="rId9" Type="http://schemas.openxmlformats.org/officeDocument/2006/relationships/hyperlink" Target="https://doxygen.postgresql.org/structnumeric.html#a834c904ec5b9cff4c83ddb8da7067f5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0EE6-97BD-47DB-A87B-6875CA73A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Методы организации хранения данных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A7C68-C240-4727-BCC7-B0E6D5741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1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4A42-9B65-3947-BB66-8C8C49E2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Дискоориентированные</a:t>
            </a:r>
            <a:r>
              <a:rPr lang="ru-RU" dirty="0"/>
              <a:t> СУБД</a:t>
            </a:r>
            <a:endParaRPr lang="en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1E5ECD-1DB1-8D48-AA6C-4B80F919486B}"/>
              </a:ext>
            </a:extLst>
          </p:cNvPr>
          <p:cNvCxnSpPr>
            <a:cxnSpLocks/>
          </p:cNvCxnSpPr>
          <p:nvPr/>
        </p:nvCxnSpPr>
        <p:spPr>
          <a:xfrm>
            <a:off x="1089753" y="3691506"/>
            <a:ext cx="9630562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B451153C-83B1-7C43-A768-998E03DCB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753" y="406908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A7C3E1-57CD-2B4D-B380-24C6B747E1BF}"/>
              </a:ext>
            </a:extLst>
          </p:cNvPr>
          <p:cNvSpPr txBox="1"/>
          <p:nvPr/>
        </p:nvSpPr>
        <p:spPr>
          <a:xfrm>
            <a:off x="1214971" y="51763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Диск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02AE1-A74C-B94A-B576-FD33BA19B51A}"/>
              </a:ext>
            </a:extLst>
          </p:cNvPr>
          <p:cNvSpPr/>
          <p:nvPr/>
        </p:nvSpPr>
        <p:spPr>
          <a:xfrm>
            <a:off x="2514600" y="4069080"/>
            <a:ext cx="7645400" cy="1476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17A35-C007-F34D-9378-926E573E4818}"/>
              </a:ext>
            </a:extLst>
          </p:cNvPr>
          <p:cNvSpPr txBox="1"/>
          <p:nvPr/>
        </p:nvSpPr>
        <p:spPr>
          <a:xfrm>
            <a:off x="2514600" y="3699748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Файлы базы данных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28895B-5CF0-F84F-BC67-6BDDABDA6770}"/>
              </a:ext>
            </a:extLst>
          </p:cNvPr>
          <p:cNvSpPr/>
          <p:nvPr/>
        </p:nvSpPr>
        <p:spPr>
          <a:xfrm>
            <a:off x="2743198" y="4446651"/>
            <a:ext cx="737941" cy="923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Мета</a:t>
            </a:r>
            <a:endParaRPr lang="en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9092B-DDA8-264C-8DA6-49B777304ECB}"/>
              </a:ext>
            </a:extLst>
          </p:cNvPr>
          <p:cNvSpPr/>
          <p:nvPr/>
        </p:nvSpPr>
        <p:spPr>
          <a:xfrm>
            <a:off x="4912453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en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1EF90-0171-9D44-B981-DC1DBCA7191F}"/>
              </a:ext>
            </a:extLst>
          </p:cNvPr>
          <p:cNvSpPr/>
          <p:nvPr/>
        </p:nvSpPr>
        <p:spPr>
          <a:xfrm>
            <a:off x="6108700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endParaRPr lang="en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68DE3A-A7A1-854B-81C4-790188358A04}"/>
              </a:ext>
            </a:extLst>
          </p:cNvPr>
          <p:cNvSpPr/>
          <p:nvPr/>
        </p:nvSpPr>
        <p:spPr>
          <a:xfrm>
            <a:off x="7302500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R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899933-CC66-E148-8BC6-F5F6BF1CA6D1}"/>
              </a:ext>
            </a:extLst>
          </p:cNvPr>
          <p:cNvSpPr/>
          <p:nvPr/>
        </p:nvSpPr>
        <p:spPr>
          <a:xfrm>
            <a:off x="8496300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  <a:endParaRPr lang="en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16F6B-7395-FC42-854A-ADBCC499DF59}"/>
              </a:ext>
            </a:extLst>
          </p:cNvPr>
          <p:cNvSpPr/>
          <p:nvPr/>
        </p:nvSpPr>
        <p:spPr>
          <a:xfrm>
            <a:off x="3827826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6065E-497F-A348-B99F-918165A45105}"/>
              </a:ext>
            </a:extLst>
          </p:cNvPr>
          <p:cNvCxnSpPr/>
          <p:nvPr/>
        </p:nvCxnSpPr>
        <p:spPr>
          <a:xfrm flipH="1" flipV="1">
            <a:off x="3086099" y="5361052"/>
            <a:ext cx="1427527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7EF4D4-F1EE-5540-A5DC-DD356654B927}"/>
              </a:ext>
            </a:extLst>
          </p:cNvPr>
          <p:cNvCxnSpPr>
            <a:cxnSpLocks/>
          </p:cNvCxnSpPr>
          <p:nvPr/>
        </p:nvCxnSpPr>
        <p:spPr>
          <a:xfrm flipH="1" flipV="1">
            <a:off x="4170727" y="5361052"/>
            <a:ext cx="350472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8C856B-CE40-5341-9331-DFAA19A77809}"/>
              </a:ext>
            </a:extLst>
          </p:cNvPr>
          <p:cNvCxnSpPr>
            <a:cxnSpLocks/>
          </p:cNvCxnSpPr>
          <p:nvPr/>
        </p:nvCxnSpPr>
        <p:spPr>
          <a:xfrm flipV="1">
            <a:off x="4521199" y="5361052"/>
            <a:ext cx="734154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124747-F8D1-2441-B553-BEA6CD0F32C2}"/>
              </a:ext>
            </a:extLst>
          </p:cNvPr>
          <p:cNvCxnSpPr>
            <a:cxnSpLocks/>
          </p:cNvCxnSpPr>
          <p:nvPr/>
        </p:nvCxnSpPr>
        <p:spPr>
          <a:xfrm flipV="1">
            <a:off x="4528772" y="5361052"/>
            <a:ext cx="1922828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D0936E-7DBC-C14F-85BC-6EC4B79ED2B8}"/>
              </a:ext>
            </a:extLst>
          </p:cNvPr>
          <p:cNvCxnSpPr>
            <a:cxnSpLocks/>
          </p:cNvCxnSpPr>
          <p:nvPr/>
        </p:nvCxnSpPr>
        <p:spPr>
          <a:xfrm flipV="1">
            <a:off x="4521199" y="5361052"/>
            <a:ext cx="3124201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D1CEF9-4967-6C44-95BB-36D33FD3054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521199" y="5361052"/>
            <a:ext cx="4318001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3894E9-4331-BE43-9D14-384DA6800BD8}"/>
              </a:ext>
            </a:extLst>
          </p:cNvPr>
          <p:cNvSpPr txBox="1"/>
          <p:nvPr/>
        </p:nvSpPr>
        <p:spPr>
          <a:xfrm>
            <a:off x="3797387" y="6125195"/>
            <a:ext cx="185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Страницы (</a:t>
            </a:r>
            <a:r>
              <a:rPr lang="en-US" dirty="0"/>
              <a:t>Page) 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635E0AC4-F382-CF41-A33C-249832D20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753" y="1883594"/>
            <a:ext cx="914400" cy="893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B35B34-308F-0F42-9BAB-6212E1B8BB92}"/>
              </a:ext>
            </a:extLst>
          </p:cNvPr>
          <p:cNvSpPr txBox="1"/>
          <p:nvPr/>
        </p:nvSpPr>
        <p:spPr>
          <a:xfrm>
            <a:off x="1063983" y="286516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Память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2BD79070-A9D2-A44D-81F3-B2060C285F9E}"/>
              </a:ext>
            </a:extLst>
          </p:cNvPr>
          <p:cNvSpPr/>
          <p:nvPr/>
        </p:nvSpPr>
        <p:spPr>
          <a:xfrm>
            <a:off x="2514600" y="1883594"/>
            <a:ext cx="4641574" cy="1509308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191734-DD0A-C04F-AE4F-3A71B4C61BAA}"/>
              </a:ext>
            </a:extLst>
          </p:cNvPr>
          <p:cNvSpPr txBox="1"/>
          <p:nvPr/>
        </p:nvSpPr>
        <p:spPr>
          <a:xfrm>
            <a:off x="2638754" y="1466992"/>
            <a:ext cx="1223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Pool</a:t>
            </a:r>
          </a:p>
          <a:p>
            <a:endParaRPr lang="en-R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A61848-9428-0E46-86EC-4262A4DB5EB9}"/>
              </a:ext>
            </a:extLst>
          </p:cNvPr>
          <p:cNvSpPr/>
          <p:nvPr/>
        </p:nvSpPr>
        <p:spPr>
          <a:xfrm>
            <a:off x="2919804" y="2234746"/>
            <a:ext cx="685800" cy="9144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tx1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4F5A69-D94A-E246-91D1-3266497044CB}"/>
              </a:ext>
            </a:extLst>
          </p:cNvPr>
          <p:cNvSpPr/>
          <p:nvPr/>
        </p:nvSpPr>
        <p:spPr>
          <a:xfrm>
            <a:off x="3998569" y="2225616"/>
            <a:ext cx="685800" cy="9144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tx1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FD5B14-1196-0543-9CBF-5A8ABA994425}"/>
              </a:ext>
            </a:extLst>
          </p:cNvPr>
          <p:cNvSpPr/>
          <p:nvPr/>
        </p:nvSpPr>
        <p:spPr>
          <a:xfrm>
            <a:off x="5077334" y="2209133"/>
            <a:ext cx="685800" cy="9144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tx1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A7CF75-71CA-B448-9D0F-7C67BAB04DE2}"/>
              </a:ext>
            </a:extLst>
          </p:cNvPr>
          <p:cNvSpPr/>
          <p:nvPr/>
        </p:nvSpPr>
        <p:spPr>
          <a:xfrm>
            <a:off x="8496300" y="1690688"/>
            <a:ext cx="2516257" cy="853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Механизм обработки запросов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58472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4A42-9B65-3947-BB66-8C8C49E2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Дискоориентированные</a:t>
            </a:r>
            <a:r>
              <a:rPr lang="ru-RU" dirty="0"/>
              <a:t> СУБД</a:t>
            </a:r>
            <a:endParaRPr lang="en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1E5ECD-1DB1-8D48-AA6C-4B80F919486B}"/>
              </a:ext>
            </a:extLst>
          </p:cNvPr>
          <p:cNvCxnSpPr>
            <a:cxnSpLocks/>
          </p:cNvCxnSpPr>
          <p:nvPr/>
        </p:nvCxnSpPr>
        <p:spPr>
          <a:xfrm>
            <a:off x="1089753" y="3691506"/>
            <a:ext cx="9630562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B451153C-83B1-7C43-A768-998E03DCB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753" y="406908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A7C3E1-57CD-2B4D-B380-24C6B747E1BF}"/>
              </a:ext>
            </a:extLst>
          </p:cNvPr>
          <p:cNvSpPr txBox="1"/>
          <p:nvPr/>
        </p:nvSpPr>
        <p:spPr>
          <a:xfrm>
            <a:off x="1214971" y="51763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Диск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02AE1-A74C-B94A-B576-FD33BA19B51A}"/>
              </a:ext>
            </a:extLst>
          </p:cNvPr>
          <p:cNvSpPr/>
          <p:nvPr/>
        </p:nvSpPr>
        <p:spPr>
          <a:xfrm>
            <a:off x="2514600" y="4069080"/>
            <a:ext cx="7645400" cy="1476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17A35-C007-F34D-9378-926E573E4818}"/>
              </a:ext>
            </a:extLst>
          </p:cNvPr>
          <p:cNvSpPr txBox="1"/>
          <p:nvPr/>
        </p:nvSpPr>
        <p:spPr>
          <a:xfrm>
            <a:off x="2514600" y="3699748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Файлы базы данных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28895B-5CF0-F84F-BC67-6BDDABDA6770}"/>
              </a:ext>
            </a:extLst>
          </p:cNvPr>
          <p:cNvSpPr/>
          <p:nvPr/>
        </p:nvSpPr>
        <p:spPr>
          <a:xfrm>
            <a:off x="2743198" y="4446651"/>
            <a:ext cx="737941" cy="923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Мета</a:t>
            </a:r>
            <a:endParaRPr lang="en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9092B-DDA8-264C-8DA6-49B777304ECB}"/>
              </a:ext>
            </a:extLst>
          </p:cNvPr>
          <p:cNvSpPr/>
          <p:nvPr/>
        </p:nvSpPr>
        <p:spPr>
          <a:xfrm>
            <a:off x="4912453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en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1EF90-0171-9D44-B981-DC1DBCA7191F}"/>
              </a:ext>
            </a:extLst>
          </p:cNvPr>
          <p:cNvSpPr/>
          <p:nvPr/>
        </p:nvSpPr>
        <p:spPr>
          <a:xfrm>
            <a:off x="6108700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endParaRPr lang="en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68DE3A-A7A1-854B-81C4-790188358A04}"/>
              </a:ext>
            </a:extLst>
          </p:cNvPr>
          <p:cNvSpPr/>
          <p:nvPr/>
        </p:nvSpPr>
        <p:spPr>
          <a:xfrm>
            <a:off x="7302500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R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899933-CC66-E148-8BC6-F5F6BF1CA6D1}"/>
              </a:ext>
            </a:extLst>
          </p:cNvPr>
          <p:cNvSpPr/>
          <p:nvPr/>
        </p:nvSpPr>
        <p:spPr>
          <a:xfrm>
            <a:off x="8496300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  <a:endParaRPr lang="en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16F6B-7395-FC42-854A-ADBCC499DF59}"/>
              </a:ext>
            </a:extLst>
          </p:cNvPr>
          <p:cNvSpPr/>
          <p:nvPr/>
        </p:nvSpPr>
        <p:spPr>
          <a:xfrm>
            <a:off x="3827826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6065E-497F-A348-B99F-918165A45105}"/>
              </a:ext>
            </a:extLst>
          </p:cNvPr>
          <p:cNvCxnSpPr/>
          <p:nvPr/>
        </p:nvCxnSpPr>
        <p:spPr>
          <a:xfrm flipH="1" flipV="1">
            <a:off x="3086099" y="5361052"/>
            <a:ext cx="1427527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7EF4D4-F1EE-5540-A5DC-DD356654B927}"/>
              </a:ext>
            </a:extLst>
          </p:cNvPr>
          <p:cNvCxnSpPr>
            <a:cxnSpLocks/>
          </p:cNvCxnSpPr>
          <p:nvPr/>
        </p:nvCxnSpPr>
        <p:spPr>
          <a:xfrm flipH="1" flipV="1">
            <a:off x="4170727" y="5361052"/>
            <a:ext cx="350472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8C856B-CE40-5341-9331-DFAA19A77809}"/>
              </a:ext>
            </a:extLst>
          </p:cNvPr>
          <p:cNvCxnSpPr>
            <a:cxnSpLocks/>
          </p:cNvCxnSpPr>
          <p:nvPr/>
        </p:nvCxnSpPr>
        <p:spPr>
          <a:xfrm flipV="1">
            <a:off x="4521199" y="5361052"/>
            <a:ext cx="734154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124747-F8D1-2441-B553-BEA6CD0F32C2}"/>
              </a:ext>
            </a:extLst>
          </p:cNvPr>
          <p:cNvCxnSpPr>
            <a:cxnSpLocks/>
          </p:cNvCxnSpPr>
          <p:nvPr/>
        </p:nvCxnSpPr>
        <p:spPr>
          <a:xfrm flipV="1">
            <a:off x="4528772" y="5361052"/>
            <a:ext cx="1922828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D0936E-7DBC-C14F-85BC-6EC4B79ED2B8}"/>
              </a:ext>
            </a:extLst>
          </p:cNvPr>
          <p:cNvCxnSpPr>
            <a:cxnSpLocks/>
          </p:cNvCxnSpPr>
          <p:nvPr/>
        </p:nvCxnSpPr>
        <p:spPr>
          <a:xfrm flipV="1">
            <a:off x="4521199" y="5361052"/>
            <a:ext cx="3124201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D1CEF9-4967-6C44-95BB-36D33FD3054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521199" y="5361052"/>
            <a:ext cx="4318001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3894E9-4331-BE43-9D14-384DA6800BD8}"/>
              </a:ext>
            </a:extLst>
          </p:cNvPr>
          <p:cNvSpPr txBox="1"/>
          <p:nvPr/>
        </p:nvSpPr>
        <p:spPr>
          <a:xfrm>
            <a:off x="3797387" y="6125195"/>
            <a:ext cx="185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Страницы (</a:t>
            </a:r>
            <a:r>
              <a:rPr lang="en-US" dirty="0"/>
              <a:t>Page) 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635E0AC4-F382-CF41-A33C-249832D20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753" y="1883594"/>
            <a:ext cx="914400" cy="893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B35B34-308F-0F42-9BAB-6212E1B8BB92}"/>
              </a:ext>
            </a:extLst>
          </p:cNvPr>
          <p:cNvSpPr txBox="1"/>
          <p:nvPr/>
        </p:nvSpPr>
        <p:spPr>
          <a:xfrm>
            <a:off x="1063983" y="286516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Память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2BD79070-A9D2-A44D-81F3-B2060C285F9E}"/>
              </a:ext>
            </a:extLst>
          </p:cNvPr>
          <p:cNvSpPr/>
          <p:nvPr/>
        </p:nvSpPr>
        <p:spPr>
          <a:xfrm>
            <a:off x="2514600" y="1883594"/>
            <a:ext cx="4641574" cy="1509308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191734-DD0A-C04F-AE4F-3A71B4C61BAA}"/>
              </a:ext>
            </a:extLst>
          </p:cNvPr>
          <p:cNvSpPr txBox="1"/>
          <p:nvPr/>
        </p:nvSpPr>
        <p:spPr>
          <a:xfrm>
            <a:off x="2638754" y="1466992"/>
            <a:ext cx="1223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Pool</a:t>
            </a:r>
          </a:p>
          <a:p>
            <a:endParaRPr lang="en-R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A61848-9428-0E46-86EC-4262A4DB5EB9}"/>
              </a:ext>
            </a:extLst>
          </p:cNvPr>
          <p:cNvSpPr/>
          <p:nvPr/>
        </p:nvSpPr>
        <p:spPr>
          <a:xfrm>
            <a:off x="2919804" y="2234746"/>
            <a:ext cx="685800" cy="9144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tx1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4F5A69-D94A-E246-91D1-3266497044CB}"/>
              </a:ext>
            </a:extLst>
          </p:cNvPr>
          <p:cNvSpPr/>
          <p:nvPr/>
        </p:nvSpPr>
        <p:spPr>
          <a:xfrm>
            <a:off x="3998569" y="2225616"/>
            <a:ext cx="685800" cy="9144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tx1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FD5B14-1196-0543-9CBF-5A8ABA994425}"/>
              </a:ext>
            </a:extLst>
          </p:cNvPr>
          <p:cNvSpPr/>
          <p:nvPr/>
        </p:nvSpPr>
        <p:spPr>
          <a:xfrm>
            <a:off x="5077334" y="2209133"/>
            <a:ext cx="685800" cy="9144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tx1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A7CF75-71CA-B448-9D0F-7C67BAB04DE2}"/>
              </a:ext>
            </a:extLst>
          </p:cNvPr>
          <p:cNvSpPr/>
          <p:nvPr/>
        </p:nvSpPr>
        <p:spPr>
          <a:xfrm>
            <a:off x="8496300" y="1690688"/>
            <a:ext cx="2516257" cy="853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Механизм обработки запросов</a:t>
            </a:r>
            <a:endParaRPr lang="en-RU" dirty="0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2F78B1B3-6793-DF47-8111-AE0B4917CD37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rot="10800000" flipV="1">
            <a:off x="7156174" y="2117552"/>
            <a:ext cx="1340126" cy="520695"/>
          </a:xfrm>
          <a:prstGeom prst="curved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D706C2-E4B0-2245-8B3E-A3A0FFDA5035}"/>
              </a:ext>
            </a:extLst>
          </p:cNvPr>
          <p:cNvSpPr txBox="1"/>
          <p:nvPr/>
        </p:nvSpPr>
        <p:spPr>
          <a:xfrm>
            <a:off x="6246835" y="1389533"/>
            <a:ext cx="221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Получить страницу 2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72041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4A42-9B65-3947-BB66-8C8C49E2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Дискоориентированные</a:t>
            </a:r>
            <a:r>
              <a:rPr lang="ru-RU" dirty="0"/>
              <a:t> СУБД</a:t>
            </a:r>
            <a:endParaRPr lang="en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1E5ECD-1DB1-8D48-AA6C-4B80F919486B}"/>
              </a:ext>
            </a:extLst>
          </p:cNvPr>
          <p:cNvCxnSpPr>
            <a:cxnSpLocks/>
          </p:cNvCxnSpPr>
          <p:nvPr/>
        </p:nvCxnSpPr>
        <p:spPr>
          <a:xfrm>
            <a:off x="1089753" y="3691506"/>
            <a:ext cx="9630562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B451153C-83B1-7C43-A768-998E03DCB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753" y="406908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A7C3E1-57CD-2B4D-B380-24C6B747E1BF}"/>
              </a:ext>
            </a:extLst>
          </p:cNvPr>
          <p:cNvSpPr txBox="1"/>
          <p:nvPr/>
        </p:nvSpPr>
        <p:spPr>
          <a:xfrm>
            <a:off x="1214971" y="51763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Диск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02AE1-A74C-B94A-B576-FD33BA19B51A}"/>
              </a:ext>
            </a:extLst>
          </p:cNvPr>
          <p:cNvSpPr/>
          <p:nvPr/>
        </p:nvSpPr>
        <p:spPr>
          <a:xfrm>
            <a:off x="2514600" y="4069080"/>
            <a:ext cx="7645400" cy="1476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17A35-C007-F34D-9378-926E573E4818}"/>
              </a:ext>
            </a:extLst>
          </p:cNvPr>
          <p:cNvSpPr txBox="1"/>
          <p:nvPr/>
        </p:nvSpPr>
        <p:spPr>
          <a:xfrm>
            <a:off x="667919" y="5747579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Файлы базы данных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28895B-5CF0-F84F-BC67-6BDDABDA6770}"/>
              </a:ext>
            </a:extLst>
          </p:cNvPr>
          <p:cNvSpPr/>
          <p:nvPr/>
        </p:nvSpPr>
        <p:spPr>
          <a:xfrm>
            <a:off x="2743198" y="4446651"/>
            <a:ext cx="737941" cy="923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Мета</a:t>
            </a:r>
            <a:endParaRPr lang="en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9092B-DDA8-264C-8DA6-49B777304ECB}"/>
              </a:ext>
            </a:extLst>
          </p:cNvPr>
          <p:cNvSpPr/>
          <p:nvPr/>
        </p:nvSpPr>
        <p:spPr>
          <a:xfrm>
            <a:off x="4912453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en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1EF90-0171-9D44-B981-DC1DBCA7191F}"/>
              </a:ext>
            </a:extLst>
          </p:cNvPr>
          <p:cNvSpPr/>
          <p:nvPr/>
        </p:nvSpPr>
        <p:spPr>
          <a:xfrm>
            <a:off x="6108700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endParaRPr lang="en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68DE3A-A7A1-854B-81C4-790188358A04}"/>
              </a:ext>
            </a:extLst>
          </p:cNvPr>
          <p:cNvSpPr/>
          <p:nvPr/>
        </p:nvSpPr>
        <p:spPr>
          <a:xfrm>
            <a:off x="7302500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R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899933-CC66-E148-8BC6-F5F6BF1CA6D1}"/>
              </a:ext>
            </a:extLst>
          </p:cNvPr>
          <p:cNvSpPr/>
          <p:nvPr/>
        </p:nvSpPr>
        <p:spPr>
          <a:xfrm>
            <a:off x="8496300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  <a:endParaRPr lang="en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16F6B-7395-FC42-854A-ADBCC499DF59}"/>
              </a:ext>
            </a:extLst>
          </p:cNvPr>
          <p:cNvSpPr/>
          <p:nvPr/>
        </p:nvSpPr>
        <p:spPr>
          <a:xfrm>
            <a:off x="3827826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6065E-497F-A348-B99F-918165A45105}"/>
              </a:ext>
            </a:extLst>
          </p:cNvPr>
          <p:cNvCxnSpPr/>
          <p:nvPr/>
        </p:nvCxnSpPr>
        <p:spPr>
          <a:xfrm flipH="1" flipV="1">
            <a:off x="3086099" y="5361052"/>
            <a:ext cx="1427527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7EF4D4-F1EE-5540-A5DC-DD356654B927}"/>
              </a:ext>
            </a:extLst>
          </p:cNvPr>
          <p:cNvCxnSpPr>
            <a:cxnSpLocks/>
          </p:cNvCxnSpPr>
          <p:nvPr/>
        </p:nvCxnSpPr>
        <p:spPr>
          <a:xfrm flipH="1" flipV="1">
            <a:off x="4170727" y="5361052"/>
            <a:ext cx="350472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8C856B-CE40-5341-9331-DFAA19A77809}"/>
              </a:ext>
            </a:extLst>
          </p:cNvPr>
          <p:cNvCxnSpPr>
            <a:cxnSpLocks/>
          </p:cNvCxnSpPr>
          <p:nvPr/>
        </p:nvCxnSpPr>
        <p:spPr>
          <a:xfrm flipV="1">
            <a:off x="4521199" y="5361052"/>
            <a:ext cx="734154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124747-F8D1-2441-B553-BEA6CD0F32C2}"/>
              </a:ext>
            </a:extLst>
          </p:cNvPr>
          <p:cNvCxnSpPr>
            <a:cxnSpLocks/>
          </p:cNvCxnSpPr>
          <p:nvPr/>
        </p:nvCxnSpPr>
        <p:spPr>
          <a:xfrm flipV="1">
            <a:off x="4528772" y="5361052"/>
            <a:ext cx="1922828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D0936E-7DBC-C14F-85BC-6EC4B79ED2B8}"/>
              </a:ext>
            </a:extLst>
          </p:cNvPr>
          <p:cNvCxnSpPr>
            <a:cxnSpLocks/>
          </p:cNvCxnSpPr>
          <p:nvPr/>
        </p:nvCxnSpPr>
        <p:spPr>
          <a:xfrm flipV="1">
            <a:off x="4521199" y="5361052"/>
            <a:ext cx="3124201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D1CEF9-4967-6C44-95BB-36D33FD3054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521199" y="5361052"/>
            <a:ext cx="4318001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3894E9-4331-BE43-9D14-384DA6800BD8}"/>
              </a:ext>
            </a:extLst>
          </p:cNvPr>
          <p:cNvSpPr txBox="1"/>
          <p:nvPr/>
        </p:nvSpPr>
        <p:spPr>
          <a:xfrm>
            <a:off x="3797387" y="6125195"/>
            <a:ext cx="185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Страницы (</a:t>
            </a:r>
            <a:r>
              <a:rPr lang="en-US" dirty="0"/>
              <a:t>Page) 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635E0AC4-F382-CF41-A33C-249832D20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753" y="1883594"/>
            <a:ext cx="914400" cy="893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B35B34-308F-0F42-9BAB-6212E1B8BB92}"/>
              </a:ext>
            </a:extLst>
          </p:cNvPr>
          <p:cNvSpPr txBox="1"/>
          <p:nvPr/>
        </p:nvSpPr>
        <p:spPr>
          <a:xfrm>
            <a:off x="1063983" y="286516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Память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2BD79070-A9D2-A44D-81F3-B2060C285F9E}"/>
              </a:ext>
            </a:extLst>
          </p:cNvPr>
          <p:cNvSpPr/>
          <p:nvPr/>
        </p:nvSpPr>
        <p:spPr>
          <a:xfrm>
            <a:off x="2514600" y="1883594"/>
            <a:ext cx="4641574" cy="1509308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191734-DD0A-C04F-AE4F-3A71B4C61BAA}"/>
              </a:ext>
            </a:extLst>
          </p:cNvPr>
          <p:cNvSpPr txBox="1"/>
          <p:nvPr/>
        </p:nvSpPr>
        <p:spPr>
          <a:xfrm>
            <a:off x="2638754" y="1466992"/>
            <a:ext cx="1223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Pool</a:t>
            </a:r>
          </a:p>
          <a:p>
            <a:endParaRPr lang="en-R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A61848-9428-0E46-86EC-4262A4DB5EB9}"/>
              </a:ext>
            </a:extLst>
          </p:cNvPr>
          <p:cNvSpPr/>
          <p:nvPr/>
        </p:nvSpPr>
        <p:spPr>
          <a:xfrm>
            <a:off x="2919804" y="2234746"/>
            <a:ext cx="685800" cy="9144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tx1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4F5A69-D94A-E246-91D1-3266497044CB}"/>
              </a:ext>
            </a:extLst>
          </p:cNvPr>
          <p:cNvSpPr/>
          <p:nvPr/>
        </p:nvSpPr>
        <p:spPr>
          <a:xfrm>
            <a:off x="3998569" y="2225616"/>
            <a:ext cx="685800" cy="9144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tx1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FD5B14-1196-0543-9CBF-5A8ABA994425}"/>
              </a:ext>
            </a:extLst>
          </p:cNvPr>
          <p:cNvSpPr/>
          <p:nvPr/>
        </p:nvSpPr>
        <p:spPr>
          <a:xfrm>
            <a:off x="5077334" y="2209133"/>
            <a:ext cx="685800" cy="9144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tx1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A7CF75-71CA-B448-9D0F-7C67BAB04DE2}"/>
              </a:ext>
            </a:extLst>
          </p:cNvPr>
          <p:cNvSpPr/>
          <p:nvPr/>
        </p:nvSpPr>
        <p:spPr>
          <a:xfrm>
            <a:off x="8496300" y="1690688"/>
            <a:ext cx="2516257" cy="853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Механизм обработки запросов</a:t>
            </a:r>
            <a:endParaRPr lang="en-RU" dirty="0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2F78B1B3-6793-DF47-8111-AE0B4917CD37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rot="10800000" flipV="1">
            <a:off x="7156174" y="2117552"/>
            <a:ext cx="1340126" cy="520695"/>
          </a:xfrm>
          <a:prstGeom prst="curved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D706C2-E4B0-2245-8B3E-A3A0FFDA5035}"/>
              </a:ext>
            </a:extLst>
          </p:cNvPr>
          <p:cNvSpPr txBox="1"/>
          <p:nvPr/>
        </p:nvSpPr>
        <p:spPr>
          <a:xfrm>
            <a:off x="6246835" y="1389533"/>
            <a:ext cx="221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Получить страницу 2</a:t>
            </a:r>
            <a:endParaRPr lang="en-RU" dirty="0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5E54AE-1E7C-AD4F-B664-F49C58BFA334}"/>
              </a:ext>
            </a:extLst>
          </p:cNvPr>
          <p:cNvSpPr/>
          <p:nvPr/>
        </p:nvSpPr>
        <p:spPr>
          <a:xfrm rot="10800000">
            <a:off x="2853601" y="3599232"/>
            <a:ext cx="517134" cy="6717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175FCD-E645-934A-A832-B6739E6E9E5D}"/>
              </a:ext>
            </a:extLst>
          </p:cNvPr>
          <p:cNvSpPr/>
          <p:nvPr/>
        </p:nvSpPr>
        <p:spPr>
          <a:xfrm>
            <a:off x="2876460" y="2254044"/>
            <a:ext cx="737941" cy="923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76822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4A42-9B65-3947-BB66-8C8C49E2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Дискоориентированные</a:t>
            </a:r>
            <a:r>
              <a:rPr lang="ru-RU" dirty="0"/>
              <a:t> СУБД</a:t>
            </a:r>
            <a:endParaRPr lang="en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1E5ECD-1DB1-8D48-AA6C-4B80F919486B}"/>
              </a:ext>
            </a:extLst>
          </p:cNvPr>
          <p:cNvCxnSpPr>
            <a:cxnSpLocks/>
          </p:cNvCxnSpPr>
          <p:nvPr/>
        </p:nvCxnSpPr>
        <p:spPr>
          <a:xfrm>
            <a:off x="1089753" y="3691506"/>
            <a:ext cx="9630562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B451153C-83B1-7C43-A768-998E03DCB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753" y="406908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A7C3E1-57CD-2B4D-B380-24C6B747E1BF}"/>
              </a:ext>
            </a:extLst>
          </p:cNvPr>
          <p:cNvSpPr txBox="1"/>
          <p:nvPr/>
        </p:nvSpPr>
        <p:spPr>
          <a:xfrm>
            <a:off x="1214971" y="51763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Диск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02AE1-A74C-B94A-B576-FD33BA19B51A}"/>
              </a:ext>
            </a:extLst>
          </p:cNvPr>
          <p:cNvSpPr/>
          <p:nvPr/>
        </p:nvSpPr>
        <p:spPr>
          <a:xfrm>
            <a:off x="2514600" y="4069080"/>
            <a:ext cx="7645400" cy="1476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17A35-C007-F34D-9378-926E573E4818}"/>
              </a:ext>
            </a:extLst>
          </p:cNvPr>
          <p:cNvSpPr txBox="1"/>
          <p:nvPr/>
        </p:nvSpPr>
        <p:spPr>
          <a:xfrm>
            <a:off x="667919" y="5747579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Файлы базы данных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28895B-5CF0-F84F-BC67-6BDDABDA6770}"/>
              </a:ext>
            </a:extLst>
          </p:cNvPr>
          <p:cNvSpPr/>
          <p:nvPr/>
        </p:nvSpPr>
        <p:spPr>
          <a:xfrm>
            <a:off x="2743198" y="4446651"/>
            <a:ext cx="737941" cy="923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Мета</a:t>
            </a:r>
            <a:endParaRPr lang="en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9092B-DDA8-264C-8DA6-49B777304ECB}"/>
              </a:ext>
            </a:extLst>
          </p:cNvPr>
          <p:cNvSpPr/>
          <p:nvPr/>
        </p:nvSpPr>
        <p:spPr>
          <a:xfrm>
            <a:off x="4912453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en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1EF90-0171-9D44-B981-DC1DBCA7191F}"/>
              </a:ext>
            </a:extLst>
          </p:cNvPr>
          <p:cNvSpPr/>
          <p:nvPr/>
        </p:nvSpPr>
        <p:spPr>
          <a:xfrm>
            <a:off x="6108700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endParaRPr lang="en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68DE3A-A7A1-854B-81C4-790188358A04}"/>
              </a:ext>
            </a:extLst>
          </p:cNvPr>
          <p:cNvSpPr/>
          <p:nvPr/>
        </p:nvSpPr>
        <p:spPr>
          <a:xfrm>
            <a:off x="7302500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R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899933-CC66-E148-8BC6-F5F6BF1CA6D1}"/>
              </a:ext>
            </a:extLst>
          </p:cNvPr>
          <p:cNvSpPr/>
          <p:nvPr/>
        </p:nvSpPr>
        <p:spPr>
          <a:xfrm>
            <a:off x="8496300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  <a:endParaRPr lang="en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16F6B-7395-FC42-854A-ADBCC499DF59}"/>
              </a:ext>
            </a:extLst>
          </p:cNvPr>
          <p:cNvSpPr/>
          <p:nvPr/>
        </p:nvSpPr>
        <p:spPr>
          <a:xfrm>
            <a:off x="3827826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6065E-497F-A348-B99F-918165A45105}"/>
              </a:ext>
            </a:extLst>
          </p:cNvPr>
          <p:cNvCxnSpPr/>
          <p:nvPr/>
        </p:nvCxnSpPr>
        <p:spPr>
          <a:xfrm flipH="1" flipV="1">
            <a:off x="3086099" y="5361052"/>
            <a:ext cx="1427527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7EF4D4-F1EE-5540-A5DC-DD356654B927}"/>
              </a:ext>
            </a:extLst>
          </p:cNvPr>
          <p:cNvCxnSpPr>
            <a:cxnSpLocks/>
          </p:cNvCxnSpPr>
          <p:nvPr/>
        </p:nvCxnSpPr>
        <p:spPr>
          <a:xfrm flipH="1" flipV="1">
            <a:off x="4170727" y="5361052"/>
            <a:ext cx="350472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8C856B-CE40-5341-9331-DFAA19A77809}"/>
              </a:ext>
            </a:extLst>
          </p:cNvPr>
          <p:cNvCxnSpPr>
            <a:cxnSpLocks/>
          </p:cNvCxnSpPr>
          <p:nvPr/>
        </p:nvCxnSpPr>
        <p:spPr>
          <a:xfrm flipV="1">
            <a:off x="4521199" y="5361052"/>
            <a:ext cx="734154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124747-F8D1-2441-B553-BEA6CD0F32C2}"/>
              </a:ext>
            </a:extLst>
          </p:cNvPr>
          <p:cNvCxnSpPr>
            <a:cxnSpLocks/>
          </p:cNvCxnSpPr>
          <p:nvPr/>
        </p:nvCxnSpPr>
        <p:spPr>
          <a:xfrm flipV="1">
            <a:off x="4528772" y="5361052"/>
            <a:ext cx="1922828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D0936E-7DBC-C14F-85BC-6EC4B79ED2B8}"/>
              </a:ext>
            </a:extLst>
          </p:cNvPr>
          <p:cNvCxnSpPr>
            <a:cxnSpLocks/>
          </p:cNvCxnSpPr>
          <p:nvPr/>
        </p:nvCxnSpPr>
        <p:spPr>
          <a:xfrm flipV="1">
            <a:off x="4521199" y="5361052"/>
            <a:ext cx="3124201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D1CEF9-4967-6C44-95BB-36D33FD3054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521199" y="5361052"/>
            <a:ext cx="4318001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3894E9-4331-BE43-9D14-384DA6800BD8}"/>
              </a:ext>
            </a:extLst>
          </p:cNvPr>
          <p:cNvSpPr txBox="1"/>
          <p:nvPr/>
        </p:nvSpPr>
        <p:spPr>
          <a:xfrm>
            <a:off x="3797387" y="6125195"/>
            <a:ext cx="185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Страницы (</a:t>
            </a:r>
            <a:r>
              <a:rPr lang="en-US" dirty="0"/>
              <a:t>Page) 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635E0AC4-F382-CF41-A33C-249832D20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753" y="1883594"/>
            <a:ext cx="914400" cy="893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B35B34-308F-0F42-9BAB-6212E1B8BB92}"/>
              </a:ext>
            </a:extLst>
          </p:cNvPr>
          <p:cNvSpPr txBox="1"/>
          <p:nvPr/>
        </p:nvSpPr>
        <p:spPr>
          <a:xfrm>
            <a:off x="1063983" y="286516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Память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2BD79070-A9D2-A44D-81F3-B2060C285F9E}"/>
              </a:ext>
            </a:extLst>
          </p:cNvPr>
          <p:cNvSpPr/>
          <p:nvPr/>
        </p:nvSpPr>
        <p:spPr>
          <a:xfrm>
            <a:off x="2514600" y="1883594"/>
            <a:ext cx="4641574" cy="1509308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191734-DD0A-C04F-AE4F-3A71B4C61BAA}"/>
              </a:ext>
            </a:extLst>
          </p:cNvPr>
          <p:cNvSpPr txBox="1"/>
          <p:nvPr/>
        </p:nvSpPr>
        <p:spPr>
          <a:xfrm>
            <a:off x="2638754" y="1466992"/>
            <a:ext cx="1223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Pool</a:t>
            </a:r>
          </a:p>
          <a:p>
            <a:endParaRPr lang="en-R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A61848-9428-0E46-86EC-4262A4DB5EB9}"/>
              </a:ext>
            </a:extLst>
          </p:cNvPr>
          <p:cNvSpPr/>
          <p:nvPr/>
        </p:nvSpPr>
        <p:spPr>
          <a:xfrm>
            <a:off x="2919804" y="2234746"/>
            <a:ext cx="685800" cy="9144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tx1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4F5A69-D94A-E246-91D1-3266497044CB}"/>
              </a:ext>
            </a:extLst>
          </p:cNvPr>
          <p:cNvSpPr/>
          <p:nvPr/>
        </p:nvSpPr>
        <p:spPr>
          <a:xfrm>
            <a:off x="3998569" y="2225616"/>
            <a:ext cx="685800" cy="9144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tx1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FD5B14-1196-0543-9CBF-5A8ABA994425}"/>
              </a:ext>
            </a:extLst>
          </p:cNvPr>
          <p:cNvSpPr/>
          <p:nvPr/>
        </p:nvSpPr>
        <p:spPr>
          <a:xfrm>
            <a:off x="5077334" y="2209133"/>
            <a:ext cx="685800" cy="9144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tx1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A7CF75-71CA-B448-9D0F-7C67BAB04DE2}"/>
              </a:ext>
            </a:extLst>
          </p:cNvPr>
          <p:cNvSpPr/>
          <p:nvPr/>
        </p:nvSpPr>
        <p:spPr>
          <a:xfrm>
            <a:off x="8496300" y="1690688"/>
            <a:ext cx="2516257" cy="853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Механизм обработки запросов</a:t>
            </a:r>
            <a:endParaRPr lang="en-RU" dirty="0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2F78B1B3-6793-DF47-8111-AE0B4917CD37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rot="10800000" flipV="1">
            <a:off x="7156174" y="2117552"/>
            <a:ext cx="1340126" cy="520695"/>
          </a:xfrm>
          <a:prstGeom prst="curved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D706C2-E4B0-2245-8B3E-A3A0FFDA5035}"/>
              </a:ext>
            </a:extLst>
          </p:cNvPr>
          <p:cNvSpPr txBox="1"/>
          <p:nvPr/>
        </p:nvSpPr>
        <p:spPr>
          <a:xfrm>
            <a:off x="6246835" y="1389533"/>
            <a:ext cx="221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Получить страницу 2</a:t>
            </a:r>
            <a:endParaRPr lang="en-RU" dirty="0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5E54AE-1E7C-AD4F-B664-F49C58BFA334}"/>
              </a:ext>
            </a:extLst>
          </p:cNvPr>
          <p:cNvSpPr/>
          <p:nvPr/>
        </p:nvSpPr>
        <p:spPr>
          <a:xfrm rot="10800000">
            <a:off x="2853601" y="3599232"/>
            <a:ext cx="517134" cy="6717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175FCD-E645-934A-A832-B6739E6E9E5D}"/>
              </a:ext>
            </a:extLst>
          </p:cNvPr>
          <p:cNvSpPr/>
          <p:nvPr/>
        </p:nvSpPr>
        <p:spPr>
          <a:xfrm>
            <a:off x="2876460" y="2254044"/>
            <a:ext cx="737941" cy="923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Мета</a:t>
            </a:r>
            <a:endParaRPr lang="en-RU" dirty="0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BACB17F6-D2C3-BD4E-A5E5-18F1DFFDC9F5}"/>
              </a:ext>
            </a:extLst>
          </p:cNvPr>
          <p:cNvSpPr/>
          <p:nvPr/>
        </p:nvSpPr>
        <p:spPr>
          <a:xfrm rot="10800000">
            <a:off x="4996786" y="3653598"/>
            <a:ext cx="517134" cy="6717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4BBDF8-BC8F-C34F-BA97-63C6DBC4A4D8}"/>
              </a:ext>
            </a:extLst>
          </p:cNvPr>
          <p:cNvSpPr/>
          <p:nvPr/>
        </p:nvSpPr>
        <p:spPr>
          <a:xfrm>
            <a:off x="4012055" y="2254044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03867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4A42-9B65-3947-BB66-8C8C49E2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Дискоориентированные</a:t>
            </a:r>
            <a:r>
              <a:rPr lang="ru-RU" dirty="0"/>
              <a:t> СУБД</a:t>
            </a:r>
            <a:endParaRPr lang="en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1E5ECD-1DB1-8D48-AA6C-4B80F919486B}"/>
              </a:ext>
            </a:extLst>
          </p:cNvPr>
          <p:cNvCxnSpPr>
            <a:cxnSpLocks/>
          </p:cNvCxnSpPr>
          <p:nvPr/>
        </p:nvCxnSpPr>
        <p:spPr>
          <a:xfrm>
            <a:off x="1089753" y="3691506"/>
            <a:ext cx="9630562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B451153C-83B1-7C43-A768-998E03DCB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753" y="406908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A7C3E1-57CD-2B4D-B380-24C6B747E1BF}"/>
              </a:ext>
            </a:extLst>
          </p:cNvPr>
          <p:cNvSpPr txBox="1"/>
          <p:nvPr/>
        </p:nvSpPr>
        <p:spPr>
          <a:xfrm>
            <a:off x="1214971" y="51763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Диск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02AE1-A74C-B94A-B576-FD33BA19B51A}"/>
              </a:ext>
            </a:extLst>
          </p:cNvPr>
          <p:cNvSpPr/>
          <p:nvPr/>
        </p:nvSpPr>
        <p:spPr>
          <a:xfrm>
            <a:off x="2514600" y="4069080"/>
            <a:ext cx="7645400" cy="1476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17A35-C007-F34D-9378-926E573E4818}"/>
              </a:ext>
            </a:extLst>
          </p:cNvPr>
          <p:cNvSpPr txBox="1"/>
          <p:nvPr/>
        </p:nvSpPr>
        <p:spPr>
          <a:xfrm>
            <a:off x="667919" y="5747579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Файлы базы данных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28895B-5CF0-F84F-BC67-6BDDABDA6770}"/>
              </a:ext>
            </a:extLst>
          </p:cNvPr>
          <p:cNvSpPr/>
          <p:nvPr/>
        </p:nvSpPr>
        <p:spPr>
          <a:xfrm>
            <a:off x="2743198" y="4446651"/>
            <a:ext cx="737941" cy="923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Мета</a:t>
            </a:r>
            <a:endParaRPr lang="en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9092B-DDA8-264C-8DA6-49B777304ECB}"/>
              </a:ext>
            </a:extLst>
          </p:cNvPr>
          <p:cNvSpPr/>
          <p:nvPr/>
        </p:nvSpPr>
        <p:spPr>
          <a:xfrm>
            <a:off x="4912453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en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1EF90-0171-9D44-B981-DC1DBCA7191F}"/>
              </a:ext>
            </a:extLst>
          </p:cNvPr>
          <p:cNvSpPr/>
          <p:nvPr/>
        </p:nvSpPr>
        <p:spPr>
          <a:xfrm>
            <a:off x="6108700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endParaRPr lang="en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68DE3A-A7A1-854B-81C4-790188358A04}"/>
              </a:ext>
            </a:extLst>
          </p:cNvPr>
          <p:cNvSpPr/>
          <p:nvPr/>
        </p:nvSpPr>
        <p:spPr>
          <a:xfrm>
            <a:off x="7302500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R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899933-CC66-E148-8BC6-F5F6BF1CA6D1}"/>
              </a:ext>
            </a:extLst>
          </p:cNvPr>
          <p:cNvSpPr/>
          <p:nvPr/>
        </p:nvSpPr>
        <p:spPr>
          <a:xfrm>
            <a:off x="8496300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  <a:endParaRPr lang="en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16F6B-7395-FC42-854A-ADBCC499DF59}"/>
              </a:ext>
            </a:extLst>
          </p:cNvPr>
          <p:cNvSpPr/>
          <p:nvPr/>
        </p:nvSpPr>
        <p:spPr>
          <a:xfrm>
            <a:off x="3827826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6065E-497F-A348-B99F-918165A45105}"/>
              </a:ext>
            </a:extLst>
          </p:cNvPr>
          <p:cNvCxnSpPr/>
          <p:nvPr/>
        </p:nvCxnSpPr>
        <p:spPr>
          <a:xfrm flipH="1" flipV="1">
            <a:off x="3086099" y="5361052"/>
            <a:ext cx="1427527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7EF4D4-F1EE-5540-A5DC-DD356654B927}"/>
              </a:ext>
            </a:extLst>
          </p:cNvPr>
          <p:cNvCxnSpPr>
            <a:cxnSpLocks/>
          </p:cNvCxnSpPr>
          <p:nvPr/>
        </p:nvCxnSpPr>
        <p:spPr>
          <a:xfrm flipH="1" flipV="1">
            <a:off x="4170727" y="5361052"/>
            <a:ext cx="350472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8C856B-CE40-5341-9331-DFAA19A77809}"/>
              </a:ext>
            </a:extLst>
          </p:cNvPr>
          <p:cNvCxnSpPr>
            <a:cxnSpLocks/>
          </p:cNvCxnSpPr>
          <p:nvPr/>
        </p:nvCxnSpPr>
        <p:spPr>
          <a:xfrm flipV="1">
            <a:off x="4521199" y="5361052"/>
            <a:ext cx="734154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124747-F8D1-2441-B553-BEA6CD0F32C2}"/>
              </a:ext>
            </a:extLst>
          </p:cNvPr>
          <p:cNvCxnSpPr>
            <a:cxnSpLocks/>
          </p:cNvCxnSpPr>
          <p:nvPr/>
        </p:nvCxnSpPr>
        <p:spPr>
          <a:xfrm flipV="1">
            <a:off x="4528772" y="5361052"/>
            <a:ext cx="1922828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D0936E-7DBC-C14F-85BC-6EC4B79ED2B8}"/>
              </a:ext>
            </a:extLst>
          </p:cNvPr>
          <p:cNvCxnSpPr>
            <a:cxnSpLocks/>
          </p:cNvCxnSpPr>
          <p:nvPr/>
        </p:nvCxnSpPr>
        <p:spPr>
          <a:xfrm flipV="1">
            <a:off x="4521199" y="5361052"/>
            <a:ext cx="3124201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D1CEF9-4967-6C44-95BB-36D33FD3054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521199" y="5361052"/>
            <a:ext cx="4318001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3894E9-4331-BE43-9D14-384DA6800BD8}"/>
              </a:ext>
            </a:extLst>
          </p:cNvPr>
          <p:cNvSpPr txBox="1"/>
          <p:nvPr/>
        </p:nvSpPr>
        <p:spPr>
          <a:xfrm>
            <a:off x="3797387" y="6125195"/>
            <a:ext cx="185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Страницы (</a:t>
            </a:r>
            <a:r>
              <a:rPr lang="en-US" dirty="0"/>
              <a:t>Page) 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635E0AC4-F382-CF41-A33C-249832D20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753" y="1883594"/>
            <a:ext cx="914400" cy="893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B35B34-308F-0F42-9BAB-6212E1B8BB92}"/>
              </a:ext>
            </a:extLst>
          </p:cNvPr>
          <p:cNvSpPr txBox="1"/>
          <p:nvPr/>
        </p:nvSpPr>
        <p:spPr>
          <a:xfrm>
            <a:off x="1063983" y="286516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Память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2BD79070-A9D2-A44D-81F3-B2060C285F9E}"/>
              </a:ext>
            </a:extLst>
          </p:cNvPr>
          <p:cNvSpPr/>
          <p:nvPr/>
        </p:nvSpPr>
        <p:spPr>
          <a:xfrm>
            <a:off x="2514600" y="1883594"/>
            <a:ext cx="4641574" cy="1509308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191734-DD0A-C04F-AE4F-3A71B4C61BAA}"/>
              </a:ext>
            </a:extLst>
          </p:cNvPr>
          <p:cNvSpPr txBox="1"/>
          <p:nvPr/>
        </p:nvSpPr>
        <p:spPr>
          <a:xfrm>
            <a:off x="2638754" y="1466992"/>
            <a:ext cx="1223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Pool</a:t>
            </a:r>
          </a:p>
          <a:p>
            <a:endParaRPr lang="en-R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A61848-9428-0E46-86EC-4262A4DB5EB9}"/>
              </a:ext>
            </a:extLst>
          </p:cNvPr>
          <p:cNvSpPr/>
          <p:nvPr/>
        </p:nvSpPr>
        <p:spPr>
          <a:xfrm>
            <a:off x="2919804" y="2234746"/>
            <a:ext cx="685800" cy="9144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tx1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4F5A69-D94A-E246-91D1-3266497044CB}"/>
              </a:ext>
            </a:extLst>
          </p:cNvPr>
          <p:cNvSpPr/>
          <p:nvPr/>
        </p:nvSpPr>
        <p:spPr>
          <a:xfrm>
            <a:off x="3998569" y="2225616"/>
            <a:ext cx="685800" cy="9144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tx1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FD5B14-1196-0543-9CBF-5A8ABA994425}"/>
              </a:ext>
            </a:extLst>
          </p:cNvPr>
          <p:cNvSpPr/>
          <p:nvPr/>
        </p:nvSpPr>
        <p:spPr>
          <a:xfrm>
            <a:off x="5077334" y="2209133"/>
            <a:ext cx="685800" cy="9144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tx1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A7CF75-71CA-B448-9D0F-7C67BAB04DE2}"/>
              </a:ext>
            </a:extLst>
          </p:cNvPr>
          <p:cNvSpPr/>
          <p:nvPr/>
        </p:nvSpPr>
        <p:spPr>
          <a:xfrm>
            <a:off x="8496300" y="1690688"/>
            <a:ext cx="2516257" cy="853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Механизм обработки запросов</a:t>
            </a:r>
            <a:endParaRPr lang="en-RU" dirty="0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2F78B1B3-6793-DF47-8111-AE0B4917CD37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rot="10800000" flipV="1">
            <a:off x="7156174" y="2117552"/>
            <a:ext cx="1340126" cy="520695"/>
          </a:xfrm>
          <a:prstGeom prst="curved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D706C2-E4B0-2245-8B3E-A3A0FFDA5035}"/>
              </a:ext>
            </a:extLst>
          </p:cNvPr>
          <p:cNvSpPr txBox="1"/>
          <p:nvPr/>
        </p:nvSpPr>
        <p:spPr>
          <a:xfrm>
            <a:off x="6246835" y="1389533"/>
            <a:ext cx="221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Получить страницу 2</a:t>
            </a:r>
            <a:endParaRPr lang="en-RU" dirty="0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5E54AE-1E7C-AD4F-B664-F49C58BFA334}"/>
              </a:ext>
            </a:extLst>
          </p:cNvPr>
          <p:cNvSpPr/>
          <p:nvPr/>
        </p:nvSpPr>
        <p:spPr>
          <a:xfrm rot="10800000">
            <a:off x="2853601" y="3599232"/>
            <a:ext cx="517134" cy="6717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175FCD-E645-934A-A832-B6739E6E9E5D}"/>
              </a:ext>
            </a:extLst>
          </p:cNvPr>
          <p:cNvSpPr/>
          <p:nvPr/>
        </p:nvSpPr>
        <p:spPr>
          <a:xfrm>
            <a:off x="2876460" y="2254044"/>
            <a:ext cx="737941" cy="923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Мета</a:t>
            </a:r>
            <a:endParaRPr lang="en-RU" dirty="0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BACB17F6-D2C3-BD4E-A5E5-18F1DFFDC9F5}"/>
              </a:ext>
            </a:extLst>
          </p:cNvPr>
          <p:cNvSpPr/>
          <p:nvPr/>
        </p:nvSpPr>
        <p:spPr>
          <a:xfrm rot="10800000">
            <a:off x="4996786" y="3653598"/>
            <a:ext cx="517134" cy="6717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4BBDF8-BC8F-C34F-BA97-63C6DBC4A4D8}"/>
              </a:ext>
            </a:extLst>
          </p:cNvPr>
          <p:cNvSpPr/>
          <p:nvPr/>
        </p:nvSpPr>
        <p:spPr>
          <a:xfrm>
            <a:off x="4012055" y="2254044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en-RU" dirty="0"/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B3CA4458-EE3A-BA45-AAE2-47ED84A3E347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7156174" y="2544417"/>
            <a:ext cx="2598255" cy="579116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F1E87B1-FF37-8949-B8B7-42172FA521E1}"/>
              </a:ext>
            </a:extLst>
          </p:cNvPr>
          <p:cNvSpPr txBox="1"/>
          <p:nvPr/>
        </p:nvSpPr>
        <p:spPr>
          <a:xfrm>
            <a:off x="8085397" y="3120313"/>
            <a:ext cx="255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Указатель на страницу 2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52658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7635-97B1-4E4B-B97C-13A11776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не использовать ОС?	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F46A-6117-DC45-A18B-9700620C7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 обычно ничего не знает о содержании диска, поэтому она не всегда может быть эффективна.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539005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7635-97B1-4E4B-B97C-13A11776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не использовать ОС?	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F46A-6117-DC45-A18B-9700620C7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 обычно ничего не знает о содержании диска, поэтому она не всегда может быть эффективна.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многопользовательском чтении еще может быть эффективная работа, но при множественной записи может возникнуть множество проблем. </a:t>
            </a:r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19425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7635-97B1-4E4B-B97C-13A11776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не использовать ОС?	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F46A-6117-DC45-A18B-9700620C7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СУБД почти всегда предполагает самостоятельный контроль для работы с памятью и обычно работает лучше чем ОС (</a:t>
            </a:r>
            <a:r>
              <a:rPr lang="en-US" dirty="0" err="1"/>
              <a:t>mmap</a:t>
            </a:r>
            <a:r>
              <a:rPr lang="en-US" dirty="0"/>
              <a:t>) </a:t>
            </a:r>
          </a:p>
          <a:p>
            <a:pPr>
              <a:buFontTx/>
              <a:buChar char="-"/>
            </a:pPr>
            <a:r>
              <a:rPr lang="ru-RU" dirty="0"/>
              <a:t>Правильный порядок записи «грязных» страниц на диск</a:t>
            </a:r>
          </a:p>
          <a:p>
            <a:pPr>
              <a:buFontTx/>
              <a:buChar char="-"/>
            </a:pPr>
            <a:r>
              <a:rPr lang="ru-RU" dirty="0"/>
              <a:t>Специфичный </a:t>
            </a:r>
            <a:r>
              <a:rPr lang="ru-RU" dirty="0" err="1"/>
              <a:t>предзабор</a:t>
            </a:r>
            <a:r>
              <a:rPr lang="ru-RU" dirty="0"/>
              <a:t> страниц</a:t>
            </a:r>
          </a:p>
          <a:p>
            <a:pPr>
              <a:buFontTx/>
              <a:buChar char="-"/>
            </a:pPr>
            <a:r>
              <a:rPr lang="ru-RU" dirty="0"/>
              <a:t>Политика замены буфера</a:t>
            </a:r>
          </a:p>
          <a:p>
            <a:pPr>
              <a:buFontTx/>
              <a:buChar char="-"/>
            </a:pPr>
            <a:r>
              <a:rPr lang="ru-RU" dirty="0"/>
              <a:t>Управление процессами/потоками </a:t>
            </a:r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53349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7635-97B1-4E4B-B97C-13A11776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Хранилище для СУБД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F46A-6117-DC45-A18B-9700620C7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СУБД хранит базу данных в файле на диске </a:t>
            </a:r>
          </a:p>
          <a:p>
            <a:r>
              <a:rPr lang="ru-RU" dirty="0"/>
              <a:t>Как СУБД управляет памятью и осуществляет перенос данных туда-обратно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70900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7635-97B1-4E4B-B97C-13A11776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Хранилище для СУБД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F46A-6117-DC45-A18B-9700620C7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СУБД хранит базу данных в файле на диске </a:t>
            </a:r>
          </a:p>
          <a:p>
            <a:pPr lvl="1"/>
            <a:r>
              <a:rPr lang="ru-RU" dirty="0"/>
              <a:t>Хранение файлов</a:t>
            </a:r>
          </a:p>
          <a:p>
            <a:pPr lvl="1"/>
            <a:r>
              <a:rPr lang="ru-RU" dirty="0"/>
              <a:t>Расположение внутри страницы</a:t>
            </a:r>
          </a:p>
          <a:p>
            <a:pPr lvl="1"/>
            <a:r>
              <a:rPr lang="ru-RU" dirty="0"/>
              <a:t>Расположение внутри кортежа</a:t>
            </a:r>
          </a:p>
          <a:p>
            <a:r>
              <a:rPr lang="ru-RU" dirty="0"/>
              <a:t>Как СУБД управляет памятью и осуществляет перенос данных туда-обратно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68178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9E4A-3114-43C6-957C-C525655D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хранения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51168-FCC4-44E2-B92E-0FE683EA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Разделяется на</a:t>
            </a:r>
          </a:p>
          <a:p>
            <a:pPr lvl="1"/>
            <a:r>
              <a:rPr lang="ru-RU" dirty="0"/>
              <a:t>Энергозависимая память. Данные пропадают при выключении.</a:t>
            </a:r>
          </a:p>
          <a:p>
            <a:pPr lvl="1"/>
            <a:r>
              <a:rPr lang="ru-RU" dirty="0" err="1"/>
              <a:t>Энерогонезависимая</a:t>
            </a:r>
            <a:r>
              <a:rPr lang="ru-RU" dirty="0"/>
              <a:t> память. Данные сохраняются даже при выключении. </a:t>
            </a:r>
          </a:p>
          <a:p>
            <a:r>
              <a:rPr lang="ru-RU" dirty="0"/>
              <a:t>Факторы, влияющие на выбора типа хранения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Скорость доступа</a:t>
            </a:r>
          </a:p>
          <a:p>
            <a:pPr lvl="1"/>
            <a:r>
              <a:rPr lang="ru-RU" dirty="0"/>
              <a:t>Стоимость за единицу данных </a:t>
            </a:r>
          </a:p>
          <a:p>
            <a:pPr lvl="1"/>
            <a:r>
              <a:rPr lang="ru-RU" dirty="0"/>
              <a:t>Надежность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7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B8A8-DA12-1B40-9C48-7ED83EFE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файлов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F818-ABE5-0C40-B1A3-8C088BF42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СУБД хранит базу данных как один или несколько файлов на диске.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Операционная система ничего не знает о содержимом в данных файлах.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915330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76C-68E8-FC46-A60F-10FF4725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Менеджер хранилища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0F664-72F8-0E45-90E3-C82F5DE24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Менеджер хранилища (</a:t>
            </a:r>
            <a:r>
              <a:rPr lang="en-US" dirty="0"/>
              <a:t>storage manager) </a:t>
            </a:r>
            <a:r>
              <a:rPr lang="ru-RU" dirty="0"/>
              <a:t>отвечает за управление файлами данных.</a:t>
            </a:r>
          </a:p>
          <a:p>
            <a:pPr lvl="1"/>
            <a:r>
              <a:rPr lang="ru-RU" dirty="0"/>
              <a:t>Наиболее продвинутые иногда делают собственное планирование чтения и записи для локализации страниц</a:t>
            </a:r>
          </a:p>
          <a:p>
            <a:pPr lvl="1"/>
            <a:endParaRPr lang="ru-RU" dirty="0"/>
          </a:p>
          <a:p>
            <a:r>
              <a:rPr lang="ru-RU" dirty="0"/>
              <a:t>Менеджер хранилища организует файлы как коллекцию страниц</a:t>
            </a:r>
          </a:p>
          <a:p>
            <a:pPr lvl="1"/>
            <a:r>
              <a:rPr lang="ru-RU" dirty="0"/>
              <a:t>Происходит отслеживание чтения/записи для страниц </a:t>
            </a:r>
          </a:p>
          <a:p>
            <a:pPr lvl="1"/>
            <a:r>
              <a:rPr lang="ru-RU" dirty="0"/>
              <a:t>Происходит отслеживание свободного места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084368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E554-1918-1144-86CF-CC94F87F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Страницы (</a:t>
            </a:r>
            <a:r>
              <a:rPr lang="en-US" dirty="0"/>
              <a:t>Page)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AEC3-0E38-1E4D-84D8-2DBC07AC4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Страница – блок данных фиксированного размера</a:t>
            </a:r>
          </a:p>
          <a:p>
            <a:pPr lvl="1"/>
            <a:r>
              <a:rPr lang="ru-RU" dirty="0"/>
              <a:t>Содержит в себе практически всю информации о базе данных (кортежи, метаданные, индексы, записи логов, и т.д.)</a:t>
            </a:r>
          </a:p>
          <a:p>
            <a:pPr lvl="1"/>
            <a:r>
              <a:rPr lang="ru-RU" dirty="0"/>
              <a:t>Большинство СУБД не смешивают типы страниц</a:t>
            </a:r>
          </a:p>
          <a:p>
            <a:pPr lvl="1"/>
            <a:r>
              <a:rPr lang="ru-RU" dirty="0"/>
              <a:t>Часть СУБД требуют от страниц автономности (внутри страницы хранится вся информация, требуемая для обработки страницы)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529077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E554-1918-1144-86CF-CC94F87F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Страницы (</a:t>
            </a:r>
            <a:r>
              <a:rPr lang="en-US" dirty="0"/>
              <a:t>Page)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AEC3-0E38-1E4D-84D8-2DBC07AC4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Каждой странице присвоен уникальный идентификатор </a:t>
            </a:r>
          </a:p>
          <a:p>
            <a:endParaRPr lang="ru-RU" dirty="0"/>
          </a:p>
          <a:p>
            <a:r>
              <a:rPr lang="ru-RU" dirty="0"/>
              <a:t>СУБД использует дополнительные структуры для связи идентификаторов и физических адресов.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538823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E554-1918-1144-86CF-CC94F87F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Страницы (</a:t>
            </a:r>
            <a:r>
              <a:rPr lang="en-US" dirty="0"/>
              <a:t>Page)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AEC3-0E38-1E4D-84D8-2DBC07AC4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мы говорим о страницах существуют различные уровни страниц</a:t>
            </a:r>
          </a:p>
          <a:p>
            <a:pPr lvl="1"/>
            <a:r>
              <a:rPr lang="en-RU" dirty="0"/>
              <a:t>Hardware Pages (</a:t>
            </a:r>
            <a:r>
              <a:rPr lang="ru-RU" dirty="0"/>
              <a:t>Обычно 4КБ)</a:t>
            </a:r>
          </a:p>
          <a:p>
            <a:pPr lvl="1"/>
            <a:r>
              <a:rPr lang="ru-RU" dirty="0"/>
              <a:t>Страницы ОС (4КБ)</a:t>
            </a:r>
          </a:p>
          <a:p>
            <a:pPr lvl="1"/>
            <a:r>
              <a:rPr lang="ru-RU" dirty="0"/>
              <a:t>Страницы БД (512Б – 15КБ)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273755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4EEE-5BF7-5D47-BACD-D9075DDC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хранения страниц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4263-091F-8A46-AA4C-9768F0FE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Различные СУБД могут сохранять страницы на диск разными способами:</a:t>
            </a:r>
          </a:p>
          <a:p>
            <a:r>
              <a:rPr lang="ru-RU" dirty="0"/>
              <a:t>Организация файлов в виде «кучи»</a:t>
            </a:r>
          </a:p>
          <a:p>
            <a:r>
              <a:rPr lang="ru-RU" dirty="0"/>
              <a:t>Последовательная/Отсортированная организация файлов</a:t>
            </a:r>
          </a:p>
          <a:p>
            <a:r>
              <a:rPr lang="ru-RU" dirty="0"/>
              <a:t>Организация файлов с помощью </a:t>
            </a:r>
            <a:r>
              <a:rPr lang="ru-RU" dirty="0" err="1"/>
              <a:t>хешей</a:t>
            </a:r>
            <a:r>
              <a:rPr lang="ru-RU" dirty="0"/>
              <a:t>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183270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4EEE-5BF7-5D47-BACD-D9075DDC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хранения страниц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4263-091F-8A46-AA4C-9768F0FE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Различные СУБД могут сохранять страницы на диск разными способами:</a:t>
            </a:r>
          </a:p>
          <a:p>
            <a:r>
              <a:rPr lang="ru-RU" dirty="0"/>
              <a:t>Организация файлов в виде «кучи»</a:t>
            </a:r>
          </a:p>
          <a:p>
            <a:r>
              <a:rPr lang="ru-RU" dirty="0"/>
              <a:t>Последовательная/Отсортированная организация файлов</a:t>
            </a:r>
          </a:p>
          <a:p>
            <a:r>
              <a:rPr lang="ru-RU" dirty="0"/>
              <a:t>Организация файлов с помощью </a:t>
            </a:r>
            <a:r>
              <a:rPr lang="ru-RU" dirty="0" err="1"/>
              <a:t>хешей</a:t>
            </a:r>
            <a:r>
              <a:rPr lang="ru-RU" dirty="0"/>
              <a:t>. </a:t>
            </a:r>
            <a:endParaRPr lang="en-RU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55CDA8E5-0DB1-D945-A0EC-28807B0F215C}"/>
              </a:ext>
            </a:extLst>
          </p:cNvPr>
          <p:cNvSpPr/>
          <p:nvPr/>
        </p:nvSpPr>
        <p:spPr>
          <a:xfrm>
            <a:off x="1172817" y="2703443"/>
            <a:ext cx="5705061" cy="5168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61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8D43-CAED-F24C-AC89-FECE72D2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файла в виде «кучи»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17230-BC72-1140-A3CB-EBB88F55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1451113"/>
            <a:ext cx="10797209" cy="47258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Файл в виде «куче» – неупорядоченная коллекция страниц, в которой кортежи хранятся в случайном порядке</a:t>
            </a:r>
          </a:p>
          <a:p>
            <a:r>
              <a:rPr lang="ru-RU" dirty="0"/>
              <a:t>Необходимо иметь определенный </a:t>
            </a:r>
            <a:r>
              <a:rPr lang="en-US" dirty="0"/>
              <a:t>API </a:t>
            </a:r>
            <a:r>
              <a:rPr lang="ru-RU" dirty="0"/>
              <a:t>для управления страницами</a:t>
            </a:r>
            <a:r>
              <a:rPr lang="en-US" dirty="0"/>
              <a:t>: </a:t>
            </a:r>
            <a:r>
              <a:rPr lang="ru-RU" dirty="0"/>
              <a:t>Создание / Получение / Запись / Удаление Страниц </a:t>
            </a:r>
          </a:p>
          <a:p>
            <a:r>
              <a:rPr lang="ru-RU" dirty="0"/>
              <a:t>Необходимо поддерживать итерационную обработку по страницам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Требуются метаданные для отслеживания существующих страниц и какие из них содержат в себе свободное место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Существует 2 способа:</a:t>
            </a:r>
          </a:p>
          <a:p>
            <a:r>
              <a:rPr lang="ru-RU" dirty="0"/>
              <a:t>Связные списки</a:t>
            </a:r>
          </a:p>
          <a:p>
            <a:r>
              <a:rPr lang="ru-RU" dirty="0"/>
              <a:t>Директория страниц</a:t>
            </a:r>
          </a:p>
        </p:txBody>
      </p:sp>
    </p:spTree>
    <p:extLst>
      <p:ext uri="{BB962C8B-B14F-4D97-AF65-F5344CB8AC3E}">
        <p14:creationId xmlns:p14="http://schemas.microsoft.com/office/powerpoint/2010/main" val="537213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11D2-85F5-3248-9432-7E3B3582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 в виде «кучи». Связный список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B6088-98FA-A047-93DB-139B6D14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Содержит в себе заголовок указателей </a:t>
            </a:r>
          </a:p>
          <a:p>
            <a:pPr marL="0" indent="0">
              <a:buNone/>
            </a:pPr>
            <a:r>
              <a:rPr lang="ru-RU" dirty="0"/>
              <a:t>в начале файла:</a:t>
            </a:r>
          </a:p>
          <a:p>
            <a:r>
              <a:rPr lang="ru-RU" dirty="0"/>
              <a:t>Первый элемент списка свободных страниц</a:t>
            </a:r>
          </a:p>
          <a:p>
            <a:r>
              <a:rPr lang="ru-RU" dirty="0"/>
              <a:t>Первый элемент списка страниц с данными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42318-BEB2-8B49-88C5-C6F7F5AD789B}"/>
              </a:ext>
            </a:extLst>
          </p:cNvPr>
          <p:cNvSpPr/>
          <p:nvPr/>
        </p:nvSpPr>
        <p:spPr>
          <a:xfrm>
            <a:off x="1093304" y="4094922"/>
            <a:ext cx="1630018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tlCol="0" anchor="t" anchorCtr="0"/>
          <a:lstStyle/>
          <a:p>
            <a:pPr algn="ctr"/>
            <a:r>
              <a:rPr lang="ru-RU" dirty="0"/>
              <a:t>Заголовок</a:t>
            </a:r>
            <a:endParaRPr lang="en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668C8-4844-8B4E-9F7B-D5974D081AB5}"/>
              </a:ext>
            </a:extLst>
          </p:cNvPr>
          <p:cNvSpPr/>
          <p:nvPr/>
        </p:nvSpPr>
        <p:spPr>
          <a:xfrm>
            <a:off x="1570382" y="4810539"/>
            <a:ext cx="675861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AFDA0-C545-C145-B7B8-90F8EB72646A}"/>
              </a:ext>
            </a:extLst>
          </p:cNvPr>
          <p:cNvSpPr/>
          <p:nvPr/>
        </p:nvSpPr>
        <p:spPr>
          <a:xfrm>
            <a:off x="1570382" y="5692533"/>
            <a:ext cx="675861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50999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11D2-85F5-3248-9432-7E3B3582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29" y="-94664"/>
            <a:ext cx="10515600" cy="1325563"/>
          </a:xfrm>
        </p:spPr>
        <p:txBody>
          <a:bodyPr/>
          <a:lstStyle/>
          <a:p>
            <a:r>
              <a:rPr lang="ru-RU" dirty="0"/>
              <a:t>Файл в виде «кучи». Связный список</a:t>
            </a:r>
            <a:endParaRPr lang="en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42318-BEB2-8B49-88C5-C6F7F5AD789B}"/>
              </a:ext>
            </a:extLst>
          </p:cNvPr>
          <p:cNvSpPr/>
          <p:nvPr/>
        </p:nvSpPr>
        <p:spPr>
          <a:xfrm>
            <a:off x="1073426" y="2695092"/>
            <a:ext cx="1630018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tlCol="0" anchor="t" anchorCtr="0"/>
          <a:lstStyle/>
          <a:p>
            <a:pPr algn="ctr"/>
            <a:r>
              <a:rPr lang="ru-RU" dirty="0"/>
              <a:t>Заголовок</a:t>
            </a:r>
            <a:endParaRPr lang="en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668C8-4844-8B4E-9F7B-D5974D081AB5}"/>
              </a:ext>
            </a:extLst>
          </p:cNvPr>
          <p:cNvSpPr/>
          <p:nvPr/>
        </p:nvSpPr>
        <p:spPr>
          <a:xfrm>
            <a:off x="1550504" y="3410709"/>
            <a:ext cx="675861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AFDA0-C545-C145-B7B8-90F8EB72646A}"/>
              </a:ext>
            </a:extLst>
          </p:cNvPr>
          <p:cNvSpPr/>
          <p:nvPr/>
        </p:nvSpPr>
        <p:spPr>
          <a:xfrm>
            <a:off x="1550504" y="4292703"/>
            <a:ext cx="675861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6CADC-F772-D849-BAD7-178C921DAF07}"/>
              </a:ext>
            </a:extLst>
          </p:cNvPr>
          <p:cNvSpPr/>
          <p:nvPr/>
        </p:nvSpPr>
        <p:spPr>
          <a:xfrm>
            <a:off x="4724400" y="939006"/>
            <a:ext cx="1630018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tlCol="0" anchor="t" anchorCtr="0"/>
          <a:lstStyle/>
          <a:p>
            <a:pPr algn="ctr"/>
            <a:r>
              <a:rPr lang="ru-RU" dirty="0"/>
              <a:t>Страница</a:t>
            </a:r>
            <a:endParaRPr lang="en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875B63-5A90-BB42-A492-777BBFF58342}"/>
              </a:ext>
            </a:extLst>
          </p:cNvPr>
          <p:cNvSpPr/>
          <p:nvPr/>
        </p:nvSpPr>
        <p:spPr>
          <a:xfrm>
            <a:off x="4969567" y="2125938"/>
            <a:ext cx="1162876" cy="988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Данные</a:t>
            </a:r>
            <a:endParaRPr lang="en-RU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98849B-5AF0-3A44-AA3E-3ADA555EF5AE}"/>
              </a:ext>
            </a:extLst>
          </p:cNvPr>
          <p:cNvSpPr/>
          <p:nvPr/>
        </p:nvSpPr>
        <p:spPr>
          <a:xfrm>
            <a:off x="4969567" y="1489834"/>
            <a:ext cx="496955" cy="424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10DAD-D4EF-9345-BE6C-848469C2CB0B}"/>
              </a:ext>
            </a:extLst>
          </p:cNvPr>
          <p:cNvSpPr/>
          <p:nvPr/>
        </p:nvSpPr>
        <p:spPr>
          <a:xfrm>
            <a:off x="5479774" y="1489834"/>
            <a:ext cx="496955" cy="424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39BB4E-1386-884A-8E13-A5616BCEF71A}"/>
              </a:ext>
            </a:extLst>
          </p:cNvPr>
          <p:cNvSpPr/>
          <p:nvPr/>
        </p:nvSpPr>
        <p:spPr>
          <a:xfrm>
            <a:off x="8375374" y="906048"/>
            <a:ext cx="1630018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tlCol="0" anchor="t" anchorCtr="0"/>
          <a:lstStyle/>
          <a:p>
            <a:pPr algn="ctr"/>
            <a:r>
              <a:rPr lang="ru-RU" dirty="0"/>
              <a:t>Страница</a:t>
            </a:r>
            <a:endParaRPr lang="en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6546B3-685E-404B-8965-123A0FF691A6}"/>
              </a:ext>
            </a:extLst>
          </p:cNvPr>
          <p:cNvSpPr/>
          <p:nvPr/>
        </p:nvSpPr>
        <p:spPr>
          <a:xfrm>
            <a:off x="8620541" y="2092980"/>
            <a:ext cx="1162876" cy="988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Данные</a:t>
            </a:r>
            <a:endParaRPr lang="en-RU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12F2C0-2616-CD47-8983-F016E032B8BE}"/>
              </a:ext>
            </a:extLst>
          </p:cNvPr>
          <p:cNvSpPr/>
          <p:nvPr/>
        </p:nvSpPr>
        <p:spPr>
          <a:xfrm>
            <a:off x="8620541" y="1456876"/>
            <a:ext cx="496955" cy="424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BB7B03-7A4A-5D4D-9603-C20948EDE7FC}"/>
              </a:ext>
            </a:extLst>
          </p:cNvPr>
          <p:cNvSpPr/>
          <p:nvPr/>
        </p:nvSpPr>
        <p:spPr>
          <a:xfrm>
            <a:off x="9130748" y="1456876"/>
            <a:ext cx="496955" cy="424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1FC341-017D-DF46-80F5-53DE166642B4}"/>
              </a:ext>
            </a:extLst>
          </p:cNvPr>
          <p:cNvSpPr/>
          <p:nvPr/>
        </p:nvSpPr>
        <p:spPr>
          <a:xfrm>
            <a:off x="4651513" y="3961537"/>
            <a:ext cx="1630018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tlCol="0" anchor="t" anchorCtr="0"/>
          <a:lstStyle/>
          <a:p>
            <a:pPr algn="ctr"/>
            <a:r>
              <a:rPr lang="ru-RU" dirty="0"/>
              <a:t>Страница</a:t>
            </a:r>
            <a:endParaRPr lang="en-R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40231-06F7-D943-ABDF-B10D7ABD6AF1}"/>
              </a:ext>
            </a:extLst>
          </p:cNvPr>
          <p:cNvSpPr/>
          <p:nvPr/>
        </p:nvSpPr>
        <p:spPr>
          <a:xfrm>
            <a:off x="4896680" y="5148469"/>
            <a:ext cx="1162876" cy="988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Данные</a:t>
            </a:r>
            <a:endParaRPr lang="en-RU" dirty="0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64D54D-5F90-4E4F-A8C1-E2F466FDDFDD}"/>
              </a:ext>
            </a:extLst>
          </p:cNvPr>
          <p:cNvSpPr/>
          <p:nvPr/>
        </p:nvSpPr>
        <p:spPr>
          <a:xfrm>
            <a:off x="4896680" y="4512365"/>
            <a:ext cx="496955" cy="424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C383A-0D84-334C-8DD1-170D0597D6DE}"/>
              </a:ext>
            </a:extLst>
          </p:cNvPr>
          <p:cNvSpPr/>
          <p:nvPr/>
        </p:nvSpPr>
        <p:spPr>
          <a:xfrm>
            <a:off x="5406887" y="4512365"/>
            <a:ext cx="496955" cy="424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D5AF6E-D6E5-104B-BC31-F18647655558}"/>
              </a:ext>
            </a:extLst>
          </p:cNvPr>
          <p:cNvSpPr/>
          <p:nvPr/>
        </p:nvSpPr>
        <p:spPr>
          <a:xfrm>
            <a:off x="8302487" y="3928579"/>
            <a:ext cx="1630018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tlCol="0" anchor="t" anchorCtr="0"/>
          <a:lstStyle/>
          <a:p>
            <a:pPr algn="ctr"/>
            <a:r>
              <a:rPr lang="ru-RU" dirty="0"/>
              <a:t>Страница</a:t>
            </a:r>
            <a:endParaRPr lang="en-R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108014-E334-0246-930F-3F8C14AC3AAF}"/>
              </a:ext>
            </a:extLst>
          </p:cNvPr>
          <p:cNvSpPr/>
          <p:nvPr/>
        </p:nvSpPr>
        <p:spPr>
          <a:xfrm>
            <a:off x="8547654" y="5115511"/>
            <a:ext cx="1162876" cy="988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Данные</a:t>
            </a:r>
            <a:endParaRPr lang="en-RU" dirty="0">
              <a:solidFill>
                <a:schemeClr val="accent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997617-D164-D647-A85B-8EF7D3F1B349}"/>
              </a:ext>
            </a:extLst>
          </p:cNvPr>
          <p:cNvSpPr/>
          <p:nvPr/>
        </p:nvSpPr>
        <p:spPr>
          <a:xfrm>
            <a:off x="8547654" y="4479407"/>
            <a:ext cx="496955" cy="424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17AA71-C7AB-E946-BBE4-5F95214FB9C2}"/>
              </a:ext>
            </a:extLst>
          </p:cNvPr>
          <p:cNvSpPr/>
          <p:nvPr/>
        </p:nvSpPr>
        <p:spPr>
          <a:xfrm>
            <a:off x="9057861" y="4479407"/>
            <a:ext cx="496955" cy="424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99AC4D4-95BD-854E-9699-34F0CC582916}"/>
              </a:ext>
            </a:extLst>
          </p:cNvPr>
          <p:cNvCxnSpPr>
            <a:stCxn id="5" idx="3"/>
          </p:cNvCxnSpPr>
          <p:nvPr/>
        </p:nvCxnSpPr>
        <p:spPr>
          <a:xfrm flipV="1">
            <a:off x="2226365" y="1456876"/>
            <a:ext cx="2498035" cy="2301703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D0869C8F-E25A-764B-B28F-EAF8756F35C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976729" y="1184422"/>
            <a:ext cx="2398645" cy="51780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9165291-C566-E04E-8608-2F781273726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226365" y="4276449"/>
            <a:ext cx="2463247" cy="36412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E53DC8F-69A7-E94E-B585-A54EEE44AD27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903842" y="4183373"/>
            <a:ext cx="2398645" cy="54138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4F71A9-5B89-CF4C-9B96-1AC2FC228FCA}"/>
              </a:ext>
            </a:extLst>
          </p:cNvPr>
          <p:cNvSpPr txBox="1"/>
          <p:nvPr/>
        </p:nvSpPr>
        <p:spPr>
          <a:xfrm>
            <a:off x="618405" y="1489834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Список свободных страниц</a:t>
            </a:r>
            <a:endParaRPr lang="en-R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7A510E-DD77-214A-B5D9-7B3FC11035A7}"/>
              </a:ext>
            </a:extLst>
          </p:cNvPr>
          <p:cNvSpPr/>
          <p:nvPr/>
        </p:nvSpPr>
        <p:spPr>
          <a:xfrm>
            <a:off x="2723989" y="4691804"/>
            <a:ext cx="1726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Список страниц</a:t>
            </a:r>
          </a:p>
          <a:p>
            <a:r>
              <a:rPr lang="ru-RU" dirty="0"/>
              <a:t>с данными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8177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9BE7-1A8A-4CA2-8ED5-1948C7FD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типов хранения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164AF-2212-4BF6-BD5B-44C35568C7B6}"/>
              </a:ext>
            </a:extLst>
          </p:cNvPr>
          <p:cNvSpPr/>
          <p:nvPr/>
        </p:nvSpPr>
        <p:spPr>
          <a:xfrm>
            <a:off x="4983061" y="1946246"/>
            <a:ext cx="84728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i="1" dirty="0"/>
              <a:t>кэш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C755EE-6AB9-4AD8-840B-305E4697EEC3}"/>
              </a:ext>
            </a:extLst>
          </p:cNvPr>
          <p:cNvSpPr/>
          <p:nvPr/>
        </p:nvSpPr>
        <p:spPr>
          <a:xfrm>
            <a:off x="4626529" y="2575419"/>
            <a:ext cx="1560352" cy="478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Основная память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189066-CE0D-4E0D-81A2-A11B5AA9CD15}"/>
              </a:ext>
            </a:extLst>
          </p:cNvPr>
          <p:cNvSpPr/>
          <p:nvPr/>
        </p:nvSpPr>
        <p:spPr>
          <a:xfrm>
            <a:off x="4395831" y="3539848"/>
            <a:ext cx="2021747" cy="478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BE8A8-E684-48F1-9548-859D2FB432B7}"/>
              </a:ext>
            </a:extLst>
          </p:cNvPr>
          <p:cNvSpPr/>
          <p:nvPr/>
        </p:nvSpPr>
        <p:spPr>
          <a:xfrm>
            <a:off x="4098021" y="4345605"/>
            <a:ext cx="2617366" cy="478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HDD</a:t>
            </a:r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9957DD-77D0-47B5-BA09-71A0371674E6}"/>
              </a:ext>
            </a:extLst>
          </p:cNvPr>
          <p:cNvSpPr/>
          <p:nvPr/>
        </p:nvSpPr>
        <p:spPr>
          <a:xfrm>
            <a:off x="3508346" y="5272181"/>
            <a:ext cx="3926048" cy="7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Сетевое хранение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CA6B1F-F081-434D-A672-727F09A62C0E}"/>
              </a:ext>
            </a:extLst>
          </p:cNvPr>
          <p:cNvCxnSpPr/>
          <p:nvPr/>
        </p:nvCxnSpPr>
        <p:spPr>
          <a:xfrm flipH="1">
            <a:off x="2885813" y="1875246"/>
            <a:ext cx="58723" cy="41519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966311-49FD-4446-A323-35E45EA476C6}"/>
              </a:ext>
            </a:extLst>
          </p:cNvPr>
          <p:cNvCxnSpPr/>
          <p:nvPr/>
        </p:nvCxnSpPr>
        <p:spPr>
          <a:xfrm flipV="1">
            <a:off x="7902429" y="1862356"/>
            <a:ext cx="0" cy="41648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6A4EA6-4F07-4ECB-BC3B-03A96E1B114B}"/>
              </a:ext>
            </a:extLst>
          </p:cNvPr>
          <p:cNvCxnSpPr>
            <a:cxnSpLocks/>
          </p:cNvCxnSpPr>
          <p:nvPr/>
        </p:nvCxnSpPr>
        <p:spPr>
          <a:xfrm>
            <a:off x="721453" y="3196206"/>
            <a:ext cx="9630562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81DF6A-7375-4B84-B464-770DF4D359E7}"/>
              </a:ext>
            </a:extLst>
          </p:cNvPr>
          <p:cNvSpPr txBox="1"/>
          <p:nvPr/>
        </p:nvSpPr>
        <p:spPr>
          <a:xfrm>
            <a:off x="8435130" y="2629839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Первичное хранение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974C82-DD8B-4D58-9A0A-4B9CA1A3FA77}"/>
              </a:ext>
            </a:extLst>
          </p:cNvPr>
          <p:cNvCxnSpPr>
            <a:cxnSpLocks/>
          </p:cNvCxnSpPr>
          <p:nvPr/>
        </p:nvCxnSpPr>
        <p:spPr>
          <a:xfrm>
            <a:off x="591424" y="5194184"/>
            <a:ext cx="9630562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C1081F-F92F-49D6-8309-0B6FA71C9AB1}"/>
              </a:ext>
            </a:extLst>
          </p:cNvPr>
          <p:cNvSpPr txBox="1"/>
          <p:nvPr/>
        </p:nvSpPr>
        <p:spPr>
          <a:xfrm>
            <a:off x="8435129" y="4639112"/>
            <a:ext cx="23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Вторичное хранение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636AF7-38F3-44F9-A014-21300A3821CD}"/>
              </a:ext>
            </a:extLst>
          </p:cNvPr>
          <p:cNvSpPr txBox="1"/>
          <p:nvPr/>
        </p:nvSpPr>
        <p:spPr>
          <a:xfrm>
            <a:off x="8435128" y="5485984"/>
            <a:ext cx="23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Третичное хранение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7F9424-4F10-4D9D-9710-F763E776130B}"/>
              </a:ext>
            </a:extLst>
          </p:cNvPr>
          <p:cNvSpPr/>
          <p:nvPr/>
        </p:nvSpPr>
        <p:spPr>
          <a:xfrm>
            <a:off x="838200" y="3363985"/>
            <a:ext cx="772486" cy="3246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B1DBE1-7449-484F-AD98-C1687B25E547}"/>
              </a:ext>
            </a:extLst>
          </p:cNvPr>
          <p:cNvSpPr/>
          <p:nvPr/>
        </p:nvSpPr>
        <p:spPr>
          <a:xfrm>
            <a:off x="1750153" y="3363985"/>
            <a:ext cx="772486" cy="3246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5901D9-8994-4587-A46D-4327D87547AA}"/>
              </a:ext>
            </a:extLst>
          </p:cNvPr>
          <p:cNvSpPr/>
          <p:nvPr/>
        </p:nvSpPr>
        <p:spPr>
          <a:xfrm>
            <a:off x="1262194" y="3789577"/>
            <a:ext cx="772486" cy="3246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NVMe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13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11D2-85F5-3248-9432-7E3B3582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29" y="-94664"/>
            <a:ext cx="10515600" cy="1325563"/>
          </a:xfrm>
        </p:spPr>
        <p:txBody>
          <a:bodyPr/>
          <a:lstStyle/>
          <a:p>
            <a:r>
              <a:rPr lang="ru-RU" dirty="0"/>
              <a:t>Файл в виде «кучи». Связный список</a:t>
            </a:r>
            <a:endParaRPr lang="en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42318-BEB2-8B49-88C5-C6F7F5AD789B}"/>
              </a:ext>
            </a:extLst>
          </p:cNvPr>
          <p:cNvSpPr/>
          <p:nvPr/>
        </p:nvSpPr>
        <p:spPr>
          <a:xfrm>
            <a:off x="1073426" y="2695092"/>
            <a:ext cx="1630018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tlCol="0" anchor="t" anchorCtr="0"/>
          <a:lstStyle/>
          <a:p>
            <a:pPr algn="ctr"/>
            <a:r>
              <a:rPr lang="ru-RU" dirty="0"/>
              <a:t>Заголовок</a:t>
            </a:r>
            <a:endParaRPr lang="en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668C8-4844-8B4E-9F7B-D5974D081AB5}"/>
              </a:ext>
            </a:extLst>
          </p:cNvPr>
          <p:cNvSpPr/>
          <p:nvPr/>
        </p:nvSpPr>
        <p:spPr>
          <a:xfrm>
            <a:off x="1550504" y="3410709"/>
            <a:ext cx="675861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AFDA0-C545-C145-B7B8-90F8EB72646A}"/>
              </a:ext>
            </a:extLst>
          </p:cNvPr>
          <p:cNvSpPr/>
          <p:nvPr/>
        </p:nvSpPr>
        <p:spPr>
          <a:xfrm>
            <a:off x="1550504" y="4292703"/>
            <a:ext cx="675861" cy="69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6CADC-F772-D849-BAD7-178C921DAF07}"/>
              </a:ext>
            </a:extLst>
          </p:cNvPr>
          <p:cNvSpPr/>
          <p:nvPr/>
        </p:nvSpPr>
        <p:spPr>
          <a:xfrm>
            <a:off x="4724400" y="939006"/>
            <a:ext cx="1630018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tlCol="0" anchor="t" anchorCtr="0"/>
          <a:lstStyle/>
          <a:p>
            <a:pPr algn="ctr"/>
            <a:r>
              <a:rPr lang="ru-RU" dirty="0"/>
              <a:t>Страница</a:t>
            </a:r>
            <a:endParaRPr lang="en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875B63-5A90-BB42-A492-777BBFF58342}"/>
              </a:ext>
            </a:extLst>
          </p:cNvPr>
          <p:cNvSpPr/>
          <p:nvPr/>
        </p:nvSpPr>
        <p:spPr>
          <a:xfrm>
            <a:off x="4969567" y="2125938"/>
            <a:ext cx="1162876" cy="988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Данные</a:t>
            </a:r>
            <a:endParaRPr lang="en-RU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98849B-5AF0-3A44-AA3E-3ADA555EF5AE}"/>
              </a:ext>
            </a:extLst>
          </p:cNvPr>
          <p:cNvSpPr/>
          <p:nvPr/>
        </p:nvSpPr>
        <p:spPr>
          <a:xfrm>
            <a:off x="4969567" y="1489834"/>
            <a:ext cx="496955" cy="424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10DAD-D4EF-9345-BE6C-848469C2CB0B}"/>
              </a:ext>
            </a:extLst>
          </p:cNvPr>
          <p:cNvSpPr/>
          <p:nvPr/>
        </p:nvSpPr>
        <p:spPr>
          <a:xfrm>
            <a:off x="5479774" y="1489834"/>
            <a:ext cx="496955" cy="424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39BB4E-1386-884A-8E13-A5616BCEF71A}"/>
              </a:ext>
            </a:extLst>
          </p:cNvPr>
          <p:cNvSpPr/>
          <p:nvPr/>
        </p:nvSpPr>
        <p:spPr>
          <a:xfrm>
            <a:off x="8375374" y="906048"/>
            <a:ext cx="1630018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tlCol="0" anchor="t" anchorCtr="0"/>
          <a:lstStyle/>
          <a:p>
            <a:pPr algn="ctr"/>
            <a:r>
              <a:rPr lang="ru-RU" dirty="0"/>
              <a:t>Страница</a:t>
            </a:r>
            <a:endParaRPr lang="en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6546B3-685E-404B-8965-123A0FF691A6}"/>
              </a:ext>
            </a:extLst>
          </p:cNvPr>
          <p:cNvSpPr/>
          <p:nvPr/>
        </p:nvSpPr>
        <p:spPr>
          <a:xfrm>
            <a:off x="8620541" y="2092980"/>
            <a:ext cx="1162876" cy="988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Данные</a:t>
            </a:r>
            <a:endParaRPr lang="en-RU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12F2C0-2616-CD47-8983-F016E032B8BE}"/>
              </a:ext>
            </a:extLst>
          </p:cNvPr>
          <p:cNvSpPr/>
          <p:nvPr/>
        </p:nvSpPr>
        <p:spPr>
          <a:xfrm>
            <a:off x="8620541" y="1456876"/>
            <a:ext cx="496955" cy="424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BB7B03-7A4A-5D4D-9603-C20948EDE7FC}"/>
              </a:ext>
            </a:extLst>
          </p:cNvPr>
          <p:cNvSpPr/>
          <p:nvPr/>
        </p:nvSpPr>
        <p:spPr>
          <a:xfrm>
            <a:off x="9130748" y="1456876"/>
            <a:ext cx="496955" cy="424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1FC341-017D-DF46-80F5-53DE166642B4}"/>
              </a:ext>
            </a:extLst>
          </p:cNvPr>
          <p:cNvSpPr/>
          <p:nvPr/>
        </p:nvSpPr>
        <p:spPr>
          <a:xfrm>
            <a:off x="4651513" y="3961537"/>
            <a:ext cx="1630018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tlCol="0" anchor="t" anchorCtr="0"/>
          <a:lstStyle/>
          <a:p>
            <a:pPr algn="ctr"/>
            <a:r>
              <a:rPr lang="ru-RU" dirty="0"/>
              <a:t>Страница</a:t>
            </a:r>
            <a:endParaRPr lang="en-R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40231-06F7-D943-ABDF-B10D7ABD6AF1}"/>
              </a:ext>
            </a:extLst>
          </p:cNvPr>
          <p:cNvSpPr/>
          <p:nvPr/>
        </p:nvSpPr>
        <p:spPr>
          <a:xfrm>
            <a:off x="4896680" y="5148469"/>
            <a:ext cx="1162876" cy="988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Данные</a:t>
            </a:r>
            <a:endParaRPr lang="en-RU" dirty="0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64D54D-5F90-4E4F-A8C1-E2F466FDDFDD}"/>
              </a:ext>
            </a:extLst>
          </p:cNvPr>
          <p:cNvSpPr/>
          <p:nvPr/>
        </p:nvSpPr>
        <p:spPr>
          <a:xfrm>
            <a:off x="4896680" y="4512365"/>
            <a:ext cx="496955" cy="424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C383A-0D84-334C-8DD1-170D0597D6DE}"/>
              </a:ext>
            </a:extLst>
          </p:cNvPr>
          <p:cNvSpPr/>
          <p:nvPr/>
        </p:nvSpPr>
        <p:spPr>
          <a:xfrm>
            <a:off x="5406887" y="4512365"/>
            <a:ext cx="496955" cy="424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D5AF6E-D6E5-104B-BC31-F18647655558}"/>
              </a:ext>
            </a:extLst>
          </p:cNvPr>
          <p:cNvSpPr/>
          <p:nvPr/>
        </p:nvSpPr>
        <p:spPr>
          <a:xfrm>
            <a:off x="8302487" y="3928579"/>
            <a:ext cx="1630018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tlCol="0" anchor="t" anchorCtr="0"/>
          <a:lstStyle/>
          <a:p>
            <a:pPr algn="ctr"/>
            <a:r>
              <a:rPr lang="ru-RU" dirty="0"/>
              <a:t>Страница</a:t>
            </a:r>
            <a:endParaRPr lang="en-R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108014-E334-0246-930F-3F8C14AC3AAF}"/>
              </a:ext>
            </a:extLst>
          </p:cNvPr>
          <p:cNvSpPr/>
          <p:nvPr/>
        </p:nvSpPr>
        <p:spPr>
          <a:xfrm>
            <a:off x="8547654" y="5115511"/>
            <a:ext cx="1162876" cy="988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Данные</a:t>
            </a:r>
            <a:endParaRPr lang="en-RU" dirty="0">
              <a:solidFill>
                <a:schemeClr val="accent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997617-D164-D647-A85B-8EF7D3F1B349}"/>
              </a:ext>
            </a:extLst>
          </p:cNvPr>
          <p:cNvSpPr/>
          <p:nvPr/>
        </p:nvSpPr>
        <p:spPr>
          <a:xfrm>
            <a:off x="8547654" y="4479407"/>
            <a:ext cx="496955" cy="424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17AA71-C7AB-E946-BBE4-5F95214FB9C2}"/>
              </a:ext>
            </a:extLst>
          </p:cNvPr>
          <p:cNvSpPr/>
          <p:nvPr/>
        </p:nvSpPr>
        <p:spPr>
          <a:xfrm>
            <a:off x="9057861" y="4479407"/>
            <a:ext cx="496955" cy="424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99AC4D4-95BD-854E-9699-34F0CC582916}"/>
              </a:ext>
            </a:extLst>
          </p:cNvPr>
          <p:cNvCxnSpPr>
            <a:stCxn id="5" idx="3"/>
          </p:cNvCxnSpPr>
          <p:nvPr/>
        </p:nvCxnSpPr>
        <p:spPr>
          <a:xfrm flipV="1">
            <a:off x="2226365" y="1456876"/>
            <a:ext cx="2498035" cy="2301703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D0869C8F-E25A-764B-B28F-EAF8756F35C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976729" y="1184422"/>
            <a:ext cx="2398645" cy="51780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9165291-C566-E04E-8608-2F781273726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226365" y="4276449"/>
            <a:ext cx="2463247" cy="36412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E53DC8F-69A7-E94E-B585-A54EEE44AD27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903842" y="4183373"/>
            <a:ext cx="2398645" cy="54138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4F71A9-5B89-CF4C-9B96-1AC2FC228FCA}"/>
              </a:ext>
            </a:extLst>
          </p:cNvPr>
          <p:cNvSpPr txBox="1"/>
          <p:nvPr/>
        </p:nvSpPr>
        <p:spPr>
          <a:xfrm>
            <a:off x="618405" y="1489834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Список свободных страниц</a:t>
            </a:r>
            <a:endParaRPr lang="en-R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7A510E-DD77-214A-B5D9-7B3FC11035A7}"/>
              </a:ext>
            </a:extLst>
          </p:cNvPr>
          <p:cNvSpPr/>
          <p:nvPr/>
        </p:nvSpPr>
        <p:spPr>
          <a:xfrm>
            <a:off x="2723989" y="4691804"/>
            <a:ext cx="1726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Список страниц</a:t>
            </a:r>
          </a:p>
          <a:p>
            <a:r>
              <a:rPr lang="ru-RU" dirty="0"/>
              <a:t>с данными</a:t>
            </a:r>
            <a:endParaRPr lang="en-RU" dirty="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C7DB6B8-D90C-4D42-B01B-3D08DAF800DD}"/>
              </a:ext>
            </a:extLst>
          </p:cNvPr>
          <p:cNvCxnSpPr>
            <a:cxnSpLocks/>
            <a:stCxn id="13" idx="1"/>
            <a:endCxn id="7" idx="2"/>
          </p:cNvCxnSpPr>
          <p:nvPr/>
        </p:nvCxnSpPr>
        <p:spPr>
          <a:xfrm rot="10800000" flipV="1">
            <a:off x="5539409" y="1669273"/>
            <a:ext cx="3081132" cy="1774394"/>
          </a:xfrm>
          <a:prstGeom prst="bentConnector4">
            <a:avLst>
              <a:gd name="adj1" fmla="val 36774"/>
              <a:gd name="adj2" fmla="val 11288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AFE43BF-2504-5645-9D72-4511308B8E11}"/>
              </a:ext>
            </a:extLst>
          </p:cNvPr>
          <p:cNvCxnSpPr>
            <a:cxnSpLocks/>
            <a:stCxn id="9" idx="1"/>
            <a:endCxn id="4" idx="0"/>
          </p:cNvCxnSpPr>
          <p:nvPr/>
        </p:nvCxnSpPr>
        <p:spPr>
          <a:xfrm rot="10800000" flipV="1">
            <a:off x="1888435" y="1702230"/>
            <a:ext cx="3081132" cy="99286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8684004-105A-C548-92EF-FDD5FE1ABC81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 flipV="1">
            <a:off x="5466523" y="4691804"/>
            <a:ext cx="3081135" cy="1774394"/>
          </a:xfrm>
          <a:prstGeom prst="bentConnector4">
            <a:avLst>
              <a:gd name="adj1" fmla="val 36774"/>
              <a:gd name="adj2" fmla="val 11288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597F5DF-7735-6046-944A-56C2962DED65}"/>
              </a:ext>
            </a:extLst>
          </p:cNvPr>
          <p:cNvCxnSpPr>
            <a:cxnSpLocks/>
            <a:stCxn id="17" idx="1"/>
            <a:endCxn id="4" idx="2"/>
          </p:cNvCxnSpPr>
          <p:nvPr/>
        </p:nvCxnSpPr>
        <p:spPr>
          <a:xfrm rot="10800000" flipV="1">
            <a:off x="1888436" y="4724761"/>
            <a:ext cx="3008245" cy="474991"/>
          </a:xfrm>
          <a:prstGeom prst="bentConnector4">
            <a:avLst>
              <a:gd name="adj1" fmla="val 36454"/>
              <a:gd name="adj2" fmla="val 14812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036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3AD6-3731-8A4C-B0CA-788B15D2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 в виде «кучи». Директория страниц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DFD6-ED3A-924F-B16D-E7E141EE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СУБД содержит специальные страницы, которые отслеживают местоположение страниц данных в файлах базы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Также директория фиксирует количество свободных слотов на страницу.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СУБД должна убедиться, что страницы директории синхронизированы со страницам данных.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748804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3AD6-3731-8A4C-B0CA-788B15D2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1383"/>
            <a:ext cx="10515600" cy="1325563"/>
          </a:xfrm>
        </p:spPr>
        <p:txBody>
          <a:bodyPr/>
          <a:lstStyle/>
          <a:p>
            <a:r>
              <a:rPr lang="ru-RU" dirty="0"/>
              <a:t>Файл в виде «кучи». Директория страниц</a:t>
            </a:r>
            <a:endParaRPr lang="en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66F8F-69AC-784F-990B-E753B2555C57}"/>
              </a:ext>
            </a:extLst>
          </p:cNvPr>
          <p:cNvSpPr/>
          <p:nvPr/>
        </p:nvSpPr>
        <p:spPr>
          <a:xfrm>
            <a:off x="838200" y="2206487"/>
            <a:ext cx="1527313" cy="2385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/>
              <a:t>Директория</a:t>
            </a:r>
            <a:endParaRPr lang="en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1EA5E5-8CCA-4441-AD80-9242EB96B6CF}"/>
              </a:ext>
            </a:extLst>
          </p:cNvPr>
          <p:cNvSpPr/>
          <p:nvPr/>
        </p:nvSpPr>
        <p:spPr>
          <a:xfrm>
            <a:off x="6516756" y="1013791"/>
            <a:ext cx="1527313" cy="2385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/>
              <a:t>Страница</a:t>
            </a:r>
            <a:endParaRPr lang="en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529DF6-93DE-1E4B-A57A-AC3270E8C06C}"/>
              </a:ext>
            </a:extLst>
          </p:cNvPr>
          <p:cNvSpPr/>
          <p:nvPr/>
        </p:nvSpPr>
        <p:spPr>
          <a:xfrm>
            <a:off x="838200" y="2710067"/>
            <a:ext cx="505239" cy="49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34D046-5964-ED48-AA02-355AE0544D96}"/>
              </a:ext>
            </a:extLst>
          </p:cNvPr>
          <p:cNvSpPr/>
          <p:nvPr/>
        </p:nvSpPr>
        <p:spPr>
          <a:xfrm>
            <a:off x="1343439" y="2710067"/>
            <a:ext cx="505239" cy="49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E48007-BDA2-EC47-84CD-418385773A92}"/>
              </a:ext>
            </a:extLst>
          </p:cNvPr>
          <p:cNvSpPr/>
          <p:nvPr/>
        </p:nvSpPr>
        <p:spPr>
          <a:xfrm>
            <a:off x="1848678" y="2710064"/>
            <a:ext cx="505239" cy="49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A1AB9-1CA9-7547-BCE5-EFB94D45E204}"/>
              </a:ext>
            </a:extLst>
          </p:cNvPr>
          <p:cNvSpPr/>
          <p:nvPr/>
        </p:nvSpPr>
        <p:spPr>
          <a:xfrm>
            <a:off x="849796" y="3340158"/>
            <a:ext cx="505239" cy="49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3CAA6B-6CA0-E44A-812D-C7B6FB35D1FD}"/>
              </a:ext>
            </a:extLst>
          </p:cNvPr>
          <p:cNvSpPr/>
          <p:nvPr/>
        </p:nvSpPr>
        <p:spPr>
          <a:xfrm>
            <a:off x="1355035" y="3340158"/>
            <a:ext cx="505239" cy="49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7FC366-7D7B-4F42-B834-4E968CB7476A}"/>
              </a:ext>
            </a:extLst>
          </p:cNvPr>
          <p:cNvSpPr/>
          <p:nvPr/>
        </p:nvSpPr>
        <p:spPr>
          <a:xfrm>
            <a:off x="1860274" y="3340155"/>
            <a:ext cx="505239" cy="49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C9451-3EA3-1542-B092-F8C0903D8FF1}"/>
              </a:ext>
            </a:extLst>
          </p:cNvPr>
          <p:cNvSpPr/>
          <p:nvPr/>
        </p:nvSpPr>
        <p:spPr>
          <a:xfrm>
            <a:off x="849796" y="3966016"/>
            <a:ext cx="505239" cy="49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146F60-EAEA-8D44-B39B-A98735B14473}"/>
              </a:ext>
            </a:extLst>
          </p:cNvPr>
          <p:cNvSpPr/>
          <p:nvPr/>
        </p:nvSpPr>
        <p:spPr>
          <a:xfrm>
            <a:off x="1355035" y="3966016"/>
            <a:ext cx="505239" cy="49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166F3E-A628-CB45-8BA3-46F5ABE0CF14}"/>
              </a:ext>
            </a:extLst>
          </p:cNvPr>
          <p:cNvSpPr/>
          <p:nvPr/>
        </p:nvSpPr>
        <p:spPr>
          <a:xfrm>
            <a:off x="1860274" y="3966013"/>
            <a:ext cx="505239" cy="49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FE7F3F-2083-B74B-A79C-076C26322731}"/>
              </a:ext>
            </a:extLst>
          </p:cNvPr>
          <p:cNvSpPr/>
          <p:nvPr/>
        </p:nvSpPr>
        <p:spPr>
          <a:xfrm>
            <a:off x="6698144" y="1712843"/>
            <a:ext cx="1173647" cy="135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Данные</a:t>
            </a:r>
            <a:endParaRPr lang="en-RU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FE7B6D-A0D4-0A4F-A7F8-5AE7F9179400}"/>
              </a:ext>
            </a:extLst>
          </p:cNvPr>
          <p:cNvSpPr/>
          <p:nvPr/>
        </p:nvSpPr>
        <p:spPr>
          <a:xfrm>
            <a:off x="4629977" y="2115507"/>
            <a:ext cx="1527313" cy="2385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/>
              <a:t>Страница</a:t>
            </a:r>
            <a:endParaRPr lang="en-R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DA1E77-5DC1-2147-B063-B4751A64D42A}"/>
              </a:ext>
            </a:extLst>
          </p:cNvPr>
          <p:cNvSpPr/>
          <p:nvPr/>
        </p:nvSpPr>
        <p:spPr>
          <a:xfrm>
            <a:off x="4811365" y="2814559"/>
            <a:ext cx="1173647" cy="135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Данные</a:t>
            </a:r>
            <a:endParaRPr lang="en-RU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E5AEE6-FF8B-884D-B211-C8FF68F18F6B}"/>
              </a:ext>
            </a:extLst>
          </p:cNvPr>
          <p:cNvSpPr/>
          <p:nvPr/>
        </p:nvSpPr>
        <p:spPr>
          <a:xfrm>
            <a:off x="6698144" y="4169594"/>
            <a:ext cx="1527313" cy="2385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/>
              <a:t>Страница</a:t>
            </a:r>
            <a:endParaRPr lang="en-R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96508D-B87C-394B-A334-87937573D517}"/>
              </a:ext>
            </a:extLst>
          </p:cNvPr>
          <p:cNvSpPr/>
          <p:nvPr/>
        </p:nvSpPr>
        <p:spPr>
          <a:xfrm>
            <a:off x="6879532" y="4868646"/>
            <a:ext cx="1173647" cy="1355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Данные</a:t>
            </a:r>
            <a:endParaRPr lang="en-RU" dirty="0">
              <a:solidFill>
                <a:srgbClr val="FF0000"/>
              </a:solidFill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39985B8-10BF-4D44-998C-9E673E044F8D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2353917" y="2956886"/>
            <a:ext cx="2457448" cy="535191"/>
          </a:xfrm>
          <a:prstGeom prst="bent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0090A8E-4DD4-874C-BD5A-F14CD647B130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 rot="16200000" flipH="1">
            <a:off x="3067812" y="1731957"/>
            <a:ext cx="2158579" cy="5102085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184E077B-2BEA-E04C-B13F-4A50821B0E7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365513" y="1641571"/>
            <a:ext cx="4151243" cy="2571264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955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0734-BFD7-2A4A-87D5-39B3AA16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Заголовок страницы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342B0-22E2-8C47-8E15-F3931141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каждой страницы есть заголовок с метаданными о содержании страницы</a:t>
            </a:r>
          </a:p>
          <a:p>
            <a:r>
              <a:rPr lang="ru-RU" dirty="0"/>
              <a:t>Размер страницы</a:t>
            </a:r>
          </a:p>
          <a:p>
            <a:r>
              <a:rPr lang="en-US" dirty="0"/>
              <a:t>Checksum</a:t>
            </a:r>
          </a:p>
          <a:p>
            <a:r>
              <a:rPr lang="ru-RU" dirty="0"/>
              <a:t>Версия СУБД</a:t>
            </a:r>
          </a:p>
          <a:p>
            <a:r>
              <a:rPr lang="ru-RU" dirty="0"/>
              <a:t>Информация о транзакциях и компрессии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Часть СУБД требуют от страниц автономности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66123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1F7-B9D9-D347-8DAF-BAF5F129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страницы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BF109-ABEE-7B4A-A7FE-FE317748A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Хранение кортежей</a:t>
            </a:r>
          </a:p>
          <a:p>
            <a:r>
              <a:rPr lang="ru-RU" dirty="0"/>
              <a:t>Хранение лога изменений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04356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2DC0-C808-9B41-9110-C1208B0E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кортежей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6D587-9CD8-C848-A978-6ACAF8A1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хранить кортежи?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Прямолинейный вариант:</a:t>
            </a:r>
          </a:p>
          <a:p>
            <a:pPr marL="0" indent="0">
              <a:buNone/>
            </a:pPr>
            <a:r>
              <a:rPr lang="ru-RU" dirty="0"/>
              <a:t>Отслеживать количество кортежей на странице и добавлять кортеж в конец.</a:t>
            </a:r>
            <a:endParaRPr lang="en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0DA1B-F590-C54A-8C0D-7ACB3CCFA228}"/>
              </a:ext>
            </a:extLst>
          </p:cNvPr>
          <p:cNvSpPr/>
          <p:nvPr/>
        </p:nvSpPr>
        <p:spPr>
          <a:xfrm>
            <a:off x="7553739" y="1690688"/>
            <a:ext cx="2723322" cy="3160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DD691-C3A9-E740-85D6-A88E4E719DFD}"/>
              </a:ext>
            </a:extLst>
          </p:cNvPr>
          <p:cNvSpPr/>
          <p:nvPr/>
        </p:nvSpPr>
        <p:spPr>
          <a:xfrm>
            <a:off x="7553739" y="2004529"/>
            <a:ext cx="2723321" cy="539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Чис</a:t>
            </a:r>
            <a:r>
              <a:rPr lang="ru-RU" dirty="0" err="1">
                <a:solidFill>
                  <a:srgbClr val="0070C0"/>
                </a:solidFill>
              </a:rPr>
              <a:t>Число</a:t>
            </a:r>
            <a:r>
              <a:rPr lang="ru-RU" dirty="0">
                <a:solidFill>
                  <a:srgbClr val="0070C0"/>
                </a:solidFill>
              </a:rPr>
              <a:t> кортежей = 3</a:t>
            </a:r>
            <a:endParaRPr lang="en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3AECA1-3858-8842-A9C9-B869CD9C0E8B}"/>
              </a:ext>
            </a:extLst>
          </p:cNvPr>
          <p:cNvSpPr/>
          <p:nvPr/>
        </p:nvSpPr>
        <p:spPr>
          <a:xfrm>
            <a:off x="7553739" y="2588314"/>
            <a:ext cx="2723321" cy="539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Кортеж 1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0E0A9-308E-3143-B010-4E296AF15F25}"/>
              </a:ext>
            </a:extLst>
          </p:cNvPr>
          <p:cNvSpPr/>
          <p:nvPr/>
        </p:nvSpPr>
        <p:spPr>
          <a:xfrm>
            <a:off x="7553739" y="3136072"/>
            <a:ext cx="2723321" cy="539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Кортеж 2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B40ED4-757D-E94A-A125-0C98FFD565D6}"/>
              </a:ext>
            </a:extLst>
          </p:cNvPr>
          <p:cNvSpPr/>
          <p:nvPr/>
        </p:nvSpPr>
        <p:spPr>
          <a:xfrm>
            <a:off x="7553739" y="3683830"/>
            <a:ext cx="2723321" cy="539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Кортеж 3</a:t>
            </a:r>
            <a:endParaRPr lang="en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24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2DC0-C808-9B41-9110-C1208B0E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кортежей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6D587-9CD8-C848-A978-6ACAF8A1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хранить кортежи?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Прямолинейный вариант:</a:t>
            </a:r>
          </a:p>
          <a:p>
            <a:pPr marL="0" indent="0">
              <a:buNone/>
            </a:pPr>
            <a:r>
              <a:rPr lang="ru-RU" dirty="0"/>
              <a:t>Отслеживать количество кортежей на странице и добавлять кортеж в конец.</a:t>
            </a:r>
            <a:endParaRPr lang="en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0DA1B-F590-C54A-8C0D-7ACB3CCFA228}"/>
              </a:ext>
            </a:extLst>
          </p:cNvPr>
          <p:cNvSpPr/>
          <p:nvPr/>
        </p:nvSpPr>
        <p:spPr>
          <a:xfrm>
            <a:off x="7553739" y="1690688"/>
            <a:ext cx="2723322" cy="3160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DD691-C3A9-E740-85D6-A88E4E719DFD}"/>
              </a:ext>
            </a:extLst>
          </p:cNvPr>
          <p:cNvSpPr/>
          <p:nvPr/>
        </p:nvSpPr>
        <p:spPr>
          <a:xfrm>
            <a:off x="7553739" y="2004529"/>
            <a:ext cx="2723321" cy="539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Чис</a:t>
            </a:r>
            <a:r>
              <a:rPr lang="ru-RU" dirty="0" err="1">
                <a:solidFill>
                  <a:srgbClr val="0070C0"/>
                </a:solidFill>
              </a:rPr>
              <a:t>Число</a:t>
            </a:r>
            <a:r>
              <a:rPr lang="ru-RU" dirty="0">
                <a:solidFill>
                  <a:srgbClr val="0070C0"/>
                </a:solidFill>
              </a:rPr>
              <a:t> кортежей = 2</a:t>
            </a:r>
            <a:endParaRPr lang="en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3AECA1-3858-8842-A9C9-B869CD9C0E8B}"/>
              </a:ext>
            </a:extLst>
          </p:cNvPr>
          <p:cNvSpPr/>
          <p:nvPr/>
        </p:nvSpPr>
        <p:spPr>
          <a:xfrm>
            <a:off x="7553739" y="2588314"/>
            <a:ext cx="2723321" cy="539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Кортеж 1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B40ED4-757D-E94A-A125-0C98FFD565D6}"/>
              </a:ext>
            </a:extLst>
          </p:cNvPr>
          <p:cNvSpPr/>
          <p:nvPr/>
        </p:nvSpPr>
        <p:spPr>
          <a:xfrm>
            <a:off x="7553739" y="3683830"/>
            <a:ext cx="2723321" cy="539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Кортеж 3</a:t>
            </a:r>
            <a:endParaRPr lang="en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413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2DC0-C808-9B41-9110-C1208B0E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кортежей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6D587-9CD8-C848-A978-6ACAF8A1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хранить кортежи?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Прямолинейный вариант:</a:t>
            </a:r>
          </a:p>
          <a:p>
            <a:pPr marL="0" indent="0">
              <a:buNone/>
            </a:pPr>
            <a:r>
              <a:rPr lang="ru-RU" dirty="0"/>
              <a:t>Отслеживать количество кортежей на странице и добавлять кортеж в конец.</a:t>
            </a:r>
            <a:endParaRPr lang="en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0DA1B-F590-C54A-8C0D-7ACB3CCFA228}"/>
              </a:ext>
            </a:extLst>
          </p:cNvPr>
          <p:cNvSpPr/>
          <p:nvPr/>
        </p:nvSpPr>
        <p:spPr>
          <a:xfrm>
            <a:off x="7553739" y="1690688"/>
            <a:ext cx="2723322" cy="3160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DD691-C3A9-E740-85D6-A88E4E719DFD}"/>
              </a:ext>
            </a:extLst>
          </p:cNvPr>
          <p:cNvSpPr/>
          <p:nvPr/>
        </p:nvSpPr>
        <p:spPr>
          <a:xfrm>
            <a:off x="7553739" y="2004529"/>
            <a:ext cx="2723321" cy="539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Чис</a:t>
            </a:r>
            <a:r>
              <a:rPr lang="ru-RU" dirty="0" err="1">
                <a:solidFill>
                  <a:srgbClr val="0070C0"/>
                </a:solidFill>
              </a:rPr>
              <a:t>Число</a:t>
            </a:r>
            <a:r>
              <a:rPr lang="ru-RU" dirty="0">
                <a:solidFill>
                  <a:srgbClr val="0070C0"/>
                </a:solidFill>
              </a:rPr>
              <a:t> кортежей = 3</a:t>
            </a:r>
            <a:endParaRPr lang="en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3AECA1-3858-8842-A9C9-B869CD9C0E8B}"/>
              </a:ext>
            </a:extLst>
          </p:cNvPr>
          <p:cNvSpPr/>
          <p:nvPr/>
        </p:nvSpPr>
        <p:spPr>
          <a:xfrm>
            <a:off x="7553739" y="2588314"/>
            <a:ext cx="2723321" cy="539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Кортеж 1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B40ED4-757D-E94A-A125-0C98FFD565D6}"/>
              </a:ext>
            </a:extLst>
          </p:cNvPr>
          <p:cNvSpPr/>
          <p:nvPr/>
        </p:nvSpPr>
        <p:spPr>
          <a:xfrm>
            <a:off x="7553739" y="3683830"/>
            <a:ext cx="2723321" cy="539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Кортеж 3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D3935-AD48-6B4D-9E2F-C045F4EF2C99}"/>
              </a:ext>
            </a:extLst>
          </p:cNvPr>
          <p:cNvSpPr/>
          <p:nvPr/>
        </p:nvSpPr>
        <p:spPr>
          <a:xfrm>
            <a:off x="7553739" y="3143942"/>
            <a:ext cx="2723321" cy="539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Кортеж 4</a:t>
            </a:r>
            <a:endParaRPr lang="en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11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BD05-634B-104A-9927-1697B30C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Комбинированные страницы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F388B-3A9F-2444-A0EE-9D5DD86F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9922" cy="4351338"/>
          </a:xfrm>
        </p:spPr>
        <p:txBody>
          <a:bodyPr/>
          <a:lstStyle/>
          <a:p>
            <a:pPr marL="0" indent="0">
              <a:buNone/>
            </a:pPr>
            <a:r>
              <a:rPr lang="en-RU" dirty="0"/>
              <a:t>Slotted pages - </a:t>
            </a:r>
            <a:r>
              <a:rPr lang="ru-RU" dirty="0"/>
              <a:t>наиболее частая организация страницы</a:t>
            </a:r>
          </a:p>
          <a:p>
            <a:pPr marL="0" indent="0">
              <a:buNone/>
            </a:pPr>
            <a:r>
              <a:rPr lang="ru-RU" dirty="0"/>
              <a:t>Массив «слотов» связывает слот и начальное смещение кортежа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Заголовок содержит информацию о:</a:t>
            </a:r>
          </a:p>
          <a:p>
            <a:r>
              <a:rPr lang="ru-RU" dirty="0"/>
              <a:t>Количество используемых слотов</a:t>
            </a:r>
          </a:p>
          <a:p>
            <a:r>
              <a:rPr lang="ru-RU" dirty="0"/>
              <a:t>Смещение начальной локации последнего слота</a:t>
            </a:r>
            <a:endParaRPr lang="en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D9CF5B-6864-594F-AB4B-8DA4A59ECE8C}"/>
              </a:ext>
            </a:extLst>
          </p:cNvPr>
          <p:cNvSpPr/>
          <p:nvPr/>
        </p:nvSpPr>
        <p:spPr>
          <a:xfrm>
            <a:off x="7235688" y="1825625"/>
            <a:ext cx="4030314" cy="3998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B646B9-8CC6-2A4D-AB89-45DA91397831}"/>
              </a:ext>
            </a:extLst>
          </p:cNvPr>
          <p:cNvSpPr/>
          <p:nvPr/>
        </p:nvSpPr>
        <p:spPr>
          <a:xfrm>
            <a:off x="7235688" y="1825625"/>
            <a:ext cx="1669774" cy="556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Заголовок</a:t>
            </a:r>
            <a:endParaRPr lang="en-RU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DC03A4-5B0A-B047-A627-3D0BD472A3F0}"/>
              </a:ext>
            </a:extLst>
          </p:cNvPr>
          <p:cNvSpPr/>
          <p:nvPr/>
        </p:nvSpPr>
        <p:spPr>
          <a:xfrm>
            <a:off x="8905461" y="1825625"/>
            <a:ext cx="397565" cy="5565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45ED27-C3B4-4A46-AB64-6B1A4DCA9645}"/>
              </a:ext>
            </a:extLst>
          </p:cNvPr>
          <p:cNvSpPr/>
          <p:nvPr/>
        </p:nvSpPr>
        <p:spPr>
          <a:xfrm>
            <a:off x="9294743" y="1825624"/>
            <a:ext cx="397565" cy="5565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89A467-C6E1-7748-BF1F-7AD537F15572}"/>
              </a:ext>
            </a:extLst>
          </p:cNvPr>
          <p:cNvSpPr/>
          <p:nvPr/>
        </p:nvSpPr>
        <p:spPr>
          <a:xfrm>
            <a:off x="9692308" y="1825624"/>
            <a:ext cx="397565" cy="5565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2BC670-65F3-B148-A4EB-9C57F014CD49}"/>
              </a:ext>
            </a:extLst>
          </p:cNvPr>
          <p:cNvSpPr/>
          <p:nvPr/>
        </p:nvSpPr>
        <p:spPr>
          <a:xfrm>
            <a:off x="10089873" y="1825624"/>
            <a:ext cx="397565" cy="5565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0A361-E843-CE48-874B-6D35A700C80F}"/>
              </a:ext>
            </a:extLst>
          </p:cNvPr>
          <p:cNvSpPr/>
          <p:nvPr/>
        </p:nvSpPr>
        <p:spPr>
          <a:xfrm>
            <a:off x="10479155" y="1825623"/>
            <a:ext cx="397565" cy="5565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2F847D-57B6-2144-AA60-59AFCCAF4278}"/>
              </a:ext>
            </a:extLst>
          </p:cNvPr>
          <p:cNvSpPr/>
          <p:nvPr/>
        </p:nvSpPr>
        <p:spPr>
          <a:xfrm>
            <a:off x="10868436" y="1825623"/>
            <a:ext cx="397565" cy="5565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19ADF2-5393-C643-B6F1-1C890BAD8CEA}"/>
              </a:ext>
            </a:extLst>
          </p:cNvPr>
          <p:cNvSpPr/>
          <p:nvPr/>
        </p:nvSpPr>
        <p:spPr>
          <a:xfrm>
            <a:off x="7235688" y="2382214"/>
            <a:ext cx="397565" cy="5565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F26220-D2E6-E94D-A3A9-262FD0005BAF}"/>
              </a:ext>
            </a:extLst>
          </p:cNvPr>
          <p:cNvSpPr/>
          <p:nvPr/>
        </p:nvSpPr>
        <p:spPr>
          <a:xfrm>
            <a:off x="7643187" y="2382214"/>
            <a:ext cx="397565" cy="5565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7C854-C2B0-704E-96F9-28B683B6E58C}"/>
              </a:ext>
            </a:extLst>
          </p:cNvPr>
          <p:cNvSpPr/>
          <p:nvPr/>
        </p:nvSpPr>
        <p:spPr>
          <a:xfrm>
            <a:off x="8014250" y="2382214"/>
            <a:ext cx="397565" cy="5565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66AF32-D277-A14E-9214-74FABE181A3B}"/>
              </a:ext>
            </a:extLst>
          </p:cNvPr>
          <p:cNvSpPr/>
          <p:nvPr/>
        </p:nvSpPr>
        <p:spPr>
          <a:xfrm>
            <a:off x="8909603" y="5267739"/>
            <a:ext cx="2360540" cy="556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Кортеж 1</a:t>
            </a:r>
            <a:endParaRPr lang="en-RU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86EAA-CE91-1847-874C-BE0639C60588}"/>
              </a:ext>
            </a:extLst>
          </p:cNvPr>
          <p:cNvSpPr/>
          <p:nvPr/>
        </p:nvSpPr>
        <p:spPr>
          <a:xfrm>
            <a:off x="7246453" y="5267738"/>
            <a:ext cx="1659008" cy="556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Кортеж 2</a:t>
            </a:r>
            <a:endParaRPr lang="en-RU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02EEAB-FF20-594A-803D-3E7117244315}"/>
              </a:ext>
            </a:extLst>
          </p:cNvPr>
          <p:cNvSpPr/>
          <p:nvPr/>
        </p:nvSpPr>
        <p:spPr>
          <a:xfrm>
            <a:off x="9294742" y="4711147"/>
            <a:ext cx="1982023" cy="556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Кортеж 3</a:t>
            </a:r>
            <a:endParaRPr lang="en-RU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7BA99A-0D85-E946-A403-594F8C24CE45}"/>
              </a:ext>
            </a:extLst>
          </p:cNvPr>
          <p:cNvSpPr/>
          <p:nvPr/>
        </p:nvSpPr>
        <p:spPr>
          <a:xfrm>
            <a:off x="7643186" y="4711145"/>
            <a:ext cx="1659839" cy="556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Кортеж 4</a:t>
            </a:r>
            <a:endParaRPr lang="en-RU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F6F20D-4051-BF4C-A0B1-E8B9C456241F}"/>
              </a:ext>
            </a:extLst>
          </p:cNvPr>
          <p:cNvCxnSpPr>
            <a:endCxn id="6" idx="0"/>
          </p:cNvCxnSpPr>
          <p:nvPr/>
        </p:nvCxnSpPr>
        <p:spPr>
          <a:xfrm flipH="1">
            <a:off x="9104244" y="1292087"/>
            <a:ext cx="19878" cy="5335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1E7BF9-FE12-F044-A239-2B6C6FCBED4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124122" y="1292086"/>
            <a:ext cx="369404" cy="5335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2CC926-09B4-F34C-9319-1D18325FFE8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144000" y="1292086"/>
            <a:ext cx="747091" cy="5335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420A63-0F58-2C4E-BE07-3DE7E6DB3D2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139859" y="1292086"/>
            <a:ext cx="1148797" cy="5335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73E820-B5DE-C44B-BA1B-471F33102D1B}"/>
              </a:ext>
            </a:extLst>
          </p:cNvPr>
          <p:cNvSpPr txBox="1"/>
          <p:nvPr/>
        </p:nvSpPr>
        <p:spPr>
          <a:xfrm>
            <a:off x="8643396" y="855286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 слотов</a:t>
            </a:r>
            <a:endParaRPr lang="en-RU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161E02-41DB-EC4D-BB0A-6DF85599BB96}"/>
              </a:ext>
            </a:extLst>
          </p:cNvPr>
          <p:cNvCxnSpPr>
            <a:endCxn id="16" idx="2"/>
          </p:cNvCxnSpPr>
          <p:nvPr/>
        </p:nvCxnSpPr>
        <p:spPr>
          <a:xfrm flipH="1" flipV="1">
            <a:off x="8075957" y="5824329"/>
            <a:ext cx="829504" cy="4969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A54164-DB72-8040-8A3E-009BD676FE56}"/>
              </a:ext>
            </a:extLst>
          </p:cNvPr>
          <p:cNvCxnSpPr>
            <a:endCxn id="15" idx="2"/>
          </p:cNvCxnSpPr>
          <p:nvPr/>
        </p:nvCxnSpPr>
        <p:spPr>
          <a:xfrm flipV="1">
            <a:off x="8905461" y="5824330"/>
            <a:ext cx="1184412" cy="49695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6735613-5AC3-E343-BD60-CF85D83F2215}"/>
              </a:ext>
            </a:extLst>
          </p:cNvPr>
          <p:cNvSpPr txBox="1"/>
          <p:nvPr/>
        </p:nvSpPr>
        <p:spPr>
          <a:xfrm>
            <a:off x="7372483" y="6176963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Кортежи фиксированной или </a:t>
            </a:r>
          </a:p>
          <a:p>
            <a:r>
              <a:rPr lang="ru-RU" dirty="0"/>
              <a:t>переменной длины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10531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BD05-634B-104A-9927-1697B30C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Комбинированные страницы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F388B-3A9F-2444-A0EE-9D5DD86F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9922" cy="4351338"/>
          </a:xfrm>
        </p:spPr>
        <p:txBody>
          <a:bodyPr/>
          <a:lstStyle/>
          <a:p>
            <a:pPr marL="0" indent="0">
              <a:buNone/>
            </a:pPr>
            <a:r>
              <a:rPr lang="en-RU" dirty="0"/>
              <a:t>Slotted pages - </a:t>
            </a:r>
            <a:r>
              <a:rPr lang="ru-RU" dirty="0"/>
              <a:t>наиболее частая организация страницы</a:t>
            </a:r>
          </a:p>
          <a:p>
            <a:pPr marL="0" indent="0">
              <a:buNone/>
            </a:pPr>
            <a:r>
              <a:rPr lang="ru-RU" dirty="0"/>
              <a:t>Массив «слотов» связывает слот и начальное смещение кортежа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Заголовок содержит информацию о:</a:t>
            </a:r>
          </a:p>
          <a:p>
            <a:r>
              <a:rPr lang="ru-RU" dirty="0"/>
              <a:t>Количество используемых слотов</a:t>
            </a:r>
          </a:p>
          <a:p>
            <a:r>
              <a:rPr lang="ru-RU" dirty="0"/>
              <a:t>Смещение начальной локации последнего слота</a:t>
            </a:r>
            <a:endParaRPr lang="en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D9CF5B-6864-594F-AB4B-8DA4A59ECE8C}"/>
              </a:ext>
            </a:extLst>
          </p:cNvPr>
          <p:cNvSpPr/>
          <p:nvPr/>
        </p:nvSpPr>
        <p:spPr>
          <a:xfrm>
            <a:off x="7235688" y="1825625"/>
            <a:ext cx="4030314" cy="3998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B646B9-8CC6-2A4D-AB89-45DA91397831}"/>
              </a:ext>
            </a:extLst>
          </p:cNvPr>
          <p:cNvSpPr/>
          <p:nvPr/>
        </p:nvSpPr>
        <p:spPr>
          <a:xfrm>
            <a:off x="7235688" y="1825625"/>
            <a:ext cx="1669774" cy="556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Заголовок</a:t>
            </a:r>
            <a:endParaRPr lang="en-RU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DC03A4-5B0A-B047-A627-3D0BD472A3F0}"/>
              </a:ext>
            </a:extLst>
          </p:cNvPr>
          <p:cNvSpPr/>
          <p:nvPr/>
        </p:nvSpPr>
        <p:spPr>
          <a:xfrm>
            <a:off x="8905461" y="1825625"/>
            <a:ext cx="397565" cy="5565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45ED27-C3B4-4A46-AB64-6B1A4DCA9645}"/>
              </a:ext>
            </a:extLst>
          </p:cNvPr>
          <p:cNvSpPr/>
          <p:nvPr/>
        </p:nvSpPr>
        <p:spPr>
          <a:xfrm>
            <a:off x="9294743" y="1825624"/>
            <a:ext cx="397565" cy="5565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89A467-C6E1-7748-BF1F-7AD537F15572}"/>
              </a:ext>
            </a:extLst>
          </p:cNvPr>
          <p:cNvSpPr/>
          <p:nvPr/>
        </p:nvSpPr>
        <p:spPr>
          <a:xfrm>
            <a:off x="9692308" y="1825624"/>
            <a:ext cx="397565" cy="5565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2BC670-65F3-B148-A4EB-9C57F014CD49}"/>
              </a:ext>
            </a:extLst>
          </p:cNvPr>
          <p:cNvSpPr/>
          <p:nvPr/>
        </p:nvSpPr>
        <p:spPr>
          <a:xfrm>
            <a:off x="10089873" y="1825624"/>
            <a:ext cx="397565" cy="5565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0A361-E843-CE48-874B-6D35A700C80F}"/>
              </a:ext>
            </a:extLst>
          </p:cNvPr>
          <p:cNvSpPr/>
          <p:nvPr/>
        </p:nvSpPr>
        <p:spPr>
          <a:xfrm>
            <a:off x="10479155" y="1825623"/>
            <a:ext cx="397565" cy="5565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2F847D-57B6-2144-AA60-59AFCCAF4278}"/>
              </a:ext>
            </a:extLst>
          </p:cNvPr>
          <p:cNvSpPr/>
          <p:nvPr/>
        </p:nvSpPr>
        <p:spPr>
          <a:xfrm>
            <a:off x="10868436" y="1825623"/>
            <a:ext cx="397565" cy="5565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19ADF2-5393-C643-B6F1-1C890BAD8CEA}"/>
              </a:ext>
            </a:extLst>
          </p:cNvPr>
          <p:cNvSpPr/>
          <p:nvPr/>
        </p:nvSpPr>
        <p:spPr>
          <a:xfrm>
            <a:off x="7235688" y="2382214"/>
            <a:ext cx="397565" cy="5565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F26220-D2E6-E94D-A3A9-262FD0005BAF}"/>
              </a:ext>
            </a:extLst>
          </p:cNvPr>
          <p:cNvSpPr/>
          <p:nvPr/>
        </p:nvSpPr>
        <p:spPr>
          <a:xfrm>
            <a:off x="7643187" y="2382214"/>
            <a:ext cx="397565" cy="5565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7C854-C2B0-704E-96F9-28B683B6E58C}"/>
              </a:ext>
            </a:extLst>
          </p:cNvPr>
          <p:cNvSpPr/>
          <p:nvPr/>
        </p:nvSpPr>
        <p:spPr>
          <a:xfrm>
            <a:off x="8014250" y="2382214"/>
            <a:ext cx="397565" cy="5565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66AF32-D277-A14E-9214-74FABE181A3B}"/>
              </a:ext>
            </a:extLst>
          </p:cNvPr>
          <p:cNvSpPr/>
          <p:nvPr/>
        </p:nvSpPr>
        <p:spPr>
          <a:xfrm>
            <a:off x="8909603" y="5267739"/>
            <a:ext cx="2360540" cy="556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Кортеж 1</a:t>
            </a:r>
            <a:endParaRPr lang="en-RU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86EAA-CE91-1847-874C-BE0639C60588}"/>
              </a:ext>
            </a:extLst>
          </p:cNvPr>
          <p:cNvSpPr/>
          <p:nvPr/>
        </p:nvSpPr>
        <p:spPr>
          <a:xfrm>
            <a:off x="7331769" y="5267738"/>
            <a:ext cx="1573692" cy="556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Кортеж 2</a:t>
            </a:r>
            <a:endParaRPr lang="en-RU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02EEAB-FF20-594A-803D-3E7117244315}"/>
              </a:ext>
            </a:extLst>
          </p:cNvPr>
          <p:cNvSpPr/>
          <p:nvPr/>
        </p:nvSpPr>
        <p:spPr>
          <a:xfrm>
            <a:off x="9294742" y="4711147"/>
            <a:ext cx="1982023" cy="556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Кортеж 3</a:t>
            </a:r>
            <a:endParaRPr lang="en-RU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7BA99A-0D85-E946-A403-594F8C24CE45}"/>
              </a:ext>
            </a:extLst>
          </p:cNvPr>
          <p:cNvSpPr/>
          <p:nvPr/>
        </p:nvSpPr>
        <p:spPr>
          <a:xfrm>
            <a:off x="7643186" y="4711145"/>
            <a:ext cx="1659839" cy="556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Кортеж 4</a:t>
            </a:r>
            <a:endParaRPr lang="en-RU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F6F20D-4051-BF4C-A0B1-E8B9C456241F}"/>
              </a:ext>
            </a:extLst>
          </p:cNvPr>
          <p:cNvCxnSpPr>
            <a:endCxn id="6" idx="0"/>
          </p:cNvCxnSpPr>
          <p:nvPr/>
        </p:nvCxnSpPr>
        <p:spPr>
          <a:xfrm flipH="1">
            <a:off x="9104244" y="1292087"/>
            <a:ext cx="19878" cy="5335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1E7BF9-FE12-F044-A239-2B6C6FCBED4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124122" y="1292086"/>
            <a:ext cx="369404" cy="5335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2CC926-09B4-F34C-9319-1D18325FFE8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144000" y="1292086"/>
            <a:ext cx="747091" cy="5335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420A63-0F58-2C4E-BE07-3DE7E6DB3D2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139859" y="1292086"/>
            <a:ext cx="1148797" cy="5335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73E820-B5DE-C44B-BA1B-471F33102D1B}"/>
              </a:ext>
            </a:extLst>
          </p:cNvPr>
          <p:cNvSpPr txBox="1"/>
          <p:nvPr/>
        </p:nvSpPr>
        <p:spPr>
          <a:xfrm>
            <a:off x="8643396" y="855286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 слотов</a:t>
            </a:r>
            <a:endParaRPr lang="en-RU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161E02-41DB-EC4D-BB0A-6DF85599BB96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8118615" y="5824329"/>
            <a:ext cx="786846" cy="4969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A54164-DB72-8040-8A3E-009BD676FE56}"/>
              </a:ext>
            </a:extLst>
          </p:cNvPr>
          <p:cNvCxnSpPr>
            <a:endCxn id="15" idx="2"/>
          </p:cNvCxnSpPr>
          <p:nvPr/>
        </p:nvCxnSpPr>
        <p:spPr>
          <a:xfrm flipV="1">
            <a:off x="8905461" y="5824330"/>
            <a:ext cx="1184412" cy="49695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6735613-5AC3-E343-BD60-CF85D83F2215}"/>
              </a:ext>
            </a:extLst>
          </p:cNvPr>
          <p:cNvSpPr txBox="1"/>
          <p:nvPr/>
        </p:nvSpPr>
        <p:spPr>
          <a:xfrm>
            <a:off x="7372483" y="6176963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Кортежи фиксированной или </a:t>
            </a:r>
          </a:p>
          <a:p>
            <a:r>
              <a:rPr lang="ru-RU" dirty="0"/>
              <a:t>переменной длины</a:t>
            </a:r>
            <a:endParaRPr lang="en-RU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B6ACED3-65B3-F74B-A0A0-25551A1B3309}"/>
              </a:ext>
            </a:extLst>
          </p:cNvPr>
          <p:cNvCxnSpPr/>
          <p:nvPr/>
        </p:nvCxnSpPr>
        <p:spPr>
          <a:xfrm rot="5400000">
            <a:off x="7414594" y="3578085"/>
            <a:ext cx="3180519" cy="198783"/>
          </a:xfrm>
          <a:prstGeom prst="bentConnector3">
            <a:avLst>
              <a:gd name="adj1" fmla="val 48125"/>
            </a:avLst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9A66997-33B9-064E-9501-C9FEBCDE5D1C}"/>
              </a:ext>
            </a:extLst>
          </p:cNvPr>
          <p:cNvCxnSpPr>
            <a:cxnSpLocks/>
          </p:cNvCxnSpPr>
          <p:nvPr/>
        </p:nvCxnSpPr>
        <p:spPr>
          <a:xfrm rot="5400000">
            <a:off x="6869598" y="2643806"/>
            <a:ext cx="3180519" cy="2067339"/>
          </a:xfrm>
          <a:prstGeom prst="bentConnector3">
            <a:avLst>
              <a:gd name="adj1" fmla="val 39375"/>
            </a:avLst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E9818C2-3BE1-164A-B445-9DE24F533ADE}"/>
              </a:ext>
            </a:extLst>
          </p:cNvPr>
          <p:cNvCxnSpPr>
            <a:cxnSpLocks/>
          </p:cNvCxnSpPr>
          <p:nvPr/>
        </p:nvCxnSpPr>
        <p:spPr>
          <a:xfrm rot="5400000">
            <a:off x="8301661" y="3129998"/>
            <a:ext cx="2623929" cy="538368"/>
          </a:xfrm>
          <a:prstGeom prst="bentConnector3">
            <a:avLst>
              <a:gd name="adj1" fmla="val 81818"/>
            </a:avLst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820875A-53AC-BB43-A634-8A8C598228B1}"/>
              </a:ext>
            </a:extLst>
          </p:cNvPr>
          <p:cNvCxnSpPr>
            <a:cxnSpLocks/>
          </p:cNvCxnSpPr>
          <p:nvPr/>
        </p:nvCxnSpPr>
        <p:spPr>
          <a:xfrm rot="5400000">
            <a:off x="7673840" y="2088045"/>
            <a:ext cx="2623929" cy="2622270"/>
          </a:xfrm>
          <a:prstGeom prst="bentConnector3">
            <a:avLst>
              <a:gd name="adj1" fmla="val 72727"/>
            </a:avLst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0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9BE7-1A8A-4CA2-8ED5-1948C7FD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типов хранения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164AF-2212-4BF6-BD5B-44C35568C7B6}"/>
              </a:ext>
            </a:extLst>
          </p:cNvPr>
          <p:cNvSpPr/>
          <p:nvPr/>
        </p:nvSpPr>
        <p:spPr>
          <a:xfrm>
            <a:off x="4983061" y="1946246"/>
            <a:ext cx="847288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i="1" dirty="0"/>
              <a:t>кэш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C755EE-6AB9-4AD8-840B-305E4697EEC3}"/>
              </a:ext>
            </a:extLst>
          </p:cNvPr>
          <p:cNvSpPr/>
          <p:nvPr/>
        </p:nvSpPr>
        <p:spPr>
          <a:xfrm>
            <a:off x="4626529" y="2575419"/>
            <a:ext cx="1560352" cy="478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Основная память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189066-CE0D-4E0D-81A2-A11B5AA9CD15}"/>
              </a:ext>
            </a:extLst>
          </p:cNvPr>
          <p:cNvSpPr/>
          <p:nvPr/>
        </p:nvSpPr>
        <p:spPr>
          <a:xfrm>
            <a:off x="4395831" y="3539848"/>
            <a:ext cx="2021747" cy="478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BE8A8-E684-48F1-9548-859D2FB432B7}"/>
              </a:ext>
            </a:extLst>
          </p:cNvPr>
          <p:cNvSpPr/>
          <p:nvPr/>
        </p:nvSpPr>
        <p:spPr>
          <a:xfrm>
            <a:off x="4098021" y="4345605"/>
            <a:ext cx="2617366" cy="478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HDD</a:t>
            </a:r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9957DD-77D0-47B5-BA09-71A0371674E6}"/>
              </a:ext>
            </a:extLst>
          </p:cNvPr>
          <p:cNvSpPr/>
          <p:nvPr/>
        </p:nvSpPr>
        <p:spPr>
          <a:xfrm>
            <a:off x="3508346" y="5272181"/>
            <a:ext cx="3926048" cy="7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Сетевое хранение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CA6B1F-F081-434D-A672-727F09A62C0E}"/>
              </a:ext>
            </a:extLst>
          </p:cNvPr>
          <p:cNvCxnSpPr/>
          <p:nvPr/>
        </p:nvCxnSpPr>
        <p:spPr>
          <a:xfrm flipH="1">
            <a:off x="2885813" y="1875246"/>
            <a:ext cx="58723" cy="41519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966311-49FD-4446-A323-35E45EA476C6}"/>
              </a:ext>
            </a:extLst>
          </p:cNvPr>
          <p:cNvCxnSpPr/>
          <p:nvPr/>
        </p:nvCxnSpPr>
        <p:spPr>
          <a:xfrm flipV="1">
            <a:off x="7902429" y="1862356"/>
            <a:ext cx="0" cy="41648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6A4EA6-4F07-4ECB-BC3B-03A96E1B114B}"/>
              </a:ext>
            </a:extLst>
          </p:cNvPr>
          <p:cNvCxnSpPr>
            <a:cxnSpLocks/>
          </p:cNvCxnSpPr>
          <p:nvPr/>
        </p:nvCxnSpPr>
        <p:spPr>
          <a:xfrm>
            <a:off x="721453" y="3196206"/>
            <a:ext cx="9630562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81DF6A-7375-4B84-B464-770DF4D359E7}"/>
              </a:ext>
            </a:extLst>
          </p:cNvPr>
          <p:cNvSpPr txBox="1"/>
          <p:nvPr/>
        </p:nvSpPr>
        <p:spPr>
          <a:xfrm>
            <a:off x="8435130" y="2629839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Первичное хранение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974C82-DD8B-4D58-9A0A-4B9CA1A3FA77}"/>
              </a:ext>
            </a:extLst>
          </p:cNvPr>
          <p:cNvCxnSpPr>
            <a:cxnSpLocks/>
          </p:cNvCxnSpPr>
          <p:nvPr/>
        </p:nvCxnSpPr>
        <p:spPr>
          <a:xfrm>
            <a:off x="591424" y="5194184"/>
            <a:ext cx="9630562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C1081F-F92F-49D6-8309-0B6FA71C9AB1}"/>
              </a:ext>
            </a:extLst>
          </p:cNvPr>
          <p:cNvSpPr txBox="1"/>
          <p:nvPr/>
        </p:nvSpPr>
        <p:spPr>
          <a:xfrm>
            <a:off x="8435129" y="4639112"/>
            <a:ext cx="23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Вторичное хранение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636AF7-38F3-44F9-A014-21300A3821CD}"/>
              </a:ext>
            </a:extLst>
          </p:cNvPr>
          <p:cNvSpPr txBox="1"/>
          <p:nvPr/>
        </p:nvSpPr>
        <p:spPr>
          <a:xfrm>
            <a:off x="8435128" y="5485984"/>
            <a:ext cx="23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Третичное хранение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A6DB6-1CDB-634B-83B5-AF190CE15021}"/>
              </a:ext>
            </a:extLst>
          </p:cNvPr>
          <p:cNvSpPr txBox="1"/>
          <p:nvPr/>
        </p:nvSpPr>
        <p:spPr>
          <a:xfrm>
            <a:off x="712366" y="1941781"/>
            <a:ext cx="18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Энергозависимо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B435A-D5B3-1F42-8631-FCFE052E4BBB}"/>
              </a:ext>
            </a:extLst>
          </p:cNvPr>
          <p:cNvSpPr txBox="1"/>
          <p:nvPr/>
        </p:nvSpPr>
        <p:spPr>
          <a:xfrm>
            <a:off x="479317" y="2255276"/>
            <a:ext cx="236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Произвольный доступ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ED2A17-5948-8445-A0D3-FD882451C213}"/>
              </a:ext>
            </a:extLst>
          </p:cNvPr>
          <p:cNvSpPr txBox="1"/>
          <p:nvPr/>
        </p:nvSpPr>
        <p:spPr>
          <a:xfrm>
            <a:off x="457267" y="260614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Адресация по байтам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CA48AD-94FC-0F49-8668-83556CC8E13E}"/>
              </a:ext>
            </a:extLst>
          </p:cNvPr>
          <p:cNvSpPr txBox="1"/>
          <p:nvPr/>
        </p:nvSpPr>
        <p:spPr>
          <a:xfrm>
            <a:off x="637076" y="3579804"/>
            <a:ext cx="205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Энергонезависимо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26510F-06F6-3D4D-9D4F-CB9207FC6859}"/>
              </a:ext>
            </a:extLst>
          </p:cNvPr>
          <p:cNvSpPr txBox="1"/>
          <p:nvPr/>
        </p:nvSpPr>
        <p:spPr>
          <a:xfrm>
            <a:off x="124448" y="3939758"/>
            <a:ext cx="278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Последовательный доступ</a:t>
            </a:r>
            <a:endParaRPr lang="en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862D9-3975-B74C-AEA7-74F35899C33D}"/>
              </a:ext>
            </a:extLst>
          </p:cNvPr>
          <p:cNvSpPr txBox="1"/>
          <p:nvPr/>
        </p:nvSpPr>
        <p:spPr>
          <a:xfrm>
            <a:off x="180285" y="4309090"/>
            <a:ext cx="23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Адресация по блокам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65793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BA28-54F4-E343-BA8F-EC1E327A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кортежа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9BEB-E003-114C-8F3C-7B817C98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Физически кортеж – это последовательность байтов.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Задача СУБД – интерпретировать байты в атрибуты и их значения.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980427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0C08-939A-9646-A799-608210C6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 кортежа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6457-4C63-7243-BD1E-D0349393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Каждый кортеж содержит в себе метаданные</a:t>
            </a:r>
          </a:p>
          <a:p>
            <a:r>
              <a:rPr lang="ru-RU" dirty="0"/>
              <a:t>Зона видимости</a:t>
            </a:r>
          </a:p>
          <a:p>
            <a:r>
              <a:rPr lang="ru-RU" dirty="0"/>
              <a:t>Битовая карта для </a:t>
            </a:r>
            <a:r>
              <a:rPr lang="en-US" dirty="0"/>
              <a:t>NULL </a:t>
            </a:r>
            <a:r>
              <a:rPr lang="ru-RU" dirty="0"/>
              <a:t>значений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Обычно метаданные о схеме хранить не требуется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E2DED0-16B1-D645-BBA7-DC38DC7B892F}"/>
              </a:ext>
            </a:extLst>
          </p:cNvPr>
          <p:cNvSpPr/>
          <p:nvPr/>
        </p:nvSpPr>
        <p:spPr>
          <a:xfrm>
            <a:off x="1888435" y="5247861"/>
            <a:ext cx="4890052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 атрибутов</a:t>
            </a:r>
            <a:endParaRPr lang="en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2D0D7C-2AEA-2940-922C-66FE3372A582}"/>
              </a:ext>
            </a:extLst>
          </p:cNvPr>
          <p:cNvSpPr/>
          <p:nvPr/>
        </p:nvSpPr>
        <p:spPr>
          <a:xfrm>
            <a:off x="1888434" y="5247861"/>
            <a:ext cx="1192695" cy="6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Заголовок</a:t>
            </a:r>
            <a:endParaRPr lang="en-R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39041-37BB-3041-9B25-2DB5F6772443}"/>
              </a:ext>
            </a:extLst>
          </p:cNvPr>
          <p:cNvSpPr txBox="1"/>
          <p:nvPr/>
        </p:nvSpPr>
        <p:spPr>
          <a:xfrm>
            <a:off x="3424943" y="4631697"/>
            <a:ext cx="1147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Кортеж</a:t>
            </a:r>
          </a:p>
          <a:p>
            <a:endParaRPr lang="en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353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1CE3-8C2F-D84D-AA94-9FBE86C0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кортежа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FACAE-44AB-174D-B17D-37ADA5D6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844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Обычно атрибуты хранятся в порядке, который установлен для создания таблиц.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Часть СУБД позволяет осуществлять реорганизацию атрибутов</a:t>
            </a:r>
            <a:endParaRPr lang="en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A4C076-8B2C-274F-896D-49C90D1E69EE}"/>
              </a:ext>
            </a:extLst>
          </p:cNvPr>
          <p:cNvSpPr/>
          <p:nvPr/>
        </p:nvSpPr>
        <p:spPr>
          <a:xfrm>
            <a:off x="6722165" y="1054584"/>
            <a:ext cx="4890052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28A04-820D-914B-B1B0-A4D7E4872A2D}"/>
              </a:ext>
            </a:extLst>
          </p:cNvPr>
          <p:cNvSpPr/>
          <p:nvPr/>
        </p:nvSpPr>
        <p:spPr>
          <a:xfrm>
            <a:off x="6722165" y="1027906"/>
            <a:ext cx="1586948" cy="662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Заголовок</a:t>
            </a:r>
            <a:endParaRPr lang="en-RU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D3B653-61DE-2842-944F-8B4529BA0ADB}"/>
              </a:ext>
            </a:extLst>
          </p:cNvPr>
          <p:cNvSpPr/>
          <p:nvPr/>
        </p:nvSpPr>
        <p:spPr>
          <a:xfrm>
            <a:off x="8244508" y="1041245"/>
            <a:ext cx="550795" cy="649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4025-C343-7245-95F7-4E33EB563E2A}"/>
              </a:ext>
            </a:extLst>
          </p:cNvPr>
          <p:cNvSpPr/>
          <p:nvPr/>
        </p:nvSpPr>
        <p:spPr>
          <a:xfrm>
            <a:off x="8795303" y="1027906"/>
            <a:ext cx="550795" cy="662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7EE683-1FF1-0E43-88C6-99497D8F9839}"/>
              </a:ext>
            </a:extLst>
          </p:cNvPr>
          <p:cNvSpPr/>
          <p:nvPr/>
        </p:nvSpPr>
        <p:spPr>
          <a:xfrm>
            <a:off x="9346098" y="1041245"/>
            <a:ext cx="550795" cy="649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70A2F4-CDAF-9D43-969A-D47793F77761}"/>
              </a:ext>
            </a:extLst>
          </p:cNvPr>
          <p:cNvSpPr/>
          <p:nvPr/>
        </p:nvSpPr>
        <p:spPr>
          <a:xfrm>
            <a:off x="9896893" y="1041245"/>
            <a:ext cx="1056029" cy="649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674AEE-3C8A-1F40-925A-5210C27026A5}"/>
              </a:ext>
            </a:extLst>
          </p:cNvPr>
          <p:cNvSpPr/>
          <p:nvPr/>
        </p:nvSpPr>
        <p:spPr>
          <a:xfrm>
            <a:off x="10932213" y="1034575"/>
            <a:ext cx="680004" cy="662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06DAC4-6A49-ED4C-AE64-AEBB77483B50}"/>
              </a:ext>
            </a:extLst>
          </p:cNvPr>
          <p:cNvSpPr txBox="1"/>
          <p:nvPr/>
        </p:nvSpPr>
        <p:spPr>
          <a:xfrm>
            <a:off x="7244942" y="2723322"/>
            <a:ext cx="21181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CREATE TABLE test (</a:t>
            </a:r>
          </a:p>
          <a:p>
            <a:r>
              <a:rPr lang="en-RU" dirty="0"/>
              <a:t>  a INT PRIMARY KEY,</a:t>
            </a:r>
          </a:p>
          <a:p>
            <a:r>
              <a:rPr lang="en-RU" dirty="0"/>
              <a:t>  b INT NOT NULL,</a:t>
            </a:r>
          </a:p>
          <a:p>
            <a:r>
              <a:rPr lang="en-RU" dirty="0"/>
              <a:t>  c INT,</a:t>
            </a:r>
          </a:p>
          <a:p>
            <a:r>
              <a:rPr lang="en-RU" dirty="0"/>
              <a:t>  d DOUBLE,</a:t>
            </a:r>
          </a:p>
          <a:p>
            <a:r>
              <a:rPr lang="en-RU" dirty="0"/>
              <a:t>  f FLOAT</a:t>
            </a:r>
          </a:p>
          <a:p>
            <a:r>
              <a:rPr lang="en-RU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3003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5B6D-978D-0B46-846B-2EECBD19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файлов в виде логов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B757-3345-464E-A2B1-47525445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67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Вместо хранения кортежа в странице, СУБД хранит только изменения.</a:t>
            </a:r>
          </a:p>
          <a:p>
            <a:r>
              <a:rPr lang="ru-RU" dirty="0"/>
              <a:t>При вставке описывается весь кортеж</a:t>
            </a:r>
          </a:p>
          <a:p>
            <a:r>
              <a:rPr lang="ru-RU" dirty="0"/>
              <a:t>Удаление маркирует кортеж как удаленный</a:t>
            </a:r>
          </a:p>
          <a:p>
            <a:r>
              <a:rPr lang="ru-RU" dirty="0"/>
              <a:t>Обновление содержит в себе только дельту изменений</a:t>
            </a:r>
            <a:endParaRPr lang="en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B19AC7-EF3E-3F4D-B7EE-5DE5332EA11F}"/>
              </a:ext>
            </a:extLst>
          </p:cNvPr>
          <p:cNvSpPr/>
          <p:nvPr/>
        </p:nvSpPr>
        <p:spPr>
          <a:xfrm>
            <a:off x="7235689" y="2067339"/>
            <a:ext cx="3240156" cy="363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ED2F71-E79E-E44A-A27F-E436A053EA12}"/>
              </a:ext>
            </a:extLst>
          </p:cNvPr>
          <p:cNvSpPr/>
          <p:nvPr/>
        </p:nvSpPr>
        <p:spPr>
          <a:xfrm>
            <a:off x="7235688" y="2324717"/>
            <a:ext cx="3081130" cy="46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 id =1, </a:t>
            </a: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 = a 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0110A-DF1D-4E44-A002-0FA83D0AAD5F}"/>
              </a:ext>
            </a:extLst>
          </p:cNvPr>
          <p:cNvSpPr/>
          <p:nvPr/>
        </p:nvSpPr>
        <p:spPr>
          <a:xfrm>
            <a:off x="7235688" y="2793444"/>
            <a:ext cx="3081130" cy="468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 id =2, </a:t>
            </a: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 = 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CCB3D0-3C76-4745-B5DA-DB4010C8A29F}"/>
              </a:ext>
            </a:extLst>
          </p:cNvPr>
          <p:cNvSpPr/>
          <p:nvPr/>
        </p:nvSpPr>
        <p:spPr>
          <a:xfrm>
            <a:off x="7235688" y="3262171"/>
            <a:ext cx="3081130" cy="468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 id =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FEB00-3C0A-5C41-9962-4F65CC70FDDC}"/>
              </a:ext>
            </a:extLst>
          </p:cNvPr>
          <p:cNvSpPr/>
          <p:nvPr/>
        </p:nvSpPr>
        <p:spPr>
          <a:xfrm>
            <a:off x="7235688" y="3730899"/>
            <a:ext cx="3081130" cy="468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 id = 3, </a:t>
            </a: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 =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937A07-FF24-6348-8380-CCE651584A04}"/>
              </a:ext>
            </a:extLst>
          </p:cNvPr>
          <p:cNvSpPr/>
          <p:nvPr/>
        </p:nvSpPr>
        <p:spPr>
          <a:xfrm>
            <a:off x="7235687" y="4172911"/>
            <a:ext cx="3081130" cy="468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</a:t>
            </a: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 = 6 (id = 3)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C60FBD-B1F2-8740-9CB4-C5C146CDE487}"/>
              </a:ext>
            </a:extLst>
          </p:cNvPr>
          <p:cNvSpPr/>
          <p:nvPr/>
        </p:nvSpPr>
        <p:spPr>
          <a:xfrm>
            <a:off x="7235687" y="4614923"/>
            <a:ext cx="3081130" cy="468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</a:t>
            </a: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 = 7 (id = 4)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0772EF12-6C46-AA43-8D5F-0D1DB3B4FD49}"/>
              </a:ext>
            </a:extLst>
          </p:cNvPr>
          <p:cNvSpPr/>
          <p:nvPr/>
        </p:nvSpPr>
        <p:spPr>
          <a:xfrm>
            <a:off x="6539948" y="2324717"/>
            <a:ext cx="536713" cy="3241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02125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5B6D-978D-0B46-846B-2EECBD19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файлов в виде логов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B757-3345-464E-A2B1-47525445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67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Чтобы считать запись </a:t>
            </a:r>
            <a:r>
              <a:rPr lang="en-US" dirty="0"/>
              <a:t>DBMS </a:t>
            </a:r>
            <a:r>
              <a:rPr lang="ru-RU" dirty="0"/>
              <a:t>требуется считать лог в обратном порядке и собрать запись</a:t>
            </a:r>
            <a:endParaRPr lang="en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B19AC7-EF3E-3F4D-B7EE-5DE5332EA11F}"/>
              </a:ext>
            </a:extLst>
          </p:cNvPr>
          <p:cNvSpPr/>
          <p:nvPr/>
        </p:nvSpPr>
        <p:spPr>
          <a:xfrm>
            <a:off x="7235689" y="2067339"/>
            <a:ext cx="3240156" cy="363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ED2F71-E79E-E44A-A27F-E436A053EA12}"/>
              </a:ext>
            </a:extLst>
          </p:cNvPr>
          <p:cNvSpPr/>
          <p:nvPr/>
        </p:nvSpPr>
        <p:spPr>
          <a:xfrm>
            <a:off x="7235688" y="2324717"/>
            <a:ext cx="3081130" cy="46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 id =1, </a:t>
            </a: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 = a 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0110A-DF1D-4E44-A002-0FA83D0AAD5F}"/>
              </a:ext>
            </a:extLst>
          </p:cNvPr>
          <p:cNvSpPr/>
          <p:nvPr/>
        </p:nvSpPr>
        <p:spPr>
          <a:xfrm>
            <a:off x="7235688" y="2793444"/>
            <a:ext cx="3081130" cy="468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 id =2, </a:t>
            </a: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 = 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CCB3D0-3C76-4745-B5DA-DB4010C8A29F}"/>
              </a:ext>
            </a:extLst>
          </p:cNvPr>
          <p:cNvSpPr/>
          <p:nvPr/>
        </p:nvSpPr>
        <p:spPr>
          <a:xfrm>
            <a:off x="7235688" y="3262171"/>
            <a:ext cx="3081130" cy="468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 id =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FEB00-3C0A-5C41-9962-4F65CC70FDDC}"/>
              </a:ext>
            </a:extLst>
          </p:cNvPr>
          <p:cNvSpPr/>
          <p:nvPr/>
        </p:nvSpPr>
        <p:spPr>
          <a:xfrm>
            <a:off x="7235688" y="3730899"/>
            <a:ext cx="3081130" cy="468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 id = 3, </a:t>
            </a: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 =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937A07-FF24-6348-8380-CCE651584A04}"/>
              </a:ext>
            </a:extLst>
          </p:cNvPr>
          <p:cNvSpPr/>
          <p:nvPr/>
        </p:nvSpPr>
        <p:spPr>
          <a:xfrm>
            <a:off x="7235687" y="4172911"/>
            <a:ext cx="3081130" cy="468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</a:t>
            </a: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 = 6 (id = 3)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C60FBD-B1F2-8740-9CB4-C5C146CDE487}"/>
              </a:ext>
            </a:extLst>
          </p:cNvPr>
          <p:cNvSpPr/>
          <p:nvPr/>
        </p:nvSpPr>
        <p:spPr>
          <a:xfrm>
            <a:off x="7235687" y="4614923"/>
            <a:ext cx="3081130" cy="468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</a:t>
            </a: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 = 7 (id = 4)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0772EF12-6C46-AA43-8D5F-0D1DB3B4FD49}"/>
              </a:ext>
            </a:extLst>
          </p:cNvPr>
          <p:cNvSpPr/>
          <p:nvPr/>
        </p:nvSpPr>
        <p:spPr>
          <a:xfrm rot="10800000">
            <a:off x="6539948" y="2324717"/>
            <a:ext cx="536713" cy="3241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70014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5B6D-978D-0B46-846B-2EECBD19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файлов в виде логов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B757-3345-464E-A2B1-47525445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67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Чтобы считать запись </a:t>
            </a:r>
            <a:r>
              <a:rPr lang="en-US" dirty="0"/>
              <a:t>DBMS </a:t>
            </a:r>
            <a:r>
              <a:rPr lang="ru-RU" dirty="0"/>
              <a:t>требуется считать лог в обратном порядке и собрать запись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оптимизации можно построить индексы для перехода по локациям лога</a:t>
            </a:r>
            <a:endParaRPr lang="en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B19AC7-EF3E-3F4D-B7EE-5DE5332EA11F}"/>
              </a:ext>
            </a:extLst>
          </p:cNvPr>
          <p:cNvSpPr/>
          <p:nvPr/>
        </p:nvSpPr>
        <p:spPr>
          <a:xfrm>
            <a:off x="7235689" y="2067339"/>
            <a:ext cx="3240156" cy="363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ED2F71-E79E-E44A-A27F-E436A053EA12}"/>
              </a:ext>
            </a:extLst>
          </p:cNvPr>
          <p:cNvSpPr/>
          <p:nvPr/>
        </p:nvSpPr>
        <p:spPr>
          <a:xfrm>
            <a:off x="7235688" y="2324717"/>
            <a:ext cx="3081130" cy="46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 id =1, </a:t>
            </a: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 = a 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0110A-DF1D-4E44-A002-0FA83D0AAD5F}"/>
              </a:ext>
            </a:extLst>
          </p:cNvPr>
          <p:cNvSpPr/>
          <p:nvPr/>
        </p:nvSpPr>
        <p:spPr>
          <a:xfrm>
            <a:off x="7235688" y="2793444"/>
            <a:ext cx="3081130" cy="468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 id =2, </a:t>
            </a: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 = 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CCB3D0-3C76-4745-B5DA-DB4010C8A29F}"/>
              </a:ext>
            </a:extLst>
          </p:cNvPr>
          <p:cNvSpPr/>
          <p:nvPr/>
        </p:nvSpPr>
        <p:spPr>
          <a:xfrm>
            <a:off x="7235688" y="3262171"/>
            <a:ext cx="3081130" cy="468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 id =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FEB00-3C0A-5C41-9962-4F65CC70FDDC}"/>
              </a:ext>
            </a:extLst>
          </p:cNvPr>
          <p:cNvSpPr/>
          <p:nvPr/>
        </p:nvSpPr>
        <p:spPr>
          <a:xfrm>
            <a:off x="7235688" y="3730899"/>
            <a:ext cx="3081130" cy="468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 id = 3, </a:t>
            </a: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 =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937A07-FF24-6348-8380-CCE651584A04}"/>
              </a:ext>
            </a:extLst>
          </p:cNvPr>
          <p:cNvSpPr/>
          <p:nvPr/>
        </p:nvSpPr>
        <p:spPr>
          <a:xfrm>
            <a:off x="7235687" y="4172911"/>
            <a:ext cx="3081130" cy="468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</a:t>
            </a: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 = 6 (id = 3)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C60FBD-B1F2-8740-9CB4-C5C146CDE487}"/>
              </a:ext>
            </a:extLst>
          </p:cNvPr>
          <p:cNvSpPr/>
          <p:nvPr/>
        </p:nvSpPr>
        <p:spPr>
          <a:xfrm>
            <a:off x="7235687" y="4614923"/>
            <a:ext cx="3081130" cy="468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</a:t>
            </a: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 = 7 (id = 4)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0772EF12-6C46-AA43-8D5F-0D1DB3B4FD49}"/>
              </a:ext>
            </a:extLst>
          </p:cNvPr>
          <p:cNvSpPr/>
          <p:nvPr/>
        </p:nvSpPr>
        <p:spPr>
          <a:xfrm rot="10800000">
            <a:off x="6539948" y="2324717"/>
            <a:ext cx="536713" cy="3241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25569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E5EF-3363-3D47-BA3B-880D9E16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 кортежа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5891-A896-C543-B956-2BD991666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кортежу в БД присваивается уникальный идентификатор</a:t>
            </a:r>
          </a:p>
          <a:p>
            <a:r>
              <a:rPr lang="ru-RU" dirty="0"/>
              <a:t>Наиболее часто используется: </a:t>
            </a:r>
            <a:r>
              <a:rPr lang="en-US" dirty="0" err="1"/>
              <a:t>page_id</a:t>
            </a:r>
            <a:r>
              <a:rPr lang="en-US" dirty="0"/>
              <a:t> + (offset </a:t>
            </a:r>
            <a:r>
              <a:rPr lang="ru-RU" dirty="0"/>
              <a:t>или </a:t>
            </a:r>
            <a:r>
              <a:rPr lang="en-US" dirty="0"/>
              <a:t>slot) </a:t>
            </a:r>
          </a:p>
          <a:p>
            <a:r>
              <a:rPr lang="ru-RU" dirty="0"/>
              <a:t>В приложениях по работе с БД очень редко используется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83170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7943-C670-D94A-A2FF-79475024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A489-A3DA-274A-9B27-523E30688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INTEGER/BIGINT/SMALLINT/TINYINT</a:t>
            </a:r>
          </a:p>
          <a:p>
            <a:pPr lvl="1"/>
            <a:r>
              <a:rPr lang="en-US" dirty="0"/>
              <a:t>C/C++ </a:t>
            </a:r>
            <a:r>
              <a:rPr lang="ru-RU" dirty="0"/>
              <a:t>представление</a:t>
            </a:r>
          </a:p>
          <a:p>
            <a:r>
              <a:rPr lang="en-US" dirty="0"/>
              <a:t>FLOAT/REAL </a:t>
            </a:r>
            <a:r>
              <a:rPr lang="ru-RU" dirty="0"/>
              <a:t>и</a:t>
            </a:r>
            <a:r>
              <a:rPr lang="en-US" dirty="0"/>
              <a:t> NUMERIC/DECIMAL</a:t>
            </a:r>
          </a:p>
          <a:p>
            <a:pPr lvl="1"/>
            <a:r>
              <a:rPr lang="ru-RU" dirty="0"/>
              <a:t>Стандарт </a:t>
            </a:r>
            <a:r>
              <a:rPr lang="en-US" dirty="0"/>
              <a:t>IEEE-754 </a:t>
            </a:r>
            <a:r>
              <a:rPr lang="ru-RU" dirty="0"/>
              <a:t>/ Числа с фиксированной длиной</a:t>
            </a:r>
          </a:p>
          <a:p>
            <a:r>
              <a:rPr lang="en-US" dirty="0"/>
              <a:t>VARCHAR/VARBINARY/TEXT/BLOB</a:t>
            </a:r>
          </a:p>
          <a:p>
            <a:pPr lvl="1"/>
            <a:r>
              <a:rPr lang="ru-RU" dirty="0"/>
              <a:t>Заголовок с информацией о длине, затем байты данных</a:t>
            </a:r>
          </a:p>
          <a:p>
            <a:r>
              <a:rPr lang="en-US" dirty="0"/>
              <a:t>TIME/DATE/TIMESTAMP</a:t>
            </a:r>
          </a:p>
          <a:p>
            <a:pPr lvl="1"/>
            <a:r>
              <a:rPr lang="en-US" dirty="0"/>
              <a:t>32/64</a:t>
            </a:r>
            <a:r>
              <a:rPr lang="ru-RU" dirty="0"/>
              <a:t> </a:t>
            </a:r>
            <a:r>
              <a:rPr lang="en-US" dirty="0"/>
              <a:t>bit </a:t>
            </a:r>
            <a:r>
              <a:rPr lang="ru-RU" dirty="0"/>
              <a:t>целые числа секунд или микросекунд с </a:t>
            </a:r>
            <a:r>
              <a:rPr lang="en-US" dirty="0"/>
              <a:t>Unix epoch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585298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03AA-BED0-0649-89AA-DFAD54FF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Числа с переменной длинной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53C6-3511-7441-A70D-1534DDF8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Неточный тип данных с переменной точностью, обычно используются стандартные </a:t>
            </a:r>
            <a:r>
              <a:rPr lang="en-US" dirty="0"/>
              <a:t>C/C++ </a:t>
            </a:r>
            <a:r>
              <a:rPr lang="en-US" dirty="0" err="1"/>
              <a:t>т</a:t>
            </a:r>
            <a:r>
              <a:rPr lang="ru-RU" dirty="0" err="1"/>
              <a:t>ипы</a:t>
            </a:r>
            <a:r>
              <a:rPr lang="ru-RU" dirty="0"/>
              <a:t> данных.</a:t>
            </a:r>
          </a:p>
          <a:p>
            <a:pPr marL="0" indent="0">
              <a:buNone/>
            </a:pPr>
            <a:r>
              <a:rPr lang="en-RU" dirty="0"/>
              <a:t>FLOAT, REAL/DOUBLE</a:t>
            </a:r>
          </a:p>
          <a:p>
            <a:pPr marL="0" indent="0">
              <a:buNone/>
            </a:pPr>
            <a:endParaRPr lang="en-RU" dirty="0"/>
          </a:p>
          <a:p>
            <a:pPr marL="0" indent="0">
              <a:buNone/>
            </a:pPr>
            <a:r>
              <a:rPr lang="ru-RU" dirty="0"/>
              <a:t>Обычно быстрее точных типов данных, но имеют ошибки округления</a:t>
            </a:r>
          </a:p>
        </p:txBody>
      </p:sp>
    </p:spTree>
    <p:extLst>
      <p:ext uri="{BB962C8B-B14F-4D97-AF65-F5344CB8AC3E}">
        <p14:creationId xmlns:p14="http://schemas.microsoft.com/office/powerpoint/2010/main" val="33170386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9045-324F-5A4E-BD99-523F1DC5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Числа с фиксированной длиной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DE290-583B-6044-BA7A-7FEFC6B7B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typedef unsigned char </a:t>
            </a:r>
            <a:r>
              <a:rPr lang="en-GB" dirty="0">
                <a:hlinkClick r:id="rId2"/>
              </a:rPr>
              <a:t>NumericDigit</a:t>
            </a:r>
            <a:r>
              <a:rPr lang="en-GB" dirty="0"/>
              <a:t>;</a:t>
            </a:r>
            <a:endParaRPr lang="ru-RU" dirty="0"/>
          </a:p>
          <a:p>
            <a:pPr marL="0" indent="0">
              <a:buNone/>
            </a:pPr>
            <a:r>
              <a:rPr lang="en-GB" dirty="0"/>
              <a:t>typedef struct</a:t>
            </a:r>
          </a:p>
          <a:p>
            <a:pPr marL="0" indent="0">
              <a:buNone/>
            </a:pPr>
            <a:r>
              <a:rPr lang="en-GB" dirty="0"/>
              <a:t> {</a:t>
            </a:r>
          </a:p>
          <a:p>
            <a:pPr marL="0" indent="0">
              <a:buNone/>
            </a:pPr>
            <a:r>
              <a:rPr lang="en-GB" dirty="0"/>
              <a:t>  int </a:t>
            </a:r>
            <a:r>
              <a:rPr lang="en-GB" dirty="0">
                <a:hlinkClick r:id="rId3"/>
              </a:rPr>
              <a:t>ndigits</a:t>
            </a:r>
            <a:r>
              <a:rPr lang="en-GB" dirty="0"/>
              <a:t>; /* number of digits in digits[] - can be 0! */</a:t>
            </a:r>
          </a:p>
          <a:p>
            <a:pPr marL="0" indent="0">
              <a:buNone/>
            </a:pPr>
            <a:r>
              <a:rPr lang="en-GB" dirty="0"/>
              <a:t>  int </a:t>
            </a:r>
            <a:r>
              <a:rPr lang="en-GB" dirty="0">
                <a:hlinkClick r:id="rId4"/>
              </a:rPr>
              <a:t>weight</a:t>
            </a:r>
            <a:r>
              <a:rPr lang="en-GB" dirty="0"/>
              <a:t>; /* weight of first digit */</a:t>
            </a:r>
          </a:p>
          <a:p>
            <a:pPr marL="0" indent="0">
              <a:buNone/>
            </a:pPr>
            <a:r>
              <a:rPr lang="en-GB" dirty="0"/>
              <a:t>  int </a:t>
            </a:r>
            <a:r>
              <a:rPr lang="en-GB" dirty="0">
                <a:hlinkClick r:id="rId5"/>
              </a:rPr>
              <a:t>rscale</a:t>
            </a:r>
            <a:r>
              <a:rPr lang="en-GB" dirty="0"/>
              <a:t>; /* result scale */</a:t>
            </a:r>
          </a:p>
          <a:p>
            <a:pPr marL="0" indent="0">
              <a:buNone/>
            </a:pPr>
            <a:r>
              <a:rPr lang="en-GB" dirty="0"/>
              <a:t>  int </a:t>
            </a:r>
            <a:r>
              <a:rPr lang="en-GB" dirty="0">
                <a:hlinkClick r:id="rId6"/>
              </a:rPr>
              <a:t>dscale</a:t>
            </a:r>
            <a:r>
              <a:rPr lang="en-GB" dirty="0"/>
              <a:t>; /* display scale */</a:t>
            </a:r>
          </a:p>
          <a:p>
            <a:pPr marL="0" indent="0">
              <a:buNone/>
            </a:pPr>
            <a:r>
              <a:rPr lang="en-GB" dirty="0"/>
              <a:t>  int </a:t>
            </a:r>
            <a:r>
              <a:rPr lang="en-GB" dirty="0">
                <a:hlinkClick r:id="rId7"/>
              </a:rPr>
              <a:t>sign</a:t>
            </a:r>
            <a:r>
              <a:rPr lang="en-GB" dirty="0"/>
              <a:t>; /* NUMERIC_POS, NUMERIC_NEG, or NUMERIC_NAN */</a:t>
            </a:r>
          </a:p>
          <a:p>
            <a:pPr marL="0" indent="0">
              <a:buNone/>
            </a:pPr>
            <a:r>
              <a:rPr lang="en-GB" dirty="0"/>
              <a:t>  </a:t>
            </a:r>
            <a:r>
              <a:rPr lang="en-GB" dirty="0">
                <a:hlinkClick r:id="rId8"/>
              </a:rPr>
              <a:t>NumericDigit</a:t>
            </a:r>
            <a:r>
              <a:rPr lang="en-GB" dirty="0"/>
              <a:t> *</a:t>
            </a:r>
            <a:r>
              <a:rPr lang="en-GB" dirty="0">
                <a:hlinkClick r:id="rId9"/>
              </a:rPr>
              <a:t>buf</a:t>
            </a:r>
            <a:r>
              <a:rPr lang="en-GB" dirty="0"/>
              <a:t>; /* start of </a:t>
            </a:r>
            <a:r>
              <a:rPr lang="en-GB" dirty="0" err="1"/>
              <a:t>alloc'd</a:t>
            </a:r>
            <a:r>
              <a:rPr lang="en-GB" dirty="0"/>
              <a:t> space for digits[] */</a:t>
            </a:r>
          </a:p>
          <a:p>
            <a:pPr marL="0" indent="0">
              <a:buNone/>
            </a:pPr>
            <a:r>
              <a:rPr lang="en-GB" dirty="0"/>
              <a:t>  </a:t>
            </a:r>
            <a:r>
              <a:rPr lang="en-GB" dirty="0">
                <a:hlinkClick r:id="rId8"/>
              </a:rPr>
              <a:t>NumericDigit</a:t>
            </a:r>
            <a:r>
              <a:rPr lang="en-GB" dirty="0"/>
              <a:t> *</a:t>
            </a:r>
            <a:r>
              <a:rPr lang="en-GB" dirty="0">
                <a:hlinkClick r:id="rId10"/>
              </a:rPr>
              <a:t>digits</a:t>
            </a:r>
            <a:r>
              <a:rPr lang="en-GB" dirty="0"/>
              <a:t>; /* decimal digits */</a:t>
            </a:r>
            <a:endParaRPr lang="ru-RU" dirty="0"/>
          </a:p>
          <a:p>
            <a:pPr marL="0" indent="0">
              <a:buNone/>
            </a:pPr>
            <a:r>
              <a:rPr lang="en-GB" dirty="0"/>
              <a:t> } </a:t>
            </a:r>
            <a:r>
              <a:rPr lang="en-GB" dirty="0">
                <a:hlinkClick r:id="rId11"/>
              </a:rPr>
              <a:t>numeric</a:t>
            </a:r>
            <a:r>
              <a:rPr lang="en-GB" dirty="0"/>
              <a:t>;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3801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358B-05B1-4314-9F67-D4F3F1FB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7173F7-F813-4823-9B84-4DEF94CE5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90689"/>
            <a:ext cx="5565085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056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8B60-F04D-0C43-91FE-F9BD9089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Большие значения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31C25-E73B-8941-A0F1-C08E92449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9788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Большинство СУБД не позволяют кортежу превышать размер страницы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хранения значений больших чем страница, СУБД использует дополнительный страницы переполнения (</a:t>
            </a:r>
            <a:r>
              <a:rPr lang="en-US" dirty="0"/>
              <a:t>overflow)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6348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2361-27B7-BA47-9960-C1499124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доступа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E064-749A-AD4C-9A14-3A3E6DCA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0.5 </a:t>
            </a:r>
            <a:r>
              <a:rPr lang="ru-RU" dirty="0" err="1"/>
              <a:t>нс</a:t>
            </a:r>
            <a:r>
              <a:rPr lang="ru-RU" dirty="0"/>
              <a:t> – </a:t>
            </a:r>
            <a:r>
              <a:rPr lang="en-US" dirty="0"/>
              <a:t>L1</a:t>
            </a:r>
            <a:r>
              <a:rPr lang="ru-RU" dirty="0"/>
              <a:t> </a:t>
            </a:r>
            <a:r>
              <a:rPr lang="ru-RU" dirty="0" err="1"/>
              <a:t>кеш</a:t>
            </a:r>
            <a:endParaRPr lang="ru-RU" dirty="0"/>
          </a:p>
          <a:p>
            <a:r>
              <a:rPr lang="ru-RU" dirty="0"/>
              <a:t>7 </a:t>
            </a:r>
            <a:r>
              <a:rPr lang="ru-RU" dirty="0" err="1"/>
              <a:t>нс</a:t>
            </a:r>
            <a:r>
              <a:rPr lang="ru-RU" dirty="0"/>
              <a:t> – </a:t>
            </a:r>
            <a:r>
              <a:rPr lang="en-US" dirty="0"/>
              <a:t>L2 </a:t>
            </a:r>
            <a:r>
              <a:rPr lang="ru-RU" dirty="0" err="1"/>
              <a:t>кеш</a:t>
            </a:r>
            <a:endParaRPr lang="ru-RU" dirty="0"/>
          </a:p>
          <a:p>
            <a:r>
              <a:rPr lang="ru-RU" dirty="0"/>
              <a:t>100 </a:t>
            </a:r>
            <a:r>
              <a:rPr lang="ru-RU" dirty="0" err="1"/>
              <a:t>нс</a:t>
            </a:r>
            <a:r>
              <a:rPr lang="ru-RU" dirty="0"/>
              <a:t> – Память</a:t>
            </a:r>
          </a:p>
          <a:p>
            <a:r>
              <a:rPr lang="ru-RU" dirty="0"/>
              <a:t>150000 </a:t>
            </a:r>
            <a:r>
              <a:rPr lang="ru-RU" dirty="0" err="1"/>
              <a:t>нс</a:t>
            </a:r>
            <a:r>
              <a:rPr lang="ru-RU" dirty="0"/>
              <a:t> – </a:t>
            </a:r>
            <a:r>
              <a:rPr lang="en-US" dirty="0"/>
              <a:t>SSD</a:t>
            </a:r>
          </a:p>
          <a:p>
            <a:r>
              <a:rPr lang="en-US" dirty="0"/>
              <a:t>10000000 </a:t>
            </a:r>
            <a:r>
              <a:rPr lang="ru-RU" dirty="0" err="1"/>
              <a:t>нс</a:t>
            </a:r>
            <a:r>
              <a:rPr lang="ru-RU" dirty="0"/>
              <a:t> –</a:t>
            </a:r>
            <a:r>
              <a:rPr lang="en-US" dirty="0"/>
              <a:t> HDD</a:t>
            </a:r>
          </a:p>
          <a:p>
            <a:r>
              <a:rPr lang="en-US" dirty="0"/>
              <a:t>30 </a:t>
            </a:r>
            <a:r>
              <a:rPr lang="ru-RU" dirty="0"/>
              <a:t>млн </a:t>
            </a:r>
            <a:r>
              <a:rPr lang="ru-RU" dirty="0" err="1"/>
              <a:t>нс</a:t>
            </a:r>
            <a:r>
              <a:rPr lang="ru-RU" dirty="0"/>
              <a:t> - Сеть</a:t>
            </a:r>
            <a:r>
              <a:rPr lang="en-US" dirty="0"/>
              <a:t>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0291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2361-27B7-BA47-9960-C1499124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БД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E064-749A-AD4C-9A14-3A3E6DCA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Необходимо «симулировать», что мы можем хранить всю БД в памяти.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 как чтение и запись на диск довольно затратные операции, необходимо эффективно управлять этим для избегания больших ожиданий и потерь в производительности 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4129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4A42-9B65-3947-BB66-8C8C49E2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Дискоориентированные</a:t>
            </a:r>
            <a:r>
              <a:rPr lang="ru-RU" dirty="0"/>
              <a:t> СУБД</a:t>
            </a:r>
            <a:endParaRPr lang="en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1E5ECD-1DB1-8D48-AA6C-4B80F919486B}"/>
              </a:ext>
            </a:extLst>
          </p:cNvPr>
          <p:cNvCxnSpPr>
            <a:cxnSpLocks/>
          </p:cNvCxnSpPr>
          <p:nvPr/>
        </p:nvCxnSpPr>
        <p:spPr>
          <a:xfrm>
            <a:off x="1089753" y="3691506"/>
            <a:ext cx="9630562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B451153C-83B1-7C43-A768-998E03DCB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753" y="406908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A7C3E1-57CD-2B4D-B380-24C6B747E1BF}"/>
              </a:ext>
            </a:extLst>
          </p:cNvPr>
          <p:cNvSpPr txBox="1"/>
          <p:nvPr/>
        </p:nvSpPr>
        <p:spPr>
          <a:xfrm>
            <a:off x="1214971" y="51763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Диск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02AE1-A74C-B94A-B576-FD33BA19B51A}"/>
              </a:ext>
            </a:extLst>
          </p:cNvPr>
          <p:cNvSpPr/>
          <p:nvPr/>
        </p:nvSpPr>
        <p:spPr>
          <a:xfrm>
            <a:off x="2514600" y="4069080"/>
            <a:ext cx="7645400" cy="1476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17A35-C007-F34D-9378-926E573E4818}"/>
              </a:ext>
            </a:extLst>
          </p:cNvPr>
          <p:cNvSpPr txBox="1"/>
          <p:nvPr/>
        </p:nvSpPr>
        <p:spPr>
          <a:xfrm>
            <a:off x="2514600" y="3699748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Файлы базы данных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28895B-5CF0-F84F-BC67-6BDDABDA6770}"/>
              </a:ext>
            </a:extLst>
          </p:cNvPr>
          <p:cNvSpPr/>
          <p:nvPr/>
        </p:nvSpPr>
        <p:spPr>
          <a:xfrm>
            <a:off x="2743199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Мета</a:t>
            </a:r>
            <a:endParaRPr lang="en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9092B-DDA8-264C-8DA6-49B777304ECB}"/>
              </a:ext>
            </a:extLst>
          </p:cNvPr>
          <p:cNvSpPr/>
          <p:nvPr/>
        </p:nvSpPr>
        <p:spPr>
          <a:xfrm>
            <a:off x="4912453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en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1EF90-0171-9D44-B981-DC1DBCA7191F}"/>
              </a:ext>
            </a:extLst>
          </p:cNvPr>
          <p:cNvSpPr/>
          <p:nvPr/>
        </p:nvSpPr>
        <p:spPr>
          <a:xfrm>
            <a:off x="6108700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endParaRPr lang="en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68DE3A-A7A1-854B-81C4-790188358A04}"/>
              </a:ext>
            </a:extLst>
          </p:cNvPr>
          <p:cNvSpPr/>
          <p:nvPr/>
        </p:nvSpPr>
        <p:spPr>
          <a:xfrm>
            <a:off x="7302500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R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899933-CC66-E148-8BC6-F5F6BF1CA6D1}"/>
              </a:ext>
            </a:extLst>
          </p:cNvPr>
          <p:cNvSpPr/>
          <p:nvPr/>
        </p:nvSpPr>
        <p:spPr>
          <a:xfrm>
            <a:off x="8496300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  <a:endParaRPr lang="en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16F6B-7395-FC42-854A-ADBCC499DF59}"/>
              </a:ext>
            </a:extLst>
          </p:cNvPr>
          <p:cNvSpPr/>
          <p:nvPr/>
        </p:nvSpPr>
        <p:spPr>
          <a:xfrm>
            <a:off x="3827826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6065E-497F-A348-B99F-918165A45105}"/>
              </a:ext>
            </a:extLst>
          </p:cNvPr>
          <p:cNvCxnSpPr/>
          <p:nvPr/>
        </p:nvCxnSpPr>
        <p:spPr>
          <a:xfrm flipH="1" flipV="1">
            <a:off x="3086099" y="5361052"/>
            <a:ext cx="1427527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7EF4D4-F1EE-5540-A5DC-DD356654B927}"/>
              </a:ext>
            </a:extLst>
          </p:cNvPr>
          <p:cNvCxnSpPr>
            <a:cxnSpLocks/>
          </p:cNvCxnSpPr>
          <p:nvPr/>
        </p:nvCxnSpPr>
        <p:spPr>
          <a:xfrm flipH="1" flipV="1">
            <a:off x="4170727" y="5361052"/>
            <a:ext cx="350472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8C856B-CE40-5341-9331-DFAA19A77809}"/>
              </a:ext>
            </a:extLst>
          </p:cNvPr>
          <p:cNvCxnSpPr>
            <a:cxnSpLocks/>
          </p:cNvCxnSpPr>
          <p:nvPr/>
        </p:nvCxnSpPr>
        <p:spPr>
          <a:xfrm flipV="1">
            <a:off x="4521199" y="5361052"/>
            <a:ext cx="734154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124747-F8D1-2441-B553-BEA6CD0F32C2}"/>
              </a:ext>
            </a:extLst>
          </p:cNvPr>
          <p:cNvCxnSpPr>
            <a:cxnSpLocks/>
          </p:cNvCxnSpPr>
          <p:nvPr/>
        </p:nvCxnSpPr>
        <p:spPr>
          <a:xfrm flipV="1">
            <a:off x="4528772" y="5361052"/>
            <a:ext cx="1922828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D0936E-7DBC-C14F-85BC-6EC4B79ED2B8}"/>
              </a:ext>
            </a:extLst>
          </p:cNvPr>
          <p:cNvCxnSpPr>
            <a:cxnSpLocks/>
          </p:cNvCxnSpPr>
          <p:nvPr/>
        </p:nvCxnSpPr>
        <p:spPr>
          <a:xfrm flipV="1">
            <a:off x="4521199" y="5361052"/>
            <a:ext cx="3124201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D1CEF9-4967-6C44-95BB-36D33FD3054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521199" y="5361052"/>
            <a:ext cx="4318001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3894E9-4331-BE43-9D14-384DA6800BD8}"/>
              </a:ext>
            </a:extLst>
          </p:cNvPr>
          <p:cNvSpPr txBox="1"/>
          <p:nvPr/>
        </p:nvSpPr>
        <p:spPr>
          <a:xfrm>
            <a:off x="3797387" y="6125195"/>
            <a:ext cx="185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Страницы (</a:t>
            </a:r>
            <a:r>
              <a:rPr lang="en-US" dirty="0"/>
              <a:t>Page) </a:t>
            </a:r>
          </a:p>
        </p:txBody>
      </p:sp>
    </p:spTree>
    <p:extLst>
      <p:ext uri="{BB962C8B-B14F-4D97-AF65-F5344CB8AC3E}">
        <p14:creationId xmlns:p14="http://schemas.microsoft.com/office/powerpoint/2010/main" val="149886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4A42-9B65-3947-BB66-8C8C49E2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Дискоориентированные</a:t>
            </a:r>
            <a:r>
              <a:rPr lang="ru-RU" dirty="0"/>
              <a:t> СУБД</a:t>
            </a:r>
            <a:endParaRPr lang="en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1E5ECD-1DB1-8D48-AA6C-4B80F919486B}"/>
              </a:ext>
            </a:extLst>
          </p:cNvPr>
          <p:cNvCxnSpPr>
            <a:cxnSpLocks/>
          </p:cNvCxnSpPr>
          <p:nvPr/>
        </p:nvCxnSpPr>
        <p:spPr>
          <a:xfrm>
            <a:off x="1089753" y="3691506"/>
            <a:ext cx="9630562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B451153C-83B1-7C43-A768-998E03DCB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753" y="406908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A7C3E1-57CD-2B4D-B380-24C6B747E1BF}"/>
              </a:ext>
            </a:extLst>
          </p:cNvPr>
          <p:cNvSpPr txBox="1"/>
          <p:nvPr/>
        </p:nvSpPr>
        <p:spPr>
          <a:xfrm>
            <a:off x="1214971" y="51763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Диск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02AE1-A74C-B94A-B576-FD33BA19B51A}"/>
              </a:ext>
            </a:extLst>
          </p:cNvPr>
          <p:cNvSpPr/>
          <p:nvPr/>
        </p:nvSpPr>
        <p:spPr>
          <a:xfrm>
            <a:off x="2514600" y="4069080"/>
            <a:ext cx="7645400" cy="1476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17A35-C007-F34D-9378-926E573E4818}"/>
              </a:ext>
            </a:extLst>
          </p:cNvPr>
          <p:cNvSpPr txBox="1"/>
          <p:nvPr/>
        </p:nvSpPr>
        <p:spPr>
          <a:xfrm>
            <a:off x="2514600" y="3699748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Файлы базы данных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28895B-5CF0-F84F-BC67-6BDDABDA6770}"/>
              </a:ext>
            </a:extLst>
          </p:cNvPr>
          <p:cNvSpPr/>
          <p:nvPr/>
        </p:nvSpPr>
        <p:spPr>
          <a:xfrm>
            <a:off x="2743198" y="4446651"/>
            <a:ext cx="737941" cy="923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Мета</a:t>
            </a:r>
            <a:endParaRPr lang="en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9092B-DDA8-264C-8DA6-49B777304ECB}"/>
              </a:ext>
            </a:extLst>
          </p:cNvPr>
          <p:cNvSpPr/>
          <p:nvPr/>
        </p:nvSpPr>
        <p:spPr>
          <a:xfrm>
            <a:off x="4912453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en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1EF90-0171-9D44-B981-DC1DBCA7191F}"/>
              </a:ext>
            </a:extLst>
          </p:cNvPr>
          <p:cNvSpPr/>
          <p:nvPr/>
        </p:nvSpPr>
        <p:spPr>
          <a:xfrm>
            <a:off x="6108700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endParaRPr lang="en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68DE3A-A7A1-854B-81C4-790188358A04}"/>
              </a:ext>
            </a:extLst>
          </p:cNvPr>
          <p:cNvSpPr/>
          <p:nvPr/>
        </p:nvSpPr>
        <p:spPr>
          <a:xfrm>
            <a:off x="7302500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R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899933-CC66-E148-8BC6-F5F6BF1CA6D1}"/>
              </a:ext>
            </a:extLst>
          </p:cNvPr>
          <p:cNvSpPr/>
          <p:nvPr/>
        </p:nvSpPr>
        <p:spPr>
          <a:xfrm>
            <a:off x="8496300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  <a:endParaRPr lang="en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16F6B-7395-FC42-854A-ADBCC499DF59}"/>
              </a:ext>
            </a:extLst>
          </p:cNvPr>
          <p:cNvSpPr/>
          <p:nvPr/>
        </p:nvSpPr>
        <p:spPr>
          <a:xfrm>
            <a:off x="3827826" y="4446652"/>
            <a:ext cx="68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6065E-497F-A348-B99F-918165A45105}"/>
              </a:ext>
            </a:extLst>
          </p:cNvPr>
          <p:cNvCxnSpPr/>
          <p:nvPr/>
        </p:nvCxnSpPr>
        <p:spPr>
          <a:xfrm flipH="1" flipV="1">
            <a:off x="3086099" y="5361052"/>
            <a:ext cx="1427527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7EF4D4-F1EE-5540-A5DC-DD356654B927}"/>
              </a:ext>
            </a:extLst>
          </p:cNvPr>
          <p:cNvCxnSpPr>
            <a:cxnSpLocks/>
          </p:cNvCxnSpPr>
          <p:nvPr/>
        </p:nvCxnSpPr>
        <p:spPr>
          <a:xfrm flipH="1" flipV="1">
            <a:off x="4170727" y="5361052"/>
            <a:ext cx="350472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8C856B-CE40-5341-9331-DFAA19A77809}"/>
              </a:ext>
            </a:extLst>
          </p:cNvPr>
          <p:cNvCxnSpPr>
            <a:cxnSpLocks/>
          </p:cNvCxnSpPr>
          <p:nvPr/>
        </p:nvCxnSpPr>
        <p:spPr>
          <a:xfrm flipV="1">
            <a:off x="4521199" y="5361052"/>
            <a:ext cx="734154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124747-F8D1-2441-B553-BEA6CD0F32C2}"/>
              </a:ext>
            </a:extLst>
          </p:cNvPr>
          <p:cNvCxnSpPr>
            <a:cxnSpLocks/>
          </p:cNvCxnSpPr>
          <p:nvPr/>
        </p:nvCxnSpPr>
        <p:spPr>
          <a:xfrm flipV="1">
            <a:off x="4528772" y="5361052"/>
            <a:ext cx="1922828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D0936E-7DBC-C14F-85BC-6EC4B79ED2B8}"/>
              </a:ext>
            </a:extLst>
          </p:cNvPr>
          <p:cNvCxnSpPr>
            <a:cxnSpLocks/>
          </p:cNvCxnSpPr>
          <p:nvPr/>
        </p:nvCxnSpPr>
        <p:spPr>
          <a:xfrm flipV="1">
            <a:off x="4521199" y="5361052"/>
            <a:ext cx="3124201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D1CEF9-4967-6C44-95BB-36D33FD3054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521199" y="5361052"/>
            <a:ext cx="4318001" cy="74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3894E9-4331-BE43-9D14-384DA6800BD8}"/>
              </a:ext>
            </a:extLst>
          </p:cNvPr>
          <p:cNvSpPr txBox="1"/>
          <p:nvPr/>
        </p:nvSpPr>
        <p:spPr>
          <a:xfrm>
            <a:off x="3797387" y="6125195"/>
            <a:ext cx="185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Страницы (</a:t>
            </a:r>
            <a:r>
              <a:rPr lang="en-US" dirty="0"/>
              <a:t>Page) 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635E0AC4-F382-CF41-A33C-249832D20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753" y="1883594"/>
            <a:ext cx="914400" cy="893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B35B34-308F-0F42-9BAB-6212E1B8BB92}"/>
              </a:ext>
            </a:extLst>
          </p:cNvPr>
          <p:cNvSpPr txBox="1"/>
          <p:nvPr/>
        </p:nvSpPr>
        <p:spPr>
          <a:xfrm>
            <a:off x="1063983" y="286516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Память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2BD79070-A9D2-A44D-81F3-B2060C285F9E}"/>
              </a:ext>
            </a:extLst>
          </p:cNvPr>
          <p:cNvSpPr/>
          <p:nvPr/>
        </p:nvSpPr>
        <p:spPr>
          <a:xfrm>
            <a:off x="2514600" y="1883594"/>
            <a:ext cx="4641574" cy="1509308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191734-DD0A-C04F-AE4F-3A71B4C61BAA}"/>
              </a:ext>
            </a:extLst>
          </p:cNvPr>
          <p:cNvSpPr txBox="1"/>
          <p:nvPr/>
        </p:nvSpPr>
        <p:spPr>
          <a:xfrm>
            <a:off x="2638754" y="1466992"/>
            <a:ext cx="1223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Pool</a:t>
            </a:r>
          </a:p>
          <a:p>
            <a:endParaRPr lang="en-R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A61848-9428-0E46-86EC-4262A4DB5EB9}"/>
              </a:ext>
            </a:extLst>
          </p:cNvPr>
          <p:cNvSpPr/>
          <p:nvPr/>
        </p:nvSpPr>
        <p:spPr>
          <a:xfrm>
            <a:off x="2919804" y="2234746"/>
            <a:ext cx="685800" cy="9144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tx1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4F5A69-D94A-E246-91D1-3266497044CB}"/>
              </a:ext>
            </a:extLst>
          </p:cNvPr>
          <p:cNvSpPr/>
          <p:nvPr/>
        </p:nvSpPr>
        <p:spPr>
          <a:xfrm>
            <a:off x="3998569" y="2225616"/>
            <a:ext cx="685800" cy="9144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tx1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FD5B14-1196-0543-9CBF-5A8ABA994425}"/>
              </a:ext>
            </a:extLst>
          </p:cNvPr>
          <p:cNvSpPr/>
          <p:nvPr/>
        </p:nvSpPr>
        <p:spPr>
          <a:xfrm>
            <a:off x="5077334" y="2209133"/>
            <a:ext cx="685800" cy="9144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tx1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9759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CB98227-9C25-4A40-B703-D00193E87E1E}">
  <we:reference id="wa200000113" version="1.0.0.0" store="en-GB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1740</Words>
  <Application>Microsoft Office PowerPoint</Application>
  <PresentationFormat>Widescreen</PresentationFormat>
  <Paragraphs>435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Методы организации хранения данных</vt:lpstr>
      <vt:lpstr>Классификация типов хранения</vt:lpstr>
      <vt:lpstr>Иерархия типов хранения</vt:lpstr>
      <vt:lpstr>Иерархия типов хранения</vt:lpstr>
      <vt:lpstr>HDD</vt:lpstr>
      <vt:lpstr>Время доступа</vt:lpstr>
      <vt:lpstr>Задача БД</vt:lpstr>
      <vt:lpstr>Дискоориентированные СУБД</vt:lpstr>
      <vt:lpstr>Дискоориентированные СУБД</vt:lpstr>
      <vt:lpstr>Дискоориентированные СУБД</vt:lpstr>
      <vt:lpstr>Дискоориентированные СУБД</vt:lpstr>
      <vt:lpstr>Дискоориентированные СУБД</vt:lpstr>
      <vt:lpstr>Дискоориентированные СУБД</vt:lpstr>
      <vt:lpstr>Дискоориентированные СУБД</vt:lpstr>
      <vt:lpstr>Почему не использовать ОС? </vt:lpstr>
      <vt:lpstr>Почему не использовать ОС? </vt:lpstr>
      <vt:lpstr>Почему не использовать ОС? </vt:lpstr>
      <vt:lpstr>Хранилище для СУБД</vt:lpstr>
      <vt:lpstr>Хранилище для СУБД</vt:lpstr>
      <vt:lpstr>Хранение файлов</vt:lpstr>
      <vt:lpstr>Менеджер хранилища</vt:lpstr>
      <vt:lpstr>Страницы (Page)</vt:lpstr>
      <vt:lpstr>Страницы (Page)</vt:lpstr>
      <vt:lpstr>Страницы (Page)</vt:lpstr>
      <vt:lpstr>Архитектура хранения страниц</vt:lpstr>
      <vt:lpstr>Архитектура хранения страниц</vt:lpstr>
      <vt:lpstr>Организация файла в виде «кучи»</vt:lpstr>
      <vt:lpstr>Файл в виде «кучи». Связный список </vt:lpstr>
      <vt:lpstr>Файл в виде «кучи». Связный список</vt:lpstr>
      <vt:lpstr>Файл в виде «кучи». Связный список</vt:lpstr>
      <vt:lpstr>Файл в виде «кучи». Директория страниц</vt:lpstr>
      <vt:lpstr>Файл в виде «кучи». Директория страниц</vt:lpstr>
      <vt:lpstr>Заголовок страницы</vt:lpstr>
      <vt:lpstr>Организация страницы</vt:lpstr>
      <vt:lpstr>Хранение кортежей</vt:lpstr>
      <vt:lpstr>Хранение кортежей</vt:lpstr>
      <vt:lpstr>Хранение кортежей</vt:lpstr>
      <vt:lpstr>Комбинированные страницы</vt:lpstr>
      <vt:lpstr>Комбинированные страницы</vt:lpstr>
      <vt:lpstr>Описание кортежа</vt:lpstr>
      <vt:lpstr>Заголовок кортежа</vt:lpstr>
      <vt:lpstr>Данные кортежа </vt:lpstr>
      <vt:lpstr>Организация файлов в виде логов</vt:lpstr>
      <vt:lpstr>Организация файлов в виде логов</vt:lpstr>
      <vt:lpstr>Организация файлов в виде логов</vt:lpstr>
      <vt:lpstr>Идентификатор кортежа</vt:lpstr>
      <vt:lpstr>Представление данных</vt:lpstr>
      <vt:lpstr>Числа с переменной длинной</vt:lpstr>
      <vt:lpstr>Числа с фиксированной длиной</vt:lpstr>
      <vt:lpstr>Большие значения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организации хранения данных</dc:title>
  <dc:creator>nikita bakanchev</dc:creator>
  <cp:lastModifiedBy>nikita bakanchev</cp:lastModifiedBy>
  <cp:revision>3</cp:revision>
  <dcterms:created xsi:type="dcterms:W3CDTF">2019-04-25T16:37:27Z</dcterms:created>
  <dcterms:modified xsi:type="dcterms:W3CDTF">2020-02-29T06:01:29Z</dcterms:modified>
</cp:coreProperties>
</file>