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7.xml" ContentType="application/inkml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37"/>
  </p:notesMasterIdLst>
  <p:handoutMasterIdLst>
    <p:handoutMasterId r:id="rId38"/>
  </p:handoutMasterIdLst>
  <p:sldIdLst>
    <p:sldId id="346" r:id="rId2"/>
    <p:sldId id="256" r:id="rId3"/>
    <p:sldId id="257" r:id="rId4"/>
    <p:sldId id="258" r:id="rId5"/>
    <p:sldId id="259" r:id="rId6"/>
    <p:sldId id="335" r:id="rId7"/>
    <p:sldId id="262" r:id="rId8"/>
    <p:sldId id="354" r:id="rId9"/>
    <p:sldId id="348" r:id="rId10"/>
    <p:sldId id="263" r:id="rId11"/>
    <p:sldId id="268" r:id="rId12"/>
    <p:sldId id="350" r:id="rId13"/>
    <p:sldId id="270" r:id="rId14"/>
    <p:sldId id="364" r:id="rId15"/>
    <p:sldId id="271" r:id="rId16"/>
    <p:sldId id="272" r:id="rId17"/>
    <p:sldId id="362" r:id="rId18"/>
    <p:sldId id="275" r:id="rId19"/>
    <p:sldId id="277" r:id="rId20"/>
    <p:sldId id="365" r:id="rId21"/>
    <p:sldId id="367" r:id="rId22"/>
    <p:sldId id="368" r:id="rId23"/>
    <p:sldId id="366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6081D-2BBB-0348-B787-8C14A07602F1}" v="3698" dt="2020-05-16T11:33:40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7"/>
    <p:restoredTop sz="94695"/>
  </p:normalViewPr>
  <p:slideViewPr>
    <p:cSldViewPr snapToGrid="0">
      <p:cViewPr varScale="1">
        <p:scale>
          <a:sx n="171" d="100"/>
          <a:sy n="171" d="100"/>
        </p:scale>
        <p:origin x="2520" y="168"/>
      </p:cViewPr>
      <p:guideLst>
        <p:guide orient="horz" pos="734"/>
        <p:guide pos="5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1378967B-71E9-4729-9250-BB8E4597E371}"/>
    <pc:docChg chg="delSld">
      <pc:chgData name="nikita bakanchev" userId="7425f483d9e5d2b1" providerId="LiveId" clId="{1378967B-71E9-4729-9250-BB8E4597E371}" dt="2019-06-01T06:28:02.963" v="45" actId="2696"/>
      <pc:docMkLst>
        <pc:docMk/>
      </pc:docMkLst>
      <pc:sldChg chg="del">
        <pc:chgData name="nikita bakanchev" userId="7425f483d9e5d2b1" providerId="LiveId" clId="{1378967B-71E9-4729-9250-BB8E4597E371}" dt="2019-06-01T06:28:02.381" v="11" actId="2696"/>
        <pc:sldMkLst>
          <pc:docMk/>
          <pc:sldMk cId="0" sldId="264"/>
        </pc:sldMkLst>
      </pc:sldChg>
      <pc:sldChg chg="del">
        <pc:chgData name="nikita bakanchev" userId="7425f483d9e5d2b1" providerId="LiveId" clId="{1378967B-71E9-4729-9250-BB8E4597E371}" dt="2019-06-01T06:28:02.193" v="0" actId="2696"/>
        <pc:sldMkLst>
          <pc:docMk/>
          <pc:sldMk cId="0" sldId="276"/>
        </pc:sldMkLst>
      </pc:sldChg>
      <pc:sldChg chg="del">
        <pc:chgData name="nikita bakanchev" userId="7425f483d9e5d2b1" providerId="LiveId" clId="{1378967B-71E9-4729-9250-BB8E4597E371}" dt="2019-06-01T06:28:02.247" v="2" actId="2696"/>
        <pc:sldMkLst>
          <pc:docMk/>
          <pc:sldMk cId="0" sldId="278"/>
        </pc:sldMkLst>
      </pc:sldChg>
      <pc:sldChg chg="del">
        <pc:chgData name="nikita bakanchev" userId="7425f483d9e5d2b1" providerId="LiveId" clId="{1378967B-71E9-4729-9250-BB8E4597E371}" dt="2019-06-01T06:28:02.291" v="5" actId="2696"/>
        <pc:sldMkLst>
          <pc:docMk/>
          <pc:sldMk cId="0" sldId="279"/>
        </pc:sldMkLst>
      </pc:sldChg>
      <pc:sldChg chg="del">
        <pc:chgData name="nikita bakanchev" userId="7425f483d9e5d2b1" providerId="LiveId" clId="{1378967B-71E9-4729-9250-BB8E4597E371}" dt="2019-06-01T06:28:02.309" v="6" actId="2696"/>
        <pc:sldMkLst>
          <pc:docMk/>
          <pc:sldMk cId="0" sldId="284"/>
        </pc:sldMkLst>
      </pc:sldChg>
      <pc:sldChg chg="del">
        <pc:chgData name="nikita bakanchev" userId="7425f483d9e5d2b1" providerId="LiveId" clId="{1378967B-71E9-4729-9250-BB8E4597E371}" dt="2019-06-01T06:28:02.323" v="7" actId="2696"/>
        <pc:sldMkLst>
          <pc:docMk/>
          <pc:sldMk cId="0" sldId="285"/>
        </pc:sldMkLst>
      </pc:sldChg>
      <pc:sldChg chg="del">
        <pc:chgData name="nikita bakanchev" userId="7425f483d9e5d2b1" providerId="LiveId" clId="{1378967B-71E9-4729-9250-BB8E4597E371}" dt="2019-06-01T06:28:02.341" v="8" actId="2696"/>
        <pc:sldMkLst>
          <pc:docMk/>
          <pc:sldMk cId="0" sldId="286"/>
        </pc:sldMkLst>
      </pc:sldChg>
      <pc:sldChg chg="del">
        <pc:chgData name="nikita bakanchev" userId="7425f483d9e5d2b1" providerId="LiveId" clId="{1378967B-71E9-4729-9250-BB8E4597E371}" dt="2019-06-01T06:28:02.368" v="10" actId="2696"/>
        <pc:sldMkLst>
          <pc:docMk/>
          <pc:sldMk cId="0" sldId="287"/>
        </pc:sldMkLst>
      </pc:sldChg>
      <pc:sldChg chg="del">
        <pc:chgData name="nikita bakanchev" userId="7425f483d9e5d2b1" providerId="LiveId" clId="{1378967B-71E9-4729-9250-BB8E4597E371}" dt="2019-06-01T06:28:02.393" v="12" actId="2696"/>
        <pc:sldMkLst>
          <pc:docMk/>
          <pc:sldMk cId="0" sldId="288"/>
        </pc:sldMkLst>
      </pc:sldChg>
      <pc:sldChg chg="del">
        <pc:chgData name="nikita bakanchev" userId="7425f483d9e5d2b1" providerId="LiveId" clId="{1378967B-71E9-4729-9250-BB8E4597E371}" dt="2019-06-01T06:28:02.413" v="13" actId="2696"/>
        <pc:sldMkLst>
          <pc:docMk/>
          <pc:sldMk cId="0" sldId="289"/>
        </pc:sldMkLst>
      </pc:sldChg>
      <pc:sldChg chg="del">
        <pc:chgData name="nikita bakanchev" userId="7425f483d9e5d2b1" providerId="LiveId" clId="{1378967B-71E9-4729-9250-BB8E4597E371}" dt="2019-06-01T06:28:02.358" v="9" actId="2696"/>
        <pc:sldMkLst>
          <pc:docMk/>
          <pc:sldMk cId="0" sldId="290"/>
        </pc:sldMkLst>
      </pc:sldChg>
      <pc:sldChg chg="del">
        <pc:chgData name="nikita bakanchev" userId="7425f483d9e5d2b1" providerId="LiveId" clId="{1378967B-71E9-4729-9250-BB8E4597E371}" dt="2019-06-01T06:28:02.417" v="14" actId="2696"/>
        <pc:sldMkLst>
          <pc:docMk/>
          <pc:sldMk cId="0" sldId="291"/>
        </pc:sldMkLst>
      </pc:sldChg>
      <pc:sldChg chg="del">
        <pc:chgData name="nikita bakanchev" userId="7425f483d9e5d2b1" providerId="LiveId" clId="{1378967B-71E9-4729-9250-BB8E4597E371}" dt="2019-06-01T06:28:02.459" v="16" actId="2696"/>
        <pc:sldMkLst>
          <pc:docMk/>
          <pc:sldMk cId="0" sldId="292"/>
        </pc:sldMkLst>
      </pc:sldChg>
      <pc:sldChg chg="del">
        <pc:chgData name="nikita bakanchev" userId="7425f483d9e5d2b1" providerId="LiveId" clId="{1378967B-71E9-4729-9250-BB8E4597E371}" dt="2019-06-01T06:28:02.429" v="15" actId="2696"/>
        <pc:sldMkLst>
          <pc:docMk/>
          <pc:sldMk cId="0" sldId="293"/>
        </pc:sldMkLst>
      </pc:sldChg>
      <pc:sldChg chg="del">
        <pc:chgData name="nikita bakanchev" userId="7425f483d9e5d2b1" providerId="LiveId" clId="{1378967B-71E9-4729-9250-BB8E4597E371}" dt="2019-06-01T06:28:02.474" v="17" actId="2696"/>
        <pc:sldMkLst>
          <pc:docMk/>
          <pc:sldMk cId="0" sldId="294"/>
        </pc:sldMkLst>
      </pc:sldChg>
      <pc:sldChg chg="del">
        <pc:chgData name="nikita bakanchev" userId="7425f483d9e5d2b1" providerId="LiveId" clId="{1378967B-71E9-4729-9250-BB8E4597E371}" dt="2019-06-01T06:28:02.493" v="18" actId="2696"/>
        <pc:sldMkLst>
          <pc:docMk/>
          <pc:sldMk cId="0" sldId="295"/>
        </pc:sldMkLst>
      </pc:sldChg>
      <pc:sldChg chg="del">
        <pc:chgData name="nikita bakanchev" userId="7425f483d9e5d2b1" providerId="LiveId" clId="{1378967B-71E9-4729-9250-BB8E4597E371}" dt="2019-06-01T06:28:02.553" v="20" actId="2696"/>
        <pc:sldMkLst>
          <pc:docMk/>
          <pc:sldMk cId="0" sldId="296"/>
        </pc:sldMkLst>
      </pc:sldChg>
      <pc:sldChg chg="del">
        <pc:chgData name="nikita bakanchev" userId="7425f483d9e5d2b1" providerId="LiveId" clId="{1378967B-71E9-4729-9250-BB8E4597E371}" dt="2019-06-01T06:28:02.586" v="21" actId="2696"/>
        <pc:sldMkLst>
          <pc:docMk/>
          <pc:sldMk cId="0" sldId="297"/>
        </pc:sldMkLst>
      </pc:sldChg>
      <pc:sldChg chg="del">
        <pc:chgData name="nikita bakanchev" userId="7425f483d9e5d2b1" providerId="LiveId" clId="{1378967B-71E9-4729-9250-BB8E4597E371}" dt="2019-06-01T06:28:02.644" v="22" actId="2696"/>
        <pc:sldMkLst>
          <pc:docMk/>
          <pc:sldMk cId="0" sldId="298"/>
        </pc:sldMkLst>
      </pc:sldChg>
      <pc:sldChg chg="del">
        <pc:chgData name="nikita bakanchev" userId="7425f483d9e5d2b1" providerId="LiveId" clId="{1378967B-71E9-4729-9250-BB8E4597E371}" dt="2019-06-01T06:28:02.648" v="23" actId="2696"/>
        <pc:sldMkLst>
          <pc:docMk/>
          <pc:sldMk cId="0" sldId="299"/>
        </pc:sldMkLst>
      </pc:sldChg>
      <pc:sldChg chg="del">
        <pc:chgData name="nikita bakanchev" userId="7425f483d9e5d2b1" providerId="LiveId" clId="{1378967B-71E9-4729-9250-BB8E4597E371}" dt="2019-06-01T06:28:02.669" v="25" actId="2696"/>
        <pc:sldMkLst>
          <pc:docMk/>
          <pc:sldMk cId="0" sldId="301"/>
        </pc:sldMkLst>
      </pc:sldChg>
      <pc:sldChg chg="del">
        <pc:chgData name="nikita bakanchev" userId="7425f483d9e5d2b1" providerId="LiveId" clId="{1378967B-71E9-4729-9250-BB8E4597E371}" dt="2019-06-01T06:28:02.687" v="26" actId="2696"/>
        <pc:sldMkLst>
          <pc:docMk/>
          <pc:sldMk cId="0" sldId="302"/>
        </pc:sldMkLst>
      </pc:sldChg>
      <pc:sldChg chg="del">
        <pc:chgData name="nikita bakanchev" userId="7425f483d9e5d2b1" providerId="LiveId" clId="{1378967B-71E9-4729-9250-BB8E4597E371}" dt="2019-06-01T06:28:02.707" v="27" actId="2696"/>
        <pc:sldMkLst>
          <pc:docMk/>
          <pc:sldMk cId="0" sldId="303"/>
        </pc:sldMkLst>
      </pc:sldChg>
      <pc:sldChg chg="del">
        <pc:chgData name="nikita bakanchev" userId="7425f483d9e5d2b1" providerId="LiveId" clId="{1378967B-71E9-4729-9250-BB8E4597E371}" dt="2019-06-01T06:28:02.837" v="33" actId="2696"/>
        <pc:sldMkLst>
          <pc:docMk/>
          <pc:sldMk cId="0" sldId="305"/>
        </pc:sldMkLst>
      </pc:sldChg>
      <pc:sldChg chg="del">
        <pc:chgData name="nikita bakanchev" userId="7425f483d9e5d2b1" providerId="LiveId" clId="{1378967B-71E9-4729-9250-BB8E4597E371}" dt="2019-06-01T06:28:02.874" v="35" actId="2696"/>
        <pc:sldMkLst>
          <pc:docMk/>
          <pc:sldMk cId="0" sldId="306"/>
        </pc:sldMkLst>
      </pc:sldChg>
      <pc:sldChg chg="del">
        <pc:chgData name="nikita bakanchev" userId="7425f483d9e5d2b1" providerId="LiveId" clId="{1378967B-71E9-4729-9250-BB8E4597E371}" dt="2019-06-01T06:28:02.264" v="3" actId="2696"/>
        <pc:sldMkLst>
          <pc:docMk/>
          <pc:sldMk cId="0" sldId="334"/>
        </pc:sldMkLst>
      </pc:sldChg>
      <pc:sldChg chg="del">
        <pc:chgData name="nikita bakanchev" userId="7425f483d9e5d2b1" providerId="LiveId" clId="{1378967B-71E9-4729-9250-BB8E4597E371}" dt="2019-06-01T06:28:02.532" v="19" actId="2696"/>
        <pc:sldMkLst>
          <pc:docMk/>
          <pc:sldMk cId="0" sldId="336"/>
        </pc:sldMkLst>
      </pc:sldChg>
      <pc:sldChg chg="del">
        <pc:chgData name="nikita bakanchev" userId="7425f483d9e5d2b1" providerId="LiveId" clId="{1378967B-71E9-4729-9250-BB8E4597E371}" dt="2019-06-01T06:28:02.810" v="32" actId="2696"/>
        <pc:sldMkLst>
          <pc:docMk/>
          <pc:sldMk cId="0" sldId="337"/>
        </pc:sldMkLst>
      </pc:sldChg>
      <pc:sldChg chg="del">
        <pc:chgData name="nikita bakanchev" userId="7425f483d9e5d2b1" providerId="LiveId" clId="{1378967B-71E9-4729-9250-BB8E4597E371}" dt="2019-06-01T06:28:02.850" v="34" actId="2696"/>
        <pc:sldMkLst>
          <pc:docMk/>
          <pc:sldMk cId="0" sldId="338"/>
        </pc:sldMkLst>
      </pc:sldChg>
      <pc:sldChg chg="del">
        <pc:chgData name="nikita bakanchev" userId="7425f483d9e5d2b1" providerId="LiveId" clId="{1378967B-71E9-4729-9250-BB8E4597E371}" dt="2019-06-01T06:28:02.890" v="36" actId="2696"/>
        <pc:sldMkLst>
          <pc:docMk/>
          <pc:sldMk cId="0" sldId="339"/>
        </pc:sldMkLst>
      </pc:sldChg>
      <pc:sldChg chg="del">
        <pc:chgData name="nikita bakanchev" userId="7425f483d9e5d2b1" providerId="LiveId" clId="{1378967B-71E9-4729-9250-BB8E4597E371}" dt="2019-06-01T06:28:02.900" v="37" actId="2696"/>
        <pc:sldMkLst>
          <pc:docMk/>
          <pc:sldMk cId="0" sldId="340"/>
        </pc:sldMkLst>
      </pc:sldChg>
      <pc:sldChg chg="del">
        <pc:chgData name="nikita bakanchev" userId="7425f483d9e5d2b1" providerId="LiveId" clId="{1378967B-71E9-4729-9250-BB8E4597E371}" dt="2019-06-01T06:28:02.931" v="40" actId="2696"/>
        <pc:sldMkLst>
          <pc:docMk/>
          <pc:sldMk cId="0" sldId="341"/>
        </pc:sldMkLst>
      </pc:sldChg>
      <pc:sldChg chg="del">
        <pc:chgData name="nikita bakanchev" userId="7425f483d9e5d2b1" providerId="LiveId" clId="{1378967B-71E9-4729-9250-BB8E4597E371}" dt="2019-06-01T06:28:02.226" v="1" actId="2696"/>
        <pc:sldMkLst>
          <pc:docMk/>
          <pc:sldMk cId="0" sldId="343"/>
        </pc:sldMkLst>
      </pc:sldChg>
      <pc:sldChg chg="del">
        <pc:chgData name="nikita bakanchev" userId="7425f483d9e5d2b1" providerId="LiveId" clId="{1378967B-71E9-4729-9250-BB8E4597E371}" dt="2019-06-01T06:28:02.277" v="4" actId="2696"/>
        <pc:sldMkLst>
          <pc:docMk/>
          <pc:sldMk cId="0" sldId="344"/>
        </pc:sldMkLst>
      </pc:sldChg>
      <pc:sldChg chg="del">
        <pc:chgData name="nikita bakanchev" userId="7425f483d9e5d2b1" providerId="LiveId" clId="{1378967B-71E9-4729-9250-BB8E4597E371}" dt="2019-06-01T06:28:02.725" v="28" actId="2696"/>
        <pc:sldMkLst>
          <pc:docMk/>
          <pc:sldMk cId="0" sldId="351"/>
        </pc:sldMkLst>
      </pc:sldChg>
      <pc:sldChg chg="del">
        <pc:chgData name="nikita bakanchev" userId="7425f483d9e5d2b1" providerId="LiveId" clId="{1378967B-71E9-4729-9250-BB8E4597E371}" dt="2019-06-01T06:28:02.802" v="31" actId="2696"/>
        <pc:sldMkLst>
          <pc:docMk/>
          <pc:sldMk cId="0" sldId="352"/>
        </pc:sldMkLst>
      </pc:sldChg>
      <pc:sldChg chg="del">
        <pc:chgData name="nikita bakanchev" userId="7425f483d9e5d2b1" providerId="LiveId" clId="{1378967B-71E9-4729-9250-BB8E4597E371}" dt="2019-06-01T06:28:02.778" v="30" actId="2696"/>
        <pc:sldMkLst>
          <pc:docMk/>
          <pc:sldMk cId="0" sldId="353"/>
        </pc:sldMkLst>
      </pc:sldChg>
      <pc:sldChg chg="del">
        <pc:chgData name="nikita bakanchev" userId="7425f483d9e5d2b1" providerId="LiveId" clId="{1378967B-71E9-4729-9250-BB8E4597E371}" dt="2019-06-01T06:28:02.660" v="24" actId="2696"/>
        <pc:sldMkLst>
          <pc:docMk/>
          <pc:sldMk cId="3986504523" sldId="355"/>
        </pc:sldMkLst>
      </pc:sldChg>
      <pc:sldChg chg="del">
        <pc:chgData name="nikita bakanchev" userId="7425f483d9e5d2b1" providerId="LiveId" clId="{1378967B-71E9-4729-9250-BB8E4597E371}" dt="2019-06-01T06:28:02.750" v="29" actId="2696"/>
        <pc:sldMkLst>
          <pc:docMk/>
          <pc:sldMk cId="3510430482" sldId="356"/>
        </pc:sldMkLst>
      </pc:sldChg>
      <pc:sldChg chg="del">
        <pc:chgData name="nikita bakanchev" userId="7425f483d9e5d2b1" providerId="LiveId" clId="{1378967B-71E9-4729-9250-BB8E4597E371}" dt="2019-06-01T06:28:02.909" v="38" actId="2696"/>
        <pc:sldMkLst>
          <pc:docMk/>
          <pc:sldMk cId="1349997687" sldId="357"/>
        </pc:sldMkLst>
      </pc:sldChg>
      <pc:sldChg chg="del">
        <pc:chgData name="nikita bakanchev" userId="7425f483d9e5d2b1" providerId="LiveId" clId="{1378967B-71E9-4729-9250-BB8E4597E371}" dt="2019-06-01T06:28:02.918" v="39" actId="2696"/>
        <pc:sldMkLst>
          <pc:docMk/>
          <pc:sldMk cId="1743223345" sldId="358"/>
        </pc:sldMkLst>
      </pc:sldChg>
      <pc:sldChg chg="del">
        <pc:chgData name="nikita bakanchev" userId="7425f483d9e5d2b1" providerId="LiveId" clId="{1378967B-71E9-4729-9250-BB8E4597E371}" dt="2019-06-01T06:28:02.939" v="41" actId="2696"/>
        <pc:sldMkLst>
          <pc:docMk/>
          <pc:sldMk cId="2323847900" sldId="359"/>
        </pc:sldMkLst>
      </pc:sldChg>
      <pc:sldChg chg="del">
        <pc:chgData name="nikita bakanchev" userId="7425f483d9e5d2b1" providerId="LiveId" clId="{1378967B-71E9-4729-9250-BB8E4597E371}" dt="2019-06-01T06:28:02.951" v="42" actId="2696"/>
        <pc:sldMkLst>
          <pc:docMk/>
          <pc:sldMk cId="2882072343" sldId="360"/>
        </pc:sldMkLst>
      </pc:sldChg>
      <pc:sldChg chg="del">
        <pc:chgData name="nikita bakanchev" userId="7425f483d9e5d2b1" providerId="LiveId" clId="{1378967B-71E9-4729-9250-BB8E4597E371}" dt="2019-06-01T06:28:02.957" v="43" actId="2696"/>
        <pc:sldMkLst>
          <pc:docMk/>
          <pc:sldMk cId="103282244" sldId="361"/>
        </pc:sldMkLst>
      </pc:sldChg>
      <pc:sldChg chg="del">
        <pc:chgData name="nikita bakanchev" userId="7425f483d9e5d2b1" providerId="LiveId" clId="{1378967B-71E9-4729-9250-BB8E4597E371}" dt="2019-06-01T06:28:02.959" v="44" actId="2696"/>
        <pc:sldMkLst>
          <pc:docMk/>
          <pc:sldMk cId="0" sldId="363"/>
        </pc:sldMkLst>
      </pc:sldChg>
      <pc:sldMasterChg chg="delSldLayout">
        <pc:chgData name="nikita bakanchev" userId="7425f483d9e5d2b1" providerId="LiveId" clId="{1378967B-71E9-4729-9250-BB8E4597E371}" dt="2019-06-01T06:28:02.963" v="45" actId="2696"/>
        <pc:sldMasterMkLst>
          <pc:docMk/>
          <pc:sldMasterMk cId="2490040320" sldId="2147483721"/>
        </pc:sldMasterMkLst>
        <pc:sldLayoutChg chg="del">
          <pc:chgData name="nikita bakanchev" userId="7425f483d9e5d2b1" providerId="LiveId" clId="{1378967B-71E9-4729-9250-BB8E4597E371}" dt="2019-06-01T06:28:02.963" v="45" actId="2696"/>
          <pc:sldLayoutMkLst>
            <pc:docMk/>
            <pc:sldMasterMk cId="2490040320" sldId="2147483721"/>
            <pc:sldLayoutMk cId="2422825673" sldId="2147483735"/>
          </pc:sldLayoutMkLst>
        </pc:sldLayoutChg>
      </pc:sldMasterChg>
    </pc:docChg>
  </pc:docChgLst>
  <pc:docChgLst>
    <pc:chgData name="nikita bakanchev" userId="7425f483d9e5d2b1" providerId="LiveId" clId="{EDF62E32-D586-4BCC-AE20-F7680D736AB5}"/>
    <pc:docChg chg="undo custSel addSld delSld modSld">
      <pc:chgData name="nikita bakanchev" userId="7425f483d9e5d2b1" providerId="LiveId" clId="{EDF62E32-D586-4BCC-AE20-F7680D736AB5}" dt="2019-03-21T19:18:41.792" v="5958" actId="6549"/>
      <pc:docMkLst>
        <pc:docMk/>
      </pc:docMkLst>
      <pc:sldChg chg="modSp">
        <pc:chgData name="nikita bakanchev" userId="7425f483d9e5d2b1" providerId="LiveId" clId="{EDF62E32-D586-4BCC-AE20-F7680D736AB5}" dt="2019-03-20T18:50:20.205" v="193" actId="20577"/>
        <pc:sldMkLst>
          <pc:docMk/>
          <pc:sldMk cId="0" sldId="256"/>
        </pc:sldMkLst>
        <pc:spChg chg="mod">
          <ac:chgData name="nikita bakanchev" userId="7425f483d9e5d2b1" providerId="LiveId" clId="{EDF62E32-D586-4BCC-AE20-F7680D736AB5}" dt="2019-03-20T18:50:20.205" v="193" actId="20577"/>
          <ac:spMkLst>
            <pc:docMk/>
            <pc:sldMk cId="0" sldId="256"/>
            <ac:spMk id="7171" creationId="{B04C8AB1-093B-4BD3-B57D-1117443AEF6C}"/>
          </ac:spMkLst>
        </pc:spChg>
        <pc:spChg chg="mod">
          <ac:chgData name="nikita bakanchev" userId="7425f483d9e5d2b1" providerId="LiveId" clId="{EDF62E32-D586-4BCC-AE20-F7680D736AB5}" dt="2019-03-20T18:49:10.802" v="41" actId="20577"/>
          <ac:spMkLst>
            <pc:docMk/>
            <pc:sldMk cId="0" sldId="256"/>
            <ac:spMk id="30722" creationId="{B83E7B48-50DD-40B1-82EB-DB0F7EE991D7}"/>
          </ac:spMkLst>
        </pc:spChg>
      </pc:sldChg>
      <pc:sldChg chg="modSp">
        <pc:chgData name="nikita bakanchev" userId="7425f483d9e5d2b1" providerId="LiveId" clId="{EDF62E32-D586-4BCC-AE20-F7680D736AB5}" dt="2019-03-20T18:51:38.011" v="282" actId="20577"/>
        <pc:sldMkLst>
          <pc:docMk/>
          <pc:sldMk cId="0" sldId="257"/>
        </pc:sldMkLst>
        <pc:spChg chg="mod">
          <ac:chgData name="nikita bakanchev" userId="7425f483d9e5d2b1" providerId="LiveId" clId="{EDF62E32-D586-4BCC-AE20-F7680D736AB5}" dt="2019-03-20T18:51:38.011" v="282" actId="20577"/>
          <ac:spMkLst>
            <pc:docMk/>
            <pc:sldMk cId="0" sldId="257"/>
            <ac:spMk id="9219" creationId="{2D2522C3-D90D-4FC0-8084-00D0088674AB}"/>
          </ac:spMkLst>
        </pc:spChg>
        <pc:spChg chg="mod">
          <ac:chgData name="nikita bakanchev" userId="7425f483d9e5d2b1" providerId="LiveId" clId="{EDF62E32-D586-4BCC-AE20-F7680D736AB5}" dt="2019-03-20T18:51:17.162" v="232" actId="6549"/>
          <ac:spMkLst>
            <pc:docMk/>
            <pc:sldMk cId="0" sldId="257"/>
            <ac:spMk id="305154" creationId="{C4F7EECF-E672-4EC7-A229-C16B8BBFB5E7}"/>
          </ac:spMkLst>
        </pc:spChg>
      </pc:sldChg>
      <pc:sldChg chg="modSp">
        <pc:chgData name="nikita bakanchev" userId="7425f483d9e5d2b1" providerId="LiveId" clId="{EDF62E32-D586-4BCC-AE20-F7680D736AB5}" dt="2019-03-20T18:55:37.902" v="648" actId="20577"/>
        <pc:sldMkLst>
          <pc:docMk/>
          <pc:sldMk cId="0" sldId="258"/>
        </pc:sldMkLst>
        <pc:spChg chg="mod">
          <ac:chgData name="nikita bakanchev" userId="7425f483d9e5d2b1" providerId="LiveId" clId="{EDF62E32-D586-4BCC-AE20-F7680D736AB5}" dt="2019-03-20T18:55:37.902" v="648" actId="20577"/>
          <ac:spMkLst>
            <pc:docMk/>
            <pc:sldMk cId="0" sldId="258"/>
            <ac:spMk id="11267" creationId="{6428F809-F71E-403F-A785-3D6B01E4DD03}"/>
          </ac:spMkLst>
        </pc:spChg>
        <pc:spChg chg="mod">
          <ac:chgData name="nikita bakanchev" userId="7425f483d9e5d2b1" providerId="LiveId" clId="{EDF62E32-D586-4BCC-AE20-F7680D736AB5}" dt="2019-03-20T18:51:48.218" v="283"/>
          <ac:spMkLst>
            <pc:docMk/>
            <pc:sldMk cId="0" sldId="258"/>
            <ac:spMk id="306178" creationId="{4E89BB60-2D0A-430C-B904-1D17058D3C89}"/>
          </ac:spMkLst>
        </pc:spChg>
      </pc:sldChg>
      <pc:sldChg chg="modSp">
        <pc:chgData name="nikita bakanchev" userId="7425f483d9e5d2b1" providerId="LiveId" clId="{EDF62E32-D586-4BCC-AE20-F7680D736AB5}" dt="2019-03-21T17:47:50.210" v="1271" actId="20577"/>
        <pc:sldMkLst>
          <pc:docMk/>
          <pc:sldMk cId="0" sldId="259"/>
        </pc:sldMkLst>
        <pc:spChg chg="mod">
          <ac:chgData name="nikita bakanchev" userId="7425f483d9e5d2b1" providerId="LiveId" clId="{EDF62E32-D586-4BCC-AE20-F7680D736AB5}" dt="2019-03-21T17:47:50.210" v="1271" actId="20577"/>
          <ac:spMkLst>
            <pc:docMk/>
            <pc:sldMk cId="0" sldId="259"/>
            <ac:spMk id="13315" creationId="{0555D7EF-9E4A-4BE9-B712-A77059F3A004}"/>
          </ac:spMkLst>
        </pc:spChg>
        <pc:spChg chg="mod">
          <ac:chgData name="nikita bakanchev" userId="7425f483d9e5d2b1" providerId="LiveId" clId="{EDF62E32-D586-4BCC-AE20-F7680D736AB5}" dt="2019-03-20T18:56:04.298" v="672" actId="20577"/>
          <ac:spMkLst>
            <pc:docMk/>
            <pc:sldMk cId="0" sldId="259"/>
            <ac:spMk id="307202" creationId="{701EDBC9-0803-4051-8741-608A2893CB91}"/>
          </ac:spMkLst>
        </pc:spChg>
      </pc:sldChg>
      <pc:sldChg chg="modSp">
        <pc:chgData name="nikita bakanchev" userId="7425f483d9e5d2b1" providerId="LiveId" clId="{EDF62E32-D586-4BCC-AE20-F7680D736AB5}" dt="2019-03-21T17:59:53.891" v="2715" actId="6549"/>
        <pc:sldMkLst>
          <pc:docMk/>
          <pc:sldMk cId="0" sldId="262"/>
        </pc:sldMkLst>
        <pc:spChg chg="mod">
          <ac:chgData name="nikita bakanchev" userId="7425f483d9e5d2b1" providerId="LiveId" clId="{EDF62E32-D586-4BCC-AE20-F7680D736AB5}" dt="2019-03-21T17:59:53.891" v="2715" actId="6549"/>
          <ac:spMkLst>
            <pc:docMk/>
            <pc:sldMk cId="0" sldId="262"/>
            <ac:spMk id="17411" creationId="{519F3437-04AB-4B6A-B938-BC4ED1610D52}"/>
          </ac:spMkLst>
        </pc:spChg>
        <pc:spChg chg="mod">
          <ac:chgData name="nikita bakanchev" userId="7425f483d9e5d2b1" providerId="LiveId" clId="{EDF62E32-D586-4BCC-AE20-F7680D736AB5}" dt="2019-03-21T17:52:37.729" v="1943" actId="20577"/>
          <ac:spMkLst>
            <pc:docMk/>
            <pc:sldMk cId="0" sldId="262"/>
            <ac:spMk id="310274" creationId="{578F1715-B75C-468F-BB66-8D3C20C56697}"/>
          </ac:spMkLst>
        </pc:spChg>
      </pc:sldChg>
      <pc:sldChg chg="modSp modAnim">
        <pc:chgData name="nikita bakanchev" userId="7425f483d9e5d2b1" providerId="LiveId" clId="{EDF62E32-D586-4BCC-AE20-F7680D736AB5}" dt="2019-03-21T18:15:56.747" v="4607" actId="6549"/>
        <pc:sldMkLst>
          <pc:docMk/>
          <pc:sldMk cId="0" sldId="263"/>
        </pc:sldMkLst>
        <pc:spChg chg="mod">
          <ac:chgData name="nikita bakanchev" userId="7425f483d9e5d2b1" providerId="LiveId" clId="{EDF62E32-D586-4BCC-AE20-F7680D736AB5}" dt="2019-03-21T18:15:56.747" v="4607" actId="6549"/>
          <ac:spMkLst>
            <pc:docMk/>
            <pc:sldMk cId="0" sldId="263"/>
            <ac:spMk id="33794" creationId="{A0F4E0A7-8F2E-443D-9EC7-D2F1BB3BAF9F}"/>
          </ac:spMkLst>
        </pc:spChg>
        <pc:spChg chg="mod">
          <ac:chgData name="nikita bakanchev" userId="7425f483d9e5d2b1" providerId="LiveId" clId="{EDF62E32-D586-4BCC-AE20-F7680D736AB5}" dt="2019-03-21T18:11:04.503" v="4080" actId="6549"/>
          <ac:spMkLst>
            <pc:docMk/>
            <pc:sldMk cId="0" sldId="263"/>
            <ac:spMk id="311298" creationId="{2A8B6523-A6A8-4254-B0A9-DD3FF39C8435}"/>
          </ac:spMkLst>
        </pc:spChg>
      </pc:sldChg>
      <pc:sldChg chg="modSp modAnim">
        <pc:chgData name="nikita bakanchev" userId="7425f483d9e5d2b1" providerId="LiveId" clId="{EDF62E32-D586-4BCC-AE20-F7680D736AB5}" dt="2019-03-21T18:21:01.076" v="5107" actId="20577"/>
        <pc:sldMkLst>
          <pc:docMk/>
          <pc:sldMk cId="0" sldId="268"/>
        </pc:sldMkLst>
        <pc:spChg chg="mod">
          <ac:chgData name="nikita bakanchev" userId="7425f483d9e5d2b1" providerId="LiveId" clId="{EDF62E32-D586-4BCC-AE20-F7680D736AB5}" dt="2019-03-21T18:16:14.901" v="4642" actId="1076"/>
          <ac:spMkLst>
            <pc:docMk/>
            <pc:sldMk cId="0" sldId="268"/>
            <ac:spMk id="316418" creationId="{369C0E0E-12BB-4241-BE56-69B9C34C5D47}"/>
          </ac:spMkLst>
        </pc:spChg>
        <pc:spChg chg="mod">
          <ac:chgData name="nikita bakanchev" userId="7425f483d9e5d2b1" providerId="LiveId" clId="{EDF62E32-D586-4BCC-AE20-F7680D736AB5}" dt="2019-03-21T18:21:01.076" v="5107" actId="20577"/>
          <ac:spMkLst>
            <pc:docMk/>
            <pc:sldMk cId="0" sldId="268"/>
            <ac:spMk id="316419" creationId="{69273CB8-BC00-402F-AF16-C1D9F91D07A6}"/>
          </ac:spMkLst>
        </pc:spChg>
      </pc:sldChg>
      <pc:sldChg chg="modSp modAnim">
        <pc:chgData name="nikita bakanchev" userId="7425f483d9e5d2b1" providerId="LiveId" clId="{EDF62E32-D586-4BCC-AE20-F7680D736AB5}" dt="2019-03-21T19:18:25.494" v="5957" actId="6549"/>
        <pc:sldMkLst>
          <pc:docMk/>
          <pc:sldMk cId="0" sldId="270"/>
        </pc:sldMkLst>
        <pc:spChg chg="mod">
          <ac:chgData name="nikita bakanchev" userId="7425f483d9e5d2b1" providerId="LiveId" clId="{EDF62E32-D586-4BCC-AE20-F7680D736AB5}" dt="2019-03-21T18:55:26.109" v="5531" actId="20577"/>
          <ac:spMkLst>
            <pc:docMk/>
            <pc:sldMk cId="0" sldId="270"/>
            <ac:spMk id="318466" creationId="{63DD128C-77F0-4A3D-A3AD-12E6BC9F552F}"/>
          </ac:spMkLst>
        </pc:spChg>
        <pc:spChg chg="mod">
          <ac:chgData name="nikita bakanchev" userId="7425f483d9e5d2b1" providerId="LiveId" clId="{EDF62E32-D586-4BCC-AE20-F7680D736AB5}" dt="2019-03-21T19:18:25.494" v="5957" actId="6549"/>
          <ac:spMkLst>
            <pc:docMk/>
            <pc:sldMk cId="0" sldId="270"/>
            <ac:spMk id="318467" creationId="{C20946C2-54EF-43A4-BEEE-FF0078C6C2CB}"/>
          </ac:spMkLst>
        </pc:spChg>
      </pc:sldChg>
      <pc:sldChg chg="modSp">
        <pc:chgData name="nikita bakanchev" userId="7425f483d9e5d2b1" providerId="LiveId" clId="{EDF62E32-D586-4BCC-AE20-F7680D736AB5}" dt="2019-03-21T17:52:20.459" v="1919" actId="20577"/>
        <pc:sldMkLst>
          <pc:docMk/>
          <pc:sldMk cId="0" sldId="335"/>
        </pc:sldMkLst>
        <pc:spChg chg="mod">
          <ac:chgData name="nikita bakanchev" userId="7425f483d9e5d2b1" providerId="LiveId" clId="{EDF62E32-D586-4BCC-AE20-F7680D736AB5}" dt="2019-03-21T17:52:20.459" v="1919" actId="20577"/>
          <ac:spMkLst>
            <pc:docMk/>
            <pc:sldMk cId="0" sldId="335"/>
            <ac:spMk id="15363" creationId="{15285419-BB0E-4298-9661-E1BFD3567C57}"/>
          </ac:spMkLst>
        </pc:spChg>
        <pc:spChg chg="mod">
          <ac:chgData name="nikita bakanchev" userId="7425f483d9e5d2b1" providerId="LiveId" clId="{EDF62E32-D586-4BCC-AE20-F7680D736AB5}" dt="2019-03-21T17:48:04.941" v="1273" actId="1076"/>
          <ac:spMkLst>
            <pc:docMk/>
            <pc:sldMk cId="0" sldId="335"/>
            <ac:spMk id="395266" creationId="{E41234F1-7767-4810-97CE-92405F4C6B49}"/>
          </ac:spMkLst>
        </pc:spChg>
      </pc:sldChg>
      <pc:sldChg chg="modSp">
        <pc:chgData name="nikita bakanchev" userId="7425f483d9e5d2b1" providerId="LiveId" clId="{EDF62E32-D586-4BCC-AE20-F7680D736AB5}" dt="2019-03-20T18:48:41.606" v="19" actId="20577"/>
        <pc:sldMkLst>
          <pc:docMk/>
          <pc:sldMk cId="0" sldId="346"/>
        </pc:sldMkLst>
        <pc:spChg chg="mod">
          <ac:chgData name="nikita bakanchev" userId="7425f483d9e5d2b1" providerId="LiveId" clId="{EDF62E32-D586-4BCC-AE20-F7680D736AB5}" dt="2019-03-20T18:48:41.606" v="19" actId="20577"/>
          <ac:spMkLst>
            <pc:docMk/>
            <pc:sldMk cId="0" sldId="346"/>
            <ac:spMk id="415746" creationId="{7CAECB4A-B3AE-47EA-8608-B6EE8F6B22D1}"/>
          </ac:spMkLst>
        </pc:spChg>
      </pc:sldChg>
      <pc:sldChg chg="modSp">
        <pc:chgData name="nikita bakanchev" userId="7425f483d9e5d2b1" providerId="LiveId" clId="{EDF62E32-D586-4BCC-AE20-F7680D736AB5}" dt="2019-03-21T18:10:30.253" v="4061" actId="6549"/>
        <pc:sldMkLst>
          <pc:docMk/>
          <pc:sldMk cId="0" sldId="348"/>
        </pc:sldMkLst>
        <pc:spChg chg="mod">
          <ac:chgData name="nikita bakanchev" userId="7425f483d9e5d2b1" providerId="LiveId" clId="{EDF62E32-D586-4BCC-AE20-F7680D736AB5}" dt="2019-03-21T18:10:30.253" v="4061" actId="6549"/>
          <ac:spMkLst>
            <pc:docMk/>
            <pc:sldMk cId="0" sldId="348"/>
            <ac:spMk id="21507" creationId="{B3CCAC2C-F516-42ED-A047-876AE173F073}"/>
          </ac:spMkLst>
        </pc:spChg>
        <pc:spChg chg="mod">
          <ac:chgData name="nikita bakanchev" userId="7425f483d9e5d2b1" providerId="LiveId" clId="{EDF62E32-D586-4BCC-AE20-F7680D736AB5}" dt="2019-03-21T18:07:03.109" v="3449"/>
          <ac:spMkLst>
            <pc:docMk/>
            <pc:sldMk cId="0" sldId="348"/>
            <ac:spMk id="393218" creationId="{A3E1E502-3E9D-494A-A6D9-C6467FFE5D61}"/>
          </ac:spMkLst>
        </pc:spChg>
      </pc:sldChg>
      <pc:sldChg chg="modSp">
        <pc:chgData name="nikita bakanchev" userId="7425f483d9e5d2b1" providerId="LiveId" clId="{EDF62E32-D586-4BCC-AE20-F7680D736AB5}" dt="2019-03-21T18:54:52.598" v="5470" actId="6549"/>
        <pc:sldMkLst>
          <pc:docMk/>
          <pc:sldMk cId="0" sldId="350"/>
        </pc:sldMkLst>
        <pc:spChg chg="mod">
          <ac:chgData name="nikita bakanchev" userId="7425f483d9e5d2b1" providerId="LiveId" clId="{EDF62E32-D586-4BCC-AE20-F7680D736AB5}" dt="2019-03-21T18:21:17.259" v="5109" actId="1076"/>
          <ac:spMkLst>
            <pc:docMk/>
            <pc:sldMk cId="0" sldId="350"/>
            <ac:spMk id="316418" creationId="{669527DF-FFDC-4C5E-AEAD-2E439565E11A}"/>
          </ac:spMkLst>
        </pc:spChg>
        <pc:spChg chg="mod">
          <ac:chgData name="nikita bakanchev" userId="7425f483d9e5d2b1" providerId="LiveId" clId="{EDF62E32-D586-4BCC-AE20-F7680D736AB5}" dt="2019-03-21T18:54:52.598" v="5470" actId="6549"/>
          <ac:spMkLst>
            <pc:docMk/>
            <pc:sldMk cId="0" sldId="350"/>
            <ac:spMk id="316419" creationId="{7DB53E9F-8A74-4C7D-8CBA-255265F636D5}"/>
          </ac:spMkLst>
        </pc:spChg>
      </pc:sldChg>
      <pc:sldChg chg="modSp">
        <pc:chgData name="nikita bakanchev" userId="7425f483d9e5d2b1" providerId="LiveId" clId="{EDF62E32-D586-4BCC-AE20-F7680D736AB5}" dt="2019-03-21T18:06:48.213" v="3448" actId="20577"/>
        <pc:sldMkLst>
          <pc:docMk/>
          <pc:sldMk cId="870827722" sldId="354"/>
        </pc:sldMkLst>
        <pc:spChg chg="mod">
          <ac:chgData name="nikita bakanchev" userId="7425f483d9e5d2b1" providerId="LiveId" clId="{EDF62E32-D586-4BCC-AE20-F7680D736AB5}" dt="2019-03-21T18:06:48.213" v="3448" actId="20577"/>
          <ac:spMkLst>
            <pc:docMk/>
            <pc:sldMk cId="870827722" sldId="354"/>
            <ac:spMk id="17411" creationId="{519F3437-04AB-4B6A-B938-BC4ED1610D52}"/>
          </ac:spMkLst>
        </pc:spChg>
        <pc:spChg chg="mod">
          <ac:chgData name="nikita bakanchev" userId="7425f483d9e5d2b1" providerId="LiveId" clId="{EDF62E32-D586-4BCC-AE20-F7680D736AB5}" dt="2019-03-21T18:00:03.945" v="2716"/>
          <ac:spMkLst>
            <pc:docMk/>
            <pc:sldMk cId="870827722" sldId="354"/>
            <ac:spMk id="310274" creationId="{578F1715-B75C-468F-BB66-8D3C20C56697}"/>
          </ac:spMkLst>
        </pc:spChg>
      </pc:sldChg>
      <pc:sldChg chg="modSp add modAnim">
        <pc:chgData name="nikita bakanchev" userId="7425f483d9e5d2b1" providerId="LiveId" clId="{EDF62E32-D586-4BCC-AE20-F7680D736AB5}" dt="2019-03-21T19:18:41.792" v="5958" actId="6549"/>
        <pc:sldMkLst>
          <pc:docMk/>
          <pc:sldMk cId="885877284" sldId="364"/>
        </pc:sldMkLst>
        <pc:spChg chg="mod">
          <ac:chgData name="nikita bakanchev" userId="7425f483d9e5d2b1" providerId="LiveId" clId="{EDF62E32-D586-4BCC-AE20-F7680D736AB5}" dt="2019-03-21T19:18:41.792" v="5958" actId="6549"/>
          <ac:spMkLst>
            <pc:docMk/>
            <pc:sldMk cId="885877284" sldId="364"/>
            <ac:spMk id="318467" creationId="{C20946C2-54EF-43A4-BEEE-FF0078C6C2CB}"/>
          </ac:spMkLst>
        </pc:spChg>
      </pc:sldChg>
    </pc:docChg>
  </pc:docChgLst>
  <pc:docChgLst>
    <pc:chgData name="nikita bakanchev" userId="7425f483d9e5d2b1" providerId="LiveId" clId="{0A05FAF1-5138-45D5-8A4F-127984CE4626}"/>
    <pc:docChg chg="custSel modSld">
      <pc:chgData name="nikita bakanchev" userId="7425f483d9e5d2b1" providerId="LiveId" clId="{0A05FAF1-5138-45D5-8A4F-127984CE4626}" dt="2019-03-23T07:10:56.234" v="2191" actId="20577"/>
      <pc:docMkLst>
        <pc:docMk/>
      </pc:docMkLst>
      <pc:sldChg chg="modSp modAnim">
        <pc:chgData name="nikita bakanchev" userId="7425f483d9e5d2b1" providerId="LiveId" clId="{0A05FAF1-5138-45D5-8A4F-127984CE4626}" dt="2019-03-23T06:59:50.832" v="662" actId="6549"/>
        <pc:sldMkLst>
          <pc:docMk/>
          <pc:sldMk cId="0" sldId="271"/>
        </pc:sldMkLst>
        <pc:spChg chg="mod">
          <ac:chgData name="nikita bakanchev" userId="7425f483d9e5d2b1" providerId="LiveId" clId="{0A05FAF1-5138-45D5-8A4F-127984CE4626}" dt="2019-03-23T06:12:29.158" v="79" actId="20577"/>
          <ac:spMkLst>
            <pc:docMk/>
            <pc:sldMk cId="0" sldId="271"/>
            <ac:spMk id="319490" creationId="{7FD05BB0-1BC5-4784-9BDD-C08905CE858C}"/>
          </ac:spMkLst>
        </pc:spChg>
        <pc:spChg chg="mod">
          <ac:chgData name="nikita bakanchev" userId="7425f483d9e5d2b1" providerId="LiveId" clId="{0A05FAF1-5138-45D5-8A4F-127984CE4626}" dt="2019-03-23T06:59:50.832" v="662" actId="6549"/>
          <ac:spMkLst>
            <pc:docMk/>
            <pc:sldMk cId="0" sldId="271"/>
            <ac:spMk id="319491" creationId="{BB2B64C1-1D3F-4E22-A3D1-7315FFB6625A}"/>
          </ac:spMkLst>
        </pc:spChg>
      </pc:sldChg>
      <pc:sldChg chg="modSp modAnim">
        <pc:chgData name="nikita bakanchev" userId="7425f483d9e5d2b1" providerId="LiveId" clId="{0A05FAF1-5138-45D5-8A4F-127984CE4626}" dt="2019-03-23T07:02:44.364" v="1029" actId="20577"/>
        <pc:sldMkLst>
          <pc:docMk/>
          <pc:sldMk cId="0" sldId="272"/>
        </pc:sldMkLst>
        <pc:spChg chg="mod">
          <ac:chgData name="nikita bakanchev" userId="7425f483d9e5d2b1" providerId="LiveId" clId="{0A05FAF1-5138-45D5-8A4F-127984CE4626}" dt="2019-03-23T07:00:22.880" v="693" actId="20577"/>
          <ac:spMkLst>
            <pc:docMk/>
            <pc:sldMk cId="0" sldId="272"/>
            <ac:spMk id="320514" creationId="{7CA54525-062A-441C-8B55-B1782A395DC2}"/>
          </ac:spMkLst>
        </pc:spChg>
        <pc:spChg chg="mod">
          <ac:chgData name="nikita bakanchev" userId="7425f483d9e5d2b1" providerId="LiveId" clId="{0A05FAF1-5138-45D5-8A4F-127984CE4626}" dt="2019-03-23T07:02:44.364" v="1029" actId="20577"/>
          <ac:spMkLst>
            <pc:docMk/>
            <pc:sldMk cId="0" sldId="272"/>
            <ac:spMk id="320515" creationId="{855EF866-759B-4729-84CD-6D98CCFE5699}"/>
          </ac:spMkLst>
        </pc:spChg>
      </pc:sldChg>
      <pc:sldChg chg="modSp">
        <pc:chgData name="nikita bakanchev" userId="7425f483d9e5d2b1" providerId="LiveId" clId="{0A05FAF1-5138-45D5-8A4F-127984CE4626}" dt="2019-03-23T07:10:33.242" v="2181" actId="20577"/>
        <pc:sldMkLst>
          <pc:docMk/>
          <pc:sldMk cId="0" sldId="275"/>
        </pc:sldMkLst>
        <pc:spChg chg="mod">
          <ac:chgData name="nikita bakanchev" userId="7425f483d9e5d2b1" providerId="LiveId" clId="{0A05FAF1-5138-45D5-8A4F-127984CE4626}" dt="2019-03-23T07:10:33.242" v="2181" actId="20577"/>
          <ac:spMkLst>
            <pc:docMk/>
            <pc:sldMk cId="0" sldId="275"/>
            <ac:spMk id="35843" creationId="{363E5989-E98B-420C-AFB3-5AD92AE20EC1}"/>
          </ac:spMkLst>
        </pc:spChg>
        <pc:spChg chg="mod">
          <ac:chgData name="nikita bakanchev" userId="7425f483d9e5d2b1" providerId="LiveId" clId="{0A05FAF1-5138-45D5-8A4F-127984CE4626}" dt="2019-03-23T07:08:27.017" v="1823" actId="20577"/>
          <ac:spMkLst>
            <pc:docMk/>
            <pc:sldMk cId="0" sldId="275"/>
            <ac:spMk id="323586" creationId="{30ADAA97-BAE6-4F68-846B-69138BFF1402}"/>
          </ac:spMkLst>
        </pc:spChg>
      </pc:sldChg>
      <pc:sldChg chg="modSp">
        <pc:chgData name="nikita bakanchev" userId="7425f483d9e5d2b1" providerId="LiveId" clId="{0A05FAF1-5138-45D5-8A4F-127984CE4626}" dt="2019-03-23T07:10:56.234" v="2191" actId="20577"/>
        <pc:sldMkLst>
          <pc:docMk/>
          <pc:sldMk cId="0" sldId="277"/>
        </pc:sldMkLst>
        <pc:spChg chg="mod">
          <ac:chgData name="nikita bakanchev" userId="7425f483d9e5d2b1" providerId="LiveId" clId="{0A05FAF1-5138-45D5-8A4F-127984CE4626}" dt="2019-03-23T07:10:56.234" v="2191" actId="20577"/>
          <ac:spMkLst>
            <pc:docMk/>
            <pc:sldMk cId="0" sldId="277"/>
            <ac:spMk id="325634" creationId="{2E05F04B-6D1D-4332-BF78-7954D146D0FC}"/>
          </ac:spMkLst>
        </pc:spChg>
      </pc:sldChg>
      <pc:sldChg chg="modSp modAnim">
        <pc:chgData name="nikita bakanchev" userId="7425f483d9e5d2b1" providerId="LiveId" clId="{0A05FAF1-5138-45D5-8A4F-127984CE4626}" dt="2019-03-23T07:08:10.708" v="1804" actId="20577"/>
        <pc:sldMkLst>
          <pc:docMk/>
          <pc:sldMk cId="3895074931" sldId="362"/>
        </pc:sldMkLst>
        <pc:spChg chg="mod">
          <ac:chgData name="nikita bakanchev" userId="7425f483d9e5d2b1" providerId="LiveId" clId="{0A05FAF1-5138-45D5-8A4F-127984CE4626}" dt="2019-03-23T07:08:10.708" v="1804" actId="20577"/>
          <ac:spMkLst>
            <pc:docMk/>
            <pc:sldMk cId="3895074931" sldId="362"/>
            <ac:spMk id="320515" creationId="{855EF866-759B-4729-84CD-6D98CCFE5699}"/>
          </ac:spMkLst>
        </pc:spChg>
      </pc:sldChg>
    </pc:docChg>
  </pc:docChgLst>
  <pc:docChgLst>
    <pc:chgData name="nikita bakanchev" userId="7425f483d9e5d2b1" providerId="LiveId" clId="{4086081D-2BBB-0348-B787-8C14A07602F1}"/>
    <pc:docChg chg="undo custSel addSld modSld sldOrd">
      <pc:chgData name="nikita bakanchev" userId="7425f483d9e5d2b1" providerId="LiveId" clId="{4086081D-2BBB-0348-B787-8C14A07602F1}" dt="2020-05-16T11:33:40.655" v="8171"/>
      <pc:docMkLst>
        <pc:docMk/>
      </pc:docMkLst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57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57"/>
            <ac:inkMk id="2" creationId="{31EA69CA-AF9B-3547-85DB-B78F61B593DB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59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59"/>
            <ac:inkMk id="2" creationId="{6E374CC5-F111-2741-858C-80AB115B3961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63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63"/>
            <ac:inkMk id="2" creationId="{766E6F9E-765B-384D-80A8-5B2968D48F33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68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68"/>
            <ac:inkMk id="2" creationId="{4ECE8E3B-502A-444F-A524-25EC6FC6BEFF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71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71"/>
            <ac:inkMk id="2" creationId="{36FEE7A8-EA83-4E4E-8C57-890A480D5F58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75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75"/>
            <ac:inkMk id="2" creationId="{F710549E-CDFA-8140-B54D-2F5E2FC2E490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277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277"/>
            <ac:inkMk id="2" creationId="{7A717FDD-6377-3545-8190-A52A9EBFB7F3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0" sldId="350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0" sldId="350"/>
            <ac:inkMk id="2" creationId="{9E9F7C18-5510-0A4C-B2F4-EF4A53CBDC89}"/>
          </ac:inkMkLst>
        </pc:inkChg>
      </pc:sldChg>
      <pc:sldChg chg="addSp">
        <pc:chgData name="nikita bakanchev" userId="7425f483d9e5d2b1" providerId="LiveId" clId="{4086081D-2BBB-0348-B787-8C14A07602F1}" dt="2020-05-16T11:33:40.655" v="8171"/>
        <pc:sldMkLst>
          <pc:docMk/>
          <pc:sldMk cId="3895074931" sldId="362"/>
        </pc:sldMkLst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895074931" sldId="362"/>
            <ac:inkMk id="2" creationId="{6769960E-6FD2-A14D-A5B6-29270DBE5449}"/>
          </ac:inkMkLst>
        </pc:inkChg>
      </pc:sldChg>
      <pc:sldChg chg="modSp modAnim">
        <pc:chgData name="nikita bakanchev" userId="7425f483d9e5d2b1" providerId="LiveId" clId="{4086081D-2BBB-0348-B787-8C14A07602F1}" dt="2020-05-16T06:53:09.512" v="5043" actId="20577"/>
        <pc:sldMkLst>
          <pc:docMk/>
          <pc:sldMk cId="885877284" sldId="364"/>
        </pc:sldMkLst>
        <pc:spChg chg="mod">
          <ac:chgData name="nikita bakanchev" userId="7425f483d9e5d2b1" providerId="LiveId" clId="{4086081D-2BBB-0348-B787-8C14A07602F1}" dt="2020-05-16T06:53:09.512" v="5043" actId="20577"/>
          <ac:spMkLst>
            <pc:docMk/>
            <pc:sldMk cId="885877284" sldId="364"/>
            <ac:spMk id="318467" creationId="{C20946C2-54EF-43A4-BEEE-FF0078C6C2CB}"/>
          </ac:spMkLst>
        </pc:spChg>
      </pc:sldChg>
      <pc:sldChg chg="addSp delSp modSp new">
        <pc:chgData name="nikita bakanchev" userId="7425f483d9e5d2b1" providerId="LiveId" clId="{4086081D-2BBB-0348-B787-8C14A07602F1}" dt="2020-05-16T11:33:40.655" v="8171"/>
        <pc:sldMkLst>
          <pc:docMk/>
          <pc:sldMk cId="1981190197" sldId="365"/>
        </pc:sldMkLst>
        <pc:spChg chg="mod">
          <ac:chgData name="nikita bakanchev" userId="7425f483d9e5d2b1" providerId="LiveId" clId="{4086081D-2BBB-0348-B787-8C14A07602F1}" dt="2020-05-16T05:22:28.976" v="44" actId="20577"/>
          <ac:spMkLst>
            <pc:docMk/>
            <pc:sldMk cId="1981190197" sldId="365"/>
            <ac:spMk id="2" creationId="{01C86391-BE70-DC4C-ADB7-834DE0141391}"/>
          </ac:spMkLst>
        </pc:spChg>
        <pc:spChg chg="add del mod">
          <ac:chgData name="nikita bakanchev" userId="7425f483d9e5d2b1" providerId="LiveId" clId="{4086081D-2BBB-0348-B787-8C14A07602F1}" dt="2020-05-16T05:22:43.219" v="50"/>
          <ac:spMkLst>
            <pc:docMk/>
            <pc:sldMk cId="1981190197" sldId="365"/>
            <ac:spMk id="3" creationId="{C08D2CBA-360C-DA4B-B3B9-948574651D71}"/>
          </ac:spMkLst>
        </pc:spChg>
        <pc:spChg chg="add mod">
          <ac:chgData name="nikita bakanchev" userId="7425f483d9e5d2b1" providerId="LiveId" clId="{4086081D-2BBB-0348-B787-8C14A07602F1}" dt="2020-05-16T05:30:25.896" v="694" actId="20577"/>
          <ac:spMkLst>
            <pc:docMk/>
            <pc:sldMk cId="1981190197" sldId="365"/>
            <ac:spMk id="4" creationId="{D7FE7669-0B3A-314D-9369-AAC94B26229D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981190197" sldId="365"/>
            <ac:inkMk id="5" creationId="{323AAF17-CB7A-5A4E-BDAC-A975CF53C911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3718805165" sldId="366"/>
        </pc:sldMkLst>
        <pc:spChg chg="mod">
          <ac:chgData name="nikita bakanchev" userId="7425f483d9e5d2b1" providerId="LiveId" clId="{4086081D-2BBB-0348-B787-8C14A07602F1}" dt="2020-05-16T05:38:30.501" v="1360" actId="20577"/>
          <ac:spMkLst>
            <pc:docMk/>
            <pc:sldMk cId="3718805165" sldId="366"/>
            <ac:spMk id="2" creationId="{99247054-0AF8-4944-BBCD-BF92E8ED9D39}"/>
          </ac:spMkLst>
        </pc:spChg>
        <pc:spChg chg="add mod">
          <ac:chgData name="nikita bakanchev" userId="7425f483d9e5d2b1" providerId="LiveId" clId="{4086081D-2BBB-0348-B787-8C14A07602F1}" dt="2020-05-16T05:42:11.268" v="1463" actId="20577"/>
          <ac:spMkLst>
            <pc:docMk/>
            <pc:sldMk cId="3718805165" sldId="366"/>
            <ac:spMk id="3" creationId="{6E64D9D4-38B6-B64A-937A-62328131A0CD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718805165" sldId="366"/>
            <ac:inkMk id="4" creationId="{6F5E2CA0-FA10-3E44-891A-BE4B9F7B733E}"/>
          </ac:inkMkLst>
        </pc:inkChg>
      </pc:sldChg>
      <pc:sldChg chg="addSp modSp add">
        <pc:chgData name="nikita bakanchev" userId="7425f483d9e5d2b1" providerId="LiveId" clId="{4086081D-2BBB-0348-B787-8C14A07602F1}" dt="2020-05-16T11:33:40.655" v="8171"/>
        <pc:sldMkLst>
          <pc:docMk/>
          <pc:sldMk cId="1248972674" sldId="367"/>
        </pc:sldMkLst>
        <pc:spChg chg="mod">
          <ac:chgData name="nikita bakanchev" userId="7425f483d9e5d2b1" providerId="LiveId" clId="{4086081D-2BBB-0348-B787-8C14A07602F1}" dt="2020-05-16T05:34:24.512" v="1053" actId="20577"/>
          <ac:spMkLst>
            <pc:docMk/>
            <pc:sldMk cId="1248972674" sldId="367"/>
            <ac:spMk id="4" creationId="{D7FE7669-0B3A-314D-9369-AAC94B26229D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248972674" sldId="367"/>
            <ac:inkMk id="3" creationId="{77F8C405-6928-2440-9146-0BBC73F9438F}"/>
          </ac:inkMkLst>
        </pc:inkChg>
      </pc:sldChg>
      <pc:sldChg chg="addSp modSp add ord">
        <pc:chgData name="nikita bakanchev" userId="7425f483d9e5d2b1" providerId="LiveId" clId="{4086081D-2BBB-0348-B787-8C14A07602F1}" dt="2020-05-16T11:33:40.655" v="8171"/>
        <pc:sldMkLst>
          <pc:docMk/>
          <pc:sldMk cId="305751106" sldId="368"/>
        </pc:sldMkLst>
        <pc:spChg chg="mod">
          <ac:chgData name="nikita bakanchev" userId="7425f483d9e5d2b1" providerId="LiveId" clId="{4086081D-2BBB-0348-B787-8C14A07602F1}" dt="2020-05-16T05:38:20.386" v="1344" actId="20577"/>
          <ac:spMkLst>
            <pc:docMk/>
            <pc:sldMk cId="305751106" sldId="368"/>
            <ac:spMk id="4" creationId="{D7FE7669-0B3A-314D-9369-AAC94B26229D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05751106" sldId="368"/>
            <ac:inkMk id="3" creationId="{3EEC69C2-3AB4-8B4D-9B47-A18D8E40B6DB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577528483" sldId="369"/>
        </pc:sldMkLst>
        <pc:spChg chg="mod">
          <ac:chgData name="nikita bakanchev" userId="7425f483d9e5d2b1" providerId="LiveId" clId="{4086081D-2BBB-0348-B787-8C14A07602F1}" dt="2020-05-16T05:43:01.182" v="1516" actId="20577"/>
          <ac:spMkLst>
            <pc:docMk/>
            <pc:sldMk cId="1577528483" sldId="369"/>
            <ac:spMk id="2" creationId="{800E6726-1500-564B-B504-C865D39FB0E0}"/>
          </ac:spMkLst>
        </pc:spChg>
        <pc:spChg chg="add mod">
          <ac:chgData name="nikita bakanchev" userId="7425f483d9e5d2b1" providerId="LiveId" clId="{4086081D-2BBB-0348-B787-8C14A07602F1}" dt="2020-05-16T05:46:28.945" v="1862" actId="20577"/>
          <ac:spMkLst>
            <pc:docMk/>
            <pc:sldMk cId="1577528483" sldId="369"/>
            <ac:spMk id="3" creationId="{1C4C9B1F-FB06-0D42-8EFB-D8DC1396213C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577528483" sldId="369"/>
            <ac:inkMk id="4" creationId="{846AC2B4-29EC-8945-9BA3-2760234B29FB}"/>
          </ac:inkMkLst>
        </pc:inkChg>
      </pc:sldChg>
      <pc:sldChg chg="addSp modSp add">
        <pc:chgData name="nikita bakanchev" userId="7425f483d9e5d2b1" providerId="LiveId" clId="{4086081D-2BBB-0348-B787-8C14A07602F1}" dt="2020-05-16T11:33:40.655" v="8171"/>
        <pc:sldMkLst>
          <pc:docMk/>
          <pc:sldMk cId="3635961238" sldId="370"/>
        </pc:sldMkLst>
        <pc:spChg chg="mod">
          <ac:chgData name="nikita bakanchev" userId="7425f483d9e5d2b1" providerId="LiveId" clId="{4086081D-2BBB-0348-B787-8C14A07602F1}" dt="2020-05-16T05:47:15.903" v="1958" actId="20577"/>
          <ac:spMkLst>
            <pc:docMk/>
            <pc:sldMk cId="3635961238" sldId="370"/>
            <ac:spMk id="3" creationId="{1C4C9B1F-FB06-0D42-8EFB-D8DC1396213C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635961238" sldId="370"/>
            <ac:inkMk id="4" creationId="{6DB2EB3F-8660-2648-BABB-F22BA6EF89F6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3495857921" sldId="371"/>
        </pc:sldMkLst>
        <pc:spChg chg="mod">
          <ac:chgData name="nikita bakanchev" userId="7425f483d9e5d2b1" providerId="LiveId" clId="{4086081D-2BBB-0348-B787-8C14A07602F1}" dt="2020-05-16T05:47:43.489" v="1998" actId="20577"/>
          <ac:spMkLst>
            <pc:docMk/>
            <pc:sldMk cId="3495857921" sldId="371"/>
            <ac:spMk id="2" creationId="{2483C5E4-E7C1-E34E-9201-0C7E078D794D}"/>
          </ac:spMkLst>
        </pc:spChg>
        <pc:spChg chg="add mod">
          <ac:chgData name="nikita bakanchev" userId="7425f483d9e5d2b1" providerId="LiveId" clId="{4086081D-2BBB-0348-B787-8C14A07602F1}" dt="2020-05-16T05:52:49.544" v="2615" actId="20577"/>
          <ac:spMkLst>
            <pc:docMk/>
            <pc:sldMk cId="3495857921" sldId="371"/>
            <ac:spMk id="3" creationId="{009975BC-42CE-DE41-81E4-3789B7797033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495857921" sldId="371"/>
            <ac:inkMk id="4" creationId="{605EABE9-1D37-CA46-99DC-B96CD83DBCD1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2470548192" sldId="372"/>
        </pc:sldMkLst>
        <pc:spChg chg="mod">
          <ac:chgData name="nikita bakanchev" userId="7425f483d9e5d2b1" providerId="LiveId" clId="{4086081D-2BBB-0348-B787-8C14A07602F1}" dt="2020-05-16T05:53:44.983" v="2661" actId="14100"/>
          <ac:spMkLst>
            <pc:docMk/>
            <pc:sldMk cId="2470548192" sldId="372"/>
            <ac:spMk id="2" creationId="{3ABB5677-6395-7346-A0F7-BD0EFAD68541}"/>
          </ac:spMkLst>
        </pc:spChg>
        <pc:spChg chg="add mod">
          <ac:chgData name="nikita bakanchev" userId="7425f483d9e5d2b1" providerId="LiveId" clId="{4086081D-2BBB-0348-B787-8C14A07602F1}" dt="2020-05-16T05:58:31.769" v="3218" actId="20577"/>
          <ac:spMkLst>
            <pc:docMk/>
            <pc:sldMk cId="2470548192" sldId="372"/>
            <ac:spMk id="3" creationId="{C86C745E-9CCE-FB49-AF41-50558DFE14BA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2470548192" sldId="372"/>
            <ac:inkMk id="4" creationId="{BFD9782B-E6FC-CE49-B5DE-57CC46A9E86D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530376868" sldId="373"/>
        </pc:sldMkLst>
        <pc:spChg chg="mod">
          <ac:chgData name="nikita bakanchev" userId="7425f483d9e5d2b1" providerId="LiveId" clId="{4086081D-2BBB-0348-B787-8C14A07602F1}" dt="2020-05-16T06:26:23.769" v="3325" actId="20577"/>
          <ac:spMkLst>
            <pc:docMk/>
            <pc:sldMk cId="1530376868" sldId="373"/>
            <ac:spMk id="2" creationId="{9528AC54-CB1B-5743-A0CC-F003532291EF}"/>
          </ac:spMkLst>
        </pc:spChg>
        <pc:spChg chg="add mod">
          <ac:chgData name="nikita bakanchev" userId="7425f483d9e5d2b1" providerId="LiveId" clId="{4086081D-2BBB-0348-B787-8C14A07602F1}" dt="2020-05-16T06:29:18.073" v="3746" actId="20577"/>
          <ac:spMkLst>
            <pc:docMk/>
            <pc:sldMk cId="1530376868" sldId="373"/>
            <ac:spMk id="3" creationId="{969A1972-CD3E-874C-AF39-D71121C237DB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530376868" sldId="373"/>
            <ac:inkMk id="4" creationId="{E9D31A65-D999-A840-80E9-71891CE34411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171183794" sldId="374"/>
        </pc:sldMkLst>
        <pc:spChg chg="mod">
          <ac:chgData name="nikita bakanchev" userId="7425f483d9e5d2b1" providerId="LiveId" clId="{4086081D-2BBB-0348-B787-8C14A07602F1}" dt="2020-05-16T06:39:45.758" v="3792" actId="20577"/>
          <ac:spMkLst>
            <pc:docMk/>
            <pc:sldMk cId="1171183794" sldId="374"/>
            <ac:spMk id="2" creationId="{C9281041-BA56-1D40-976C-E9B1DD61B503}"/>
          </ac:spMkLst>
        </pc:spChg>
        <pc:spChg chg="add mod">
          <ac:chgData name="nikita bakanchev" userId="7425f483d9e5d2b1" providerId="LiveId" clId="{4086081D-2BBB-0348-B787-8C14A07602F1}" dt="2020-05-16T06:44:28.320" v="4276" actId="20577"/>
          <ac:spMkLst>
            <pc:docMk/>
            <pc:sldMk cId="1171183794" sldId="374"/>
            <ac:spMk id="3" creationId="{A52A65D3-8CDF-B14B-96CE-2BF05442474A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171183794" sldId="374"/>
            <ac:inkMk id="4" creationId="{39514E9F-A72D-F24E-86F2-B48FFFA0CB62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08441837" sldId="375"/>
        </pc:sldMkLst>
        <pc:spChg chg="mod">
          <ac:chgData name="nikita bakanchev" userId="7425f483d9e5d2b1" providerId="LiveId" clId="{4086081D-2BBB-0348-B787-8C14A07602F1}" dt="2020-05-16T06:45:28.398" v="4317" actId="20577"/>
          <ac:spMkLst>
            <pc:docMk/>
            <pc:sldMk cId="108441837" sldId="375"/>
            <ac:spMk id="2" creationId="{291B63D5-E529-644F-B9F2-6D24BD3E403F}"/>
          </ac:spMkLst>
        </pc:spChg>
        <pc:spChg chg="add mod">
          <ac:chgData name="nikita bakanchev" userId="7425f483d9e5d2b1" providerId="LiveId" clId="{4086081D-2BBB-0348-B787-8C14A07602F1}" dt="2020-05-16T06:54:24.857" v="5164" actId="20577"/>
          <ac:spMkLst>
            <pc:docMk/>
            <pc:sldMk cId="108441837" sldId="375"/>
            <ac:spMk id="3" creationId="{FE7D22A8-335B-784C-BFE8-75EAD6F1DD27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08441837" sldId="375"/>
            <ac:inkMk id="4" creationId="{CECCE3CA-29A0-E144-A616-3275E6A4E890}"/>
          </ac:inkMkLst>
        </pc:inkChg>
      </pc:sldChg>
      <pc:sldChg chg="addSp delSp modSp new">
        <pc:chgData name="nikita bakanchev" userId="7425f483d9e5d2b1" providerId="LiveId" clId="{4086081D-2BBB-0348-B787-8C14A07602F1}" dt="2020-05-16T11:33:40.655" v="8171"/>
        <pc:sldMkLst>
          <pc:docMk/>
          <pc:sldMk cId="3122427417" sldId="376"/>
        </pc:sldMkLst>
        <pc:spChg chg="mod">
          <ac:chgData name="nikita bakanchev" userId="7425f483d9e5d2b1" providerId="LiveId" clId="{4086081D-2BBB-0348-B787-8C14A07602F1}" dt="2020-05-16T07:05:43.870" v="6078" actId="1076"/>
          <ac:spMkLst>
            <pc:docMk/>
            <pc:sldMk cId="3122427417" sldId="376"/>
            <ac:spMk id="2" creationId="{6AFDD7FE-A6CA-9B48-AFFF-A69AD317EAD8}"/>
          </ac:spMkLst>
        </pc:spChg>
        <pc:spChg chg="add mod">
          <ac:chgData name="nikita bakanchev" userId="7425f483d9e5d2b1" providerId="LiveId" clId="{4086081D-2BBB-0348-B787-8C14A07602F1}" dt="2020-05-16T07:05:45.962" v="6079" actId="1076"/>
          <ac:spMkLst>
            <pc:docMk/>
            <pc:sldMk cId="3122427417" sldId="376"/>
            <ac:spMk id="3" creationId="{58ACC226-ACB7-E247-9FD8-0A548B916632}"/>
          </ac:spMkLst>
        </pc:spChg>
        <pc:spChg chg="add del mod">
          <ac:chgData name="nikita bakanchev" userId="7425f483d9e5d2b1" providerId="LiveId" clId="{4086081D-2BBB-0348-B787-8C14A07602F1}" dt="2020-05-16T07:12:47.390" v="6443"/>
          <ac:spMkLst>
            <pc:docMk/>
            <pc:sldMk cId="3122427417" sldId="376"/>
            <ac:spMk id="4" creationId="{1B314A81-BEDD-4343-A5FC-72F4497E681B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122427417" sldId="376"/>
            <ac:inkMk id="5" creationId="{0A6C2AE5-78DD-CD48-97B9-D5AEAA968D49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230721456" sldId="377"/>
        </pc:sldMkLst>
        <pc:spChg chg="mod">
          <ac:chgData name="nikita bakanchev" userId="7425f483d9e5d2b1" providerId="LiveId" clId="{4086081D-2BBB-0348-B787-8C14A07602F1}" dt="2020-05-16T07:14:00.814" v="6470" actId="20577"/>
          <ac:spMkLst>
            <pc:docMk/>
            <pc:sldMk cId="1230721456" sldId="377"/>
            <ac:spMk id="2" creationId="{99D61B4D-2CC0-A04C-A31B-59C17765A652}"/>
          </ac:spMkLst>
        </pc:spChg>
        <pc:spChg chg="add mod">
          <ac:chgData name="nikita bakanchev" userId="7425f483d9e5d2b1" providerId="LiveId" clId="{4086081D-2BBB-0348-B787-8C14A07602F1}" dt="2020-05-16T07:20:08.009" v="7169" actId="20577"/>
          <ac:spMkLst>
            <pc:docMk/>
            <pc:sldMk cId="1230721456" sldId="377"/>
            <ac:spMk id="3" creationId="{70DC57E7-D60D-2943-88FC-C84D5CBBA224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230721456" sldId="377"/>
            <ac:inkMk id="4" creationId="{46E06094-3087-5140-9EB3-CAB374E8E48D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3175521570" sldId="378"/>
        </pc:sldMkLst>
        <pc:spChg chg="mod">
          <ac:chgData name="nikita bakanchev" userId="7425f483d9e5d2b1" providerId="LiveId" clId="{4086081D-2BBB-0348-B787-8C14A07602F1}" dt="2020-05-16T07:20:17.622" v="7179" actId="20577"/>
          <ac:spMkLst>
            <pc:docMk/>
            <pc:sldMk cId="3175521570" sldId="378"/>
            <ac:spMk id="2" creationId="{8174F839-9C10-3B40-8824-BAF25607D811}"/>
          </ac:spMkLst>
        </pc:spChg>
        <pc:spChg chg="add mod">
          <ac:chgData name="nikita bakanchev" userId="7425f483d9e5d2b1" providerId="LiveId" clId="{4086081D-2BBB-0348-B787-8C14A07602F1}" dt="2020-05-16T07:22:12.927" v="7357" actId="20577"/>
          <ac:spMkLst>
            <pc:docMk/>
            <pc:sldMk cId="3175521570" sldId="378"/>
            <ac:spMk id="3" creationId="{0B5B53AD-FDCC-4642-BA49-C3E265351F2F}"/>
          </ac:spMkLst>
        </pc:spChg>
        <pc:picChg chg="add mod">
          <ac:chgData name="nikita bakanchev" userId="7425f483d9e5d2b1" providerId="LiveId" clId="{4086081D-2BBB-0348-B787-8C14A07602F1}" dt="2020-05-16T07:23:32.261" v="7361" actId="1076"/>
          <ac:picMkLst>
            <pc:docMk/>
            <pc:sldMk cId="3175521570" sldId="378"/>
            <ac:picMk id="4" creationId="{6CB8FCDB-EF60-AD44-ABFC-D535B4B60A12}"/>
          </ac:picMkLst>
        </pc:pic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3175521570" sldId="378"/>
            <ac:inkMk id="5" creationId="{416336CC-6442-BB46-902F-1907DA398CF9}"/>
          </ac:inkMkLst>
        </pc:inkChg>
      </pc:sldChg>
      <pc:sldChg chg="addSp delSp modSp new">
        <pc:chgData name="nikita bakanchev" userId="7425f483d9e5d2b1" providerId="LiveId" clId="{4086081D-2BBB-0348-B787-8C14A07602F1}" dt="2020-05-16T11:33:40.655" v="8171"/>
        <pc:sldMkLst>
          <pc:docMk/>
          <pc:sldMk cId="2734390215" sldId="379"/>
        </pc:sldMkLst>
        <pc:spChg chg="mod">
          <ac:chgData name="nikita bakanchev" userId="7425f483d9e5d2b1" providerId="LiveId" clId="{4086081D-2BBB-0348-B787-8C14A07602F1}" dt="2020-05-16T07:27:47.824" v="7747" actId="20577"/>
          <ac:spMkLst>
            <pc:docMk/>
            <pc:sldMk cId="2734390215" sldId="379"/>
            <ac:spMk id="2" creationId="{CBBBD610-5FBA-7246-97DA-A8A44CF853B5}"/>
          </ac:spMkLst>
        </pc:spChg>
        <pc:spChg chg="add mod">
          <ac:chgData name="nikita bakanchev" userId="7425f483d9e5d2b1" providerId="LiveId" clId="{4086081D-2BBB-0348-B787-8C14A07602F1}" dt="2020-05-16T07:28:25.058" v="7793" actId="20577"/>
          <ac:spMkLst>
            <pc:docMk/>
            <pc:sldMk cId="2734390215" sldId="379"/>
            <ac:spMk id="3" creationId="{CB106F81-C9C5-934F-BBF8-0E96AF28220F}"/>
          </ac:spMkLst>
        </pc:spChg>
        <pc:spChg chg="add mod">
          <ac:chgData name="nikita bakanchev" userId="7425f483d9e5d2b1" providerId="LiveId" clId="{4086081D-2BBB-0348-B787-8C14A07602F1}" dt="2020-05-16T07:29:21.221" v="7952" actId="20577"/>
          <ac:spMkLst>
            <pc:docMk/>
            <pc:sldMk cId="2734390215" sldId="379"/>
            <ac:spMk id="6" creationId="{E88CEC80-7F67-6D43-B96C-1C7153C45536}"/>
          </ac:spMkLst>
        </pc:spChg>
        <pc:picChg chg="add del">
          <ac:chgData name="nikita bakanchev" userId="7425f483d9e5d2b1" providerId="LiveId" clId="{4086081D-2BBB-0348-B787-8C14A07602F1}" dt="2020-05-16T07:24:54.326" v="7493"/>
          <ac:picMkLst>
            <pc:docMk/>
            <pc:sldMk cId="2734390215" sldId="379"/>
            <ac:picMk id="4" creationId="{48F4AD78-E71E-CC43-82E4-4F3ADB823C38}"/>
          </ac:picMkLst>
        </pc:picChg>
        <pc:picChg chg="add del">
          <ac:chgData name="nikita bakanchev" userId="7425f483d9e5d2b1" providerId="LiveId" clId="{4086081D-2BBB-0348-B787-8C14A07602F1}" dt="2020-05-16T07:25:34.934" v="7588"/>
          <ac:picMkLst>
            <pc:docMk/>
            <pc:sldMk cId="2734390215" sldId="379"/>
            <ac:picMk id="5" creationId="{848D0F25-93A1-3C4C-B402-E08879A731E5}"/>
          </ac:picMkLst>
        </pc:pic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2734390215" sldId="379"/>
            <ac:inkMk id="7" creationId="{C170B711-6245-C34B-A923-8684722CC868}"/>
          </ac:inkMkLst>
        </pc:inkChg>
      </pc:sldChg>
      <pc:sldChg chg="addSp modSp new">
        <pc:chgData name="nikita bakanchev" userId="7425f483d9e5d2b1" providerId="LiveId" clId="{4086081D-2BBB-0348-B787-8C14A07602F1}" dt="2020-05-16T11:33:40.655" v="8171"/>
        <pc:sldMkLst>
          <pc:docMk/>
          <pc:sldMk cId="1386397681" sldId="380"/>
        </pc:sldMkLst>
        <pc:spChg chg="mod">
          <ac:chgData name="nikita bakanchev" userId="7425f483d9e5d2b1" providerId="LiveId" clId="{4086081D-2BBB-0348-B787-8C14A07602F1}" dt="2020-05-16T07:29:52.102" v="7972" actId="20577"/>
          <ac:spMkLst>
            <pc:docMk/>
            <pc:sldMk cId="1386397681" sldId="380"/>
            <ac:spMk id="2" creationId="{7E70F95D-F3C9-8F4C-8BF3-22FA4BC897B7}"/>
          </ac:spMkLst>
        </pc:spChg>
        <pc:spChg chg="add mod">
          <ac:chgData name="nikita bakanchev" userId="7425f483d9e5d2b1" providerId="LiveId" clId="{4086081D-2BBB-0348-B787-8C14A07602F1}" dt="2020-05-16T07:31:34.835" v="8085" actId="20577"/>
          <ac:spMkLst>
            <pc:docMk/>
            <pc:sldMk cId="1386397681" sldId="380"/>
            <ac:spMk id="3" creationId="{F28DE73B-11B3-5643-86A2-CA026168CCD1}"/>
          </ac:spMkLst>
        </pc:spChg>
        <pc:spChg chg="add mod">
          <ac:chgData name="nikita bakanchev" userId="7425f483d9e5d2b1" providerId="LiveId" clId="{4086081D-2BBB-0348-B787-8C14A07602F1}" dt="2020-05-16T07:32:19.488" v="8170" actId="20577"/>
          <ac:spMkLst>
            <pc:docMk/>
            <pc:sldMk cId="1386397681" sldId="380"/>
            <ac:spMk id="4" creationId="{46B0B7C1-92F4-0345-8206-9B99E92F9C4A}"/>
          </ac:spMkLst>
        </pc:spChg>
        <pc:inkChg chg="add">
          <ac:chgData name="nikita bakanchev" userId="7425f483d9e5d2b1" providerId="LiveId" clId="{4086081D-2BBB-0348-B787-8C14A07602F1}" dt="2020-05-16T11:33:40.655" v="8171"/>
          <ac:inkMkLst>
            <pc:docMk/>
            <pc:sldMk cId="1386397681" sldId="380"/>
            <ac:inkMk id="5" creationId="{1FE19226-7267-DC4A-8733-633A8E5ACB4E}"/>
          </ac:inkMkLst>
        </pc:inkChg>
      </pc:sldChg>
    </pc:docChg>
  </pc:docChgLst>
  <pc:docChgLst>
    <pc:chgData name="nikita bakanchev" userId="7425f483d9e5d2b1" providerId="LiveId" clId="{71BB3F14-C8E5-7948-B4C5-AF8F98FB49CD}"/>
    <pc:docChg chg="modSld">
      <pc:chgData name="nikita bakanchev" userId="7425f483d9e5d2b1" providerId="LiveId" clId="{71BB3F14-C8E5-7948-B4C5-AF8F98FB49CD}" dt="2020-05-15T06:41:51.803" v="1" actId="20577"/>
      <pc:docMkLst>
        <pc:docMk/>
      </pc:docMkLst>
      <pc:sldChg chg="modSp modAnim">
        <pc:chgData name="nikita bakanchev" userId="7425f483d9e5d2b1" providerId="LiveId" clId="{71BB3F14-C8E5-7948-B4C5-AF8F98FB49CD}" dt="2020-05-15T06:41:51.803" v="1" actId="20577"/>
        <pc:sldMkLst>
          <pc:docMk/>
          <pc:sldMk cId="0" sldId="268"/>
        </pc:sldMkLst>
        <pc:spChg chg="mod">
          <ac:chgData name="nikita bakanchev" userId="7425f483d9e5d2b1" providerId="LiveId" clId="{71BB3F14-C8E5-7948-B4C5-AF8F98FB49CD}" dt="2020-05-15T06:41:50.774" v="0" actId="20577"/>
          <ac:spMkLst>
            <pc:docMk/>
            <pc:sldMk cId="0" sldId="268"/>
            <ac:spMk id="316419" creationId="{69273CB8-BC00-402F-AF16-C1D9F91D07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0:12:00.9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2364 8792 24575,'29'1'0,"6"0"0,-6 0 0,7 1 0,-7-1 0,4 0 0,3 0 0,1 0 0,0 0-547,-2-1 1,1 1 0,1-1 0,1 1 0,0-1 0,1 1 136,-7-1 0,0 1 1,1-1-1,1 0 1,0 1-1,0-1 0,2 1 1,0-1 111,-4 0 0,2 1 0,1-1 0,0 0 0,1 0 0,0 0 0,0 1 0,-1-1 1,0 0-1,-2 0 0,-2 0-171,6 0 1,-2 0 0,-2 0 0,0 0 0,0-1 0,1 1 0,2 0 427,-3 0 0,2 0 0,1 0 0,0 0 0,1-1 1,-1 1-1,-1 0 0,-1-1 0,-2 1-27,6-1 0,-3 0 1,0 0-1,-2 0 0,1 0 1,0 0 67,-1 0 0,-1 0 0,0-1 0,0 1 0,2 0 0,0-1 0,-2 1 0,1 0 0,0 0 0,2 0 0,-1-1 0,0 1 0,-2 0 0,0 0 0,1 0 0,-2 1 0,0-1 0,-1 0 0,1 0 0,1 1 0,0-1 0,0 0 0,1 0 0,0 0 0,-1 1 0,1-1 0,-1 0-214,3 0 1,1 0-1,0 1 1,-2-1-1,-1 0 1,-4 1 213,7-1 0,-5 0 0,2 0 587,3 0 0,3-1 1,-3 1-1,-10 0-587,-8 1 819,-7-1 0,-7 0 0,-4 1 0</inkml:trace>
  <inkml:trace contextRef="#ctx0" brushRef="#br0" timeOffset="5851">3099 9195 24575,'0'-10'0,"-11"-12"0,-2 5 0,-9-7 0,-7 6 0,-1 7 0,-4 2 0,3 2 0,0 2 0,-6-1 0,2 1 0,11 5 0,3 2 0,-2 1 0,7 2 0,0 5 0,5-2 0,-5 10 0,8-4 0,-1 5 0,4-4 0,3 0 0,2 0 0,6 9 0,-1-3 0,6 5 0,-3-6 0,1 0 0,3 14 0,-5-13 0,-2 6 0,-2 0 0,-2-3 0,-1 0 0,-1 0 0,-2-4 0,-2 5 0,-1-9 0,-3 0 0,-9 2 0,1-5 0,-2-3 0,-3-2 0,3-3 0,0-2 0,0 1 0,0-1 0,-8 0 0,19-3 0,6 0 0,1 0 0</inkml:trace>
  <inkml:trace contextRef="#ctx0" brushRef="#br0" timeOffset="6653">3275 8905 24575,'-1'24'0,"1"1"0,-2 9 0,1 0 0,0-13 0,1-1 0,-1 10 0,0 3 0,0-5 0,1 1 0,-2-2 0,0 3 0,-2-1 0,3-3 0,-1 1 0,-1-3 0,-5 9 0,2-14 0,1-1 0,0-3 0,2-3 0,0-1 0,1-5 0,1 0 0,0-4 0,0 0 0,-2 0 0,1 0 0,1 0 0,0-2 0</inkml:trace>
  <inkml:trace contextRef="#ctx0" brushRef="#br0" timeOffset="7352">3111 9362 24575,'37'-3'0,"-3"2"0,-12 0 0,0 1 0,-2 0 0,-1 0 0,0 0 0,-1 0 0,17-1 0,-12-1 0,0-1 0,-10 2 0,0-1 0,-2 1 0,-4 0 0,-1 1 0,-4 0 0</inkml:trace>
  <inkml:trace contextRef="#ctx0" brushRef="#br0" timeOffset="8769">3503 9317 24575,'-10'-27'0,"0"0"0,1 2 0,3 5 0,8 11 0,1 1 0,2 1 0,1 3 0,13 2 0,0 1 0,8 1 0,-2 0 0,-5 0 0,-2 0 0,-4 0 0,-5 0 0,-3 0 0,-2 4 0,-4 8 0,-1 4 0,-3 2 0,-1 1 0,-2 8 0,-1-2 0,0 0 0,2 3 0,2-9 0,1 0 0,3-1 0,7 9 0,0-17 0,6 4 0,-1-10 0,14 0 0,-3-3 0,9 0 0,-9-2 0,0-1 0,11 0 0,-3-2 0,-1-2 0,-2-1 0,-9-3 0,-3-2 0,-6-2 0,1-15 0,-10 12 0,0-4 0,-1 2 0,0 6 0,1-4 0,-1 9 0,0 2 0,-1 8 0,-4 20 0,-2 8 0,2-8 0,1 0 0,-3 12 0,0 2 0,4-10 0,2-4 0,0-2 0,1 3 0,0-17 0,0-6 0,-2-19 0,2 12 0,-2-13 0</inkml:trace>
  <inkml:trace contextRef="#ctx0" brushRef="#br0" timeOffset="9168">3944 9167 24575,'17'14'0,"-7"-7"0,-3 1 0</inkml:trace>
  <inkml:trace contextRef="#ctx0" brushRef="#br0" timeOffset="10102">4128 9379 24575,'9'33'0,"1"-1"0,-4-7 0,1-2 0,7 10 0,-9-25 0,1-11 0,-6-8 0,1-12 0,0 5 0,0-5 0,-1-2 0,1 2 0,-1-2 0,2 4 0,0 2 0,1 4 0,1 5 0,3 2 0,2 3 0,12-1 0,-2 4 0,1 1 0,1 2 0,-1 1 0,14 8 0,-21 8 0,-2 1 0,-7-1 0,-3 1 0,0 3 0,-2 10 0,-1-13 0,1-2 0,0-1 0,0-7 0,4-2 0,-3-7 0,3 1 0</inkml:trace>
  <inkml:trace contextRef="#ctx0" brushRef="#br0" timeOffset="11036">4724 9280 24575,'-17'4'0,"-3"4"0,-3 6 0,1 6 0,4 2 0,4 1 0,5 2 0,12-1 0,2-7 0,20-5 0,-10-13 0,11-3 0,-12-5 0,2-3 0,-4-10 0,-5 6 0,-2-14 0,-5 16 0,0-1 0,-1 21 0,4 19 0,1 1 0,3-4 0,1-1 0,4 1 0,7-1 0,3-1 0,0 0 0,-4-6 0,0 0 0,1 4 0,-11-8 0,0 6 0,-7-7 0,-1 2 0,-2 4 0,-1-1 0,0 0 0,-1-3 0,0-3 0,-2-1 0,-17-2 0,-3-2 0,0-2 0,-4-2-74,-5-2 0,1-2 0,11 3 0,2 0 0,-1-2 1,0 1-1</inkml:trace>
  <inkml:trace contextRef="#ctx0" brushRef="#br0" timeOffset="12252">1214 8698 24575,'8'-33'0,"-1"11"0,1 0 0,5-7 0,1 0 0,-2 4 0,1-1 0,2-1 0,2-2 0,-1 3 0,-1 3 0,-1 2-630,8-8 0,-1 1 630,-5 8 0,-1 2 0,1-1 0,-1 1 205,-2 2 1,0 0-206,6-3 0,0 1 0,9-6 104,-11 11 1,1 0-105,9 2 0,0 1 0,-6 3 0,0 1-299,12-3 1,1 0 298,-8 4 0,-2 0 0,-1 1 0,2 0 0,4-1 0,3 1 0,-3 0 0,-4 1 0,0 1 0,2-1 0,2 0 0,-3 1 0,8 2 620,-2 0-620,-2 1 0,1 1 0,-6-1 0,0 1 0,4 0 0,-2-1 0,5 2 0,-24-3 0,-17-9 0,5 7 0,-8-6 0</inkml:trace>
  <inkml:trace contextRef="#ctx0" brushRef="#br0" timeOffset="12903">2171 7909 24575,'28'8'0,"1"0"0,-2 0 0,-2-1 0,2 3 0,-5-2 0,-2 2 0,3 2 0,2 1 0,2 2 0,-8-6 0,-9-3 0,-8-4 0,-4 3 0,-2 2 0,-2 4 0,-2 3 0,-4 6 0,-1 0 0,0 3 0,0-2 0,1 1 0,1 1 0,2-1 0,-3 6 0,7-15 0,1-3 0</inkml:trace>
  <inkml:trace contextRef="#ctx0" brushRef="#br0" timeOffset="16387">802 8951 24575,'-8'26'0,"0"1"0,2-2 0,1 0 0,-2 3 0,0 4 0,5-1 0,0 2 0,1-2 0,0 1 0,1-1 0,0-5 0,0 1 0,1-5 0,3 0 0,-3-18 0,-1-3 0</inkml:trace>
  <inkml:trace contextRef="#ctx0" brushRef="#br0" timeOffset="17503">811 8945 24575,'21'1'0,"4"0"0,5 0 0,1 0 0,-10 0 0,2-1 0,7 2 0,3-1 0,-6 0 0,2 1 0,-6 4 0,-7 4 0,-22 12 0,-2 8 0,-4 5 0,1-4 0,1 5 0,5-18 0,0 1 0,0 15 0,1-1 0,-1-1 0,4-6 0,0-3 0,0-16 0,1-4 0,0-1 0</inkml:trace>
  <inkml:trace contextRef="#ctx0" brushRef="#br0" timeOffset="18294">1314 9146 24575,'-14'28'0,"3"-3"0,8-10 0,3 2 0,3-4 0,4 0 0,2-4 0,3-5 0,15-1 0,-12-3 0,11-4 0,-16-3 0,1-2 0,-3-2 0,1-5 0,-6-16 0,-2 10 0,-11-9 0,-5 21 0,-11 3 0,6 2 0,-5 6 0,14 0 0,0 3 0,7 0 0,1-1 0,3-1 0</inkml:trace>
  <inkml:trace contextRef="#ctx0" brushRef="#br0" timeOffset="18921">1495 9191 24575,'-8'35'0,"2"1"0,5-19 0,1-2 0,-1-9 0,1-5 0,0 0 0,0-1 0</inkml:trace>
  <inkml:trace contextRef="#ctx0" brushRef="#br0" timeOffset="19506">1517 9135 24575,'18'23'0,"-3"-2"0,-8-9 0,5 9 0,-2 7 0,0-4 0,-2-3 0,-5-10 0,1-3 0,1 5 0,-2-6 0,0 2 0,-2-6 0,0 0 0,-1-2 0</inkml:trace>
  <inkml:trace contextRef="#ctx0" brushRef="#br0" timeOffset="22777">8949 7710 24575,'30'2'0,"0"-1"0,-6 1 0,2 0 0,1-1 0,6 1 0,1 1 0,-3-2-795,-2 1 1,-2 0-1,5-1 795,-5 1 0,4 0 0,2 0 0,1 0 0,-2 0 0,-1 0-820,4 0 1,-2 0 0,0 1 0,2-1 661,-2 1 1,1 0 0,1-1 0,1 1-1,1 1 158,-3-1 0,2 1 0,1 0 0,0 0 0,0 0 0,-2 0 0,-4 0 0,5-1 0,-4 1 0,-1-1 0,4 1 0,-2-1 0,4 2 0,1-1 0,-1 0 0,-3 0 0,-6-2 695,6 1 1,-6-1-696,-6-1 0,-4 0 0,0-1 0,-11 0 0</inkml:trace>
  <inkml:trace contextRef="#ctx0" brushRef="#br0" timeOffset="23923">9496 8413 24575,'25'3'0,"0"0"0,3-1 0,3 1 0,-1-1 0,6-1 0,1 1-666,-10-2 1,2 1-1,2 0 1,0 0 665,0-1 0,2 1 0,0-1 0,0 0 0,-1 0-471,3 0 0,-2 0 0,0 0 0,5 1 471,-6-1 0,4 0 0,1 1 0,2-1 0,-1 0 0,0 1 0,-3-1-547,-1 1 1,-1-1 0,-1 1 0,0-1 0,-1 1 0,2-1 524,1 1 1,1-1 0,0 1 0,-1 0-1,0-1 1,-2 0 21,1 1 0,-2-1 0,0 1 0,-1-1 0,-1 0-354,4 0 1,-1 0 0,-1 0-1,-3 0 354,0 0 0,-2 0 0,0 0 203,3 0 1,1 0 0,-5-1-204,11 1 1477,-12-1-1477,-8 0 3276,-4 0-2927,-5 0 1,-3 1 0,-4 0 0</inkml:trace>
  <inkml:trace contextRef="#ctx0" brushRef="#br0" timeOffset="57238">14356 2945 24575,'-33'1'0,"-1"-1"0,1 1 0,7-1 0,1 1 0,-3-1 0,-7 1 0,-3-1 0,0 1 0,3 0-356,4-1 0,2 1 0,-1 0 356,-4 0 0,-3 1 0,0-1 0,4 1 0,6 0 0,3-1 0,-1 2 0,-6 0 0,-3 1 0,0 1 0,5-1 0,-3 2 0,3 0 0,-1 1 0,-2 1 0,6-1 0,-7 4 175,13-2 0,1 1-175,1 1 88,2 1 1,1 1-89,-1 3 0,3 1 0,2 0 0,0 9 541,1 3-541,8-1 0,3-14 0,2 9 0,3-9 0,0 0 0,6 1 0,-1-5 0,4 2 0,2-1 0,0 0 0,7 2 0,-4-2 0,0-1 0,5 0 0,2-1 0,-5-3 0,4 1 0,0-1 0,-1-1 0,0 1 0,2-1 0,7 2 0,2 0 0,2-1 0,-2 0 0,-6-1 0,-2-1 0,1-1 0,0 1-533,4 0 1,0 0-1,0-1 1,-2 0 532,-2-1 0,-3 0 0,0-1 0,8 1 0,-3-1 0,-12-2 0,0 0 0,9-2 0,0-1 0,4-1 0,-6 1 0,-1-1 0,-3 0 0,11-4 0,-7 3 1065,-8 0 0,0 1-1065,12-3 0,-11 3 0,1 0 0,1 1 0,0 0 0,4 0 0,0-1 0,-2 2 0,1 0 0,-3 0 0,0 0 0,3-1 0,0-1 0,4 0 0,-1-2 0,-6 3 0,0-1 0,8-3 0,-2 0 0,0-2 0,4-2 0,-9 3 0,-3-3 0,-6 4 0,6-5 0,0-5 0,-2 2 0,5-13 0,-10 9 0,-2-8 0,-6 9 0,0-8 0,-3 11 0,-2 2 0,-9 2 0,-2 0 0,-16-10 0,3 7 0,-6-1 0,-2 5 0,3 2 0,-4 0 0,-2-2 0,17 6 0,-1-1 0,-12-3 0,-4 0 0,2 1 0,8 3 0,0 1 0,-9-2 0,1 1 0,12 3 0,3 1 0,-13 1 0,12 0 0,-6 1 0,15 0 0,-1 0 0,-3 1 0,-4 1 0,-4 0 0,3 0 0,6-2 0,5-1 0,2 1 0,0-1 0,1 1 0,3-1 0,0 1 0</inkml:trace>
  <inkml:trace contextRef="#ctx0" brushRef="#br0" timeOffset="59173">13338 3318 24575,'1'7'0,"-1"3"0,1-2 0,0 8 0,1 8 0,0 7 0,-1-6 0,-1 0 0,0 9 0,-1-14 0,-1 1 0,2 2 0,0 0 0,1 9 0,1-7 0,0-1 0,5 4 0,0 9 0,-3-7 0,0-3 0,-1 0 0,1 3 0,-1-9 0,0-1 0,3 0 0,3 6 0,-4-7 0,4 11 0,-5-12 0,5 17 0,-5-13 0,1-3 0,-1 0 0,0-1 0,0 6 0,-3-15 0,0 2 0,0-4 0,-1-2 0,0 5 0,0-3 0,0 15 0,0-9 0,-1 9 0,1-12 0,0 1 0,0-6 0,0 4 0,0-6 0,0 1 0,1-1 0,-1-1 0,1-1 0,-1 0 0</inkml:trace>
  <inkml:trace contextRef="#ctx0" brushRef="#br0" timeOffset="60285">13456 4327 24575,'27'9'0,"-2"-1"0,1 0 0,-8-3 0,1 0 0,10 4 0,0 0 0,-5-2 0,0 0 0,0 1 0,2-1 0,0 1 0,1-1 0,1 1 0,1-1 0,2 1 0,3-1 0,-1 0 0,-2 0 0,-1 0 0,-2-2 0,0 1 0,1-1 0,1-1 0,-2-1 0,3 0 0,-2-1 0,2-2 0,0 1 0,0-1 0,0 1 0,-2-2 0,-1 0 0,4 0 0,-1-2 0,-7 2 0,0 0 0,2-1 0,2 0 0,-2 1 0,-4-1 0,1 0 0,13-2 0,0-1 0,-15 0 0,-2 1 0,6-1 0,-1-1 0,7-3 0,-7 1 0,-1 1 0,-5 1 0,14-10 0,-15 8 0,2-2 0,1 0 0,-3 2 0,-1 2 0,-8 3 0,-6 2 0</inkml:trace>
  <inkml:trace contextRef="#ctx0" brushRef="#br0" timeOffset="61851">15168 3256 24575,'0'34'0,"1"-7"0,-1-1 0,1 0 0,1 5 0,-1-12 0,0 0 0,0 6 0,0-7 0,1 5 0,0-11 0,2 8 0,-1-10 0,0 2 0,-1-5 0,0 2 0,-1 6 0,0-3 0,3 14 0,-2-12 0,3 19 0,-3-10 0,1-3 0,-1-1 0,2 13 0,-1-7 0,-1 0 0,0-13 0,-1 7 0,-1-8 0,0 5 0,0-4 0,0 10 0,-1-6 0,0 15 0,0-10 0,1 5 0,-1-6 0,0-1 0,0 1 0,0 7 0,-1 6 0,3-1 0,-1-3 0,3-12 0,0-4 0,-1-5 0,-1-2 0,-1-4 0</inkml:trace>
  <inkml:trace contextRef="#ctx0" brushRef="#br0" timeOffset="62951">13539 3667 24575,'5'13'0,"1"4"0,0-4 0,0 12 0,-4-11 0,2 9 0,-1-4 0,0 2 0,1 1 0,-1 0 0,0 6 0,1 1 0,-2 2 0,1-2 0,-1 9 0,0-15 0,0-2 0,3 5 0,0-4 0,-1 0 0,-3-11 0,1-1 0,-2-9 0</inkml:trace>
  <inkml:trace contextRef="#ctx0" brushRef="#br0" timeOffset="64602">13566 3701 24575,'4'-7'0,"0"2"0,3 0 0,6 0 0,5-2 0,-1 2 0,3 1 0,-5 3 0,2 1 0,7 1 0,-5 1 0,6 2 0,-11 2 0,7 7 0,-9-3 0,8 8 0,-10-7 0,-2 1 0,-5-6 0,0 2 0,-1 5 0,1-1 0,-1 3 0,1-1 0,-2 0 0,0 9 0,-1-7 0,1 12 0,1-12 0,0 3 0,0-5 0,-1 1 0,1-4 0,-2 2 0,-1-1 0,1-1 0,-2 6 0,1-7 0,-2 1 0,-2-1 0,-1 1 0,-5 3 0,0-1 0,-1-4 0,4-3 0,2-3 0,-1 1 0,3-3 0,-2 1 0,-2 0 0,2-1 0,-3 0 0,1 0 0,-6 1 0,3-1 0,-3 0 0,6 0 0,1 1 0,3-1 0,1 0 0,1 0 0,1-1 0</inkml:trace>
  <inkml:trace contextRef="#ctx0" brushRef="#br0" timeOffset="65601">14061 3825 24575,'-2'31'0,"0"-4"0,2-12 0,1-2 0,0-1 0,3 2 0,-1-4 0,3 4 0,-1-5 0,2 5 0,-1 1 0,-2-2 0,-1 0 0,-2-2 0,0-4 0,0 2 0,0-4 0,0-1 0,-1 4 0,0-1 0,0 3 0,0-4 0,-1-1 0,1-2 0,0-1 0,0-2 0</inkml:trace>
  <inkml:trace contextRef="#ctx0" brushRef="#br0" timeOffset="66269">14035 3678 24575,'0'0'0</inkml:trace>
  <inkml:trace contextRef="#ctx0" brushRef="#br0" timeOffset="67368">14382 3815 24575,'-19'3'0,"1"1"0,-6 3 0,-1 1 0,0 1 0,0 6 0,0 7 0,9-2 0,4-2 0,6-3 0,3-2 0,1-4 0,2 4 0,4-2 0,1-2 0,4 6 0,-3-6 0,18 10 0,1-6 0,7 2 0,-11-10 0,-1-2 0,3-1 0,-1-1 0,-1-1 0,-1 0 0,10 0 0,-19-1 0,-1 0 0,-7-1 0,-1 0 0,-1-3 0,0 1 0,3-8 0,-2 7 0,1-4 0</inkml:trace>
  <inkml:trace contextRef="#ctx0" brushRef="#br0" timeOffset="68119">14633 3601 24575,'0'26'0,"0"-1"0,1-1 0,0-1 0,0-3 0,0-1 0,2 11 0,-2 6 0,0-13 0,0 6 0,-1-7 0,3 10 0,-3-17 0,3 2 0,-2-12 0,0 0 0,-1-4 0,0-1 0</inkml:trace>
  <inkml:trace contextRef="#ctx0" brushRef="#br0" timeOffset="68852">14505 3831 24575,'28'0'0,"-4"0"0,4-1 0,-6 0 0,4-1 0,7-2 0,-9 0 0,11-2 0,-18 2 0,10-2 0,-12 4 0,-1-1 0,-7 2 0</inkml:trace>
  <inkml:trace contextRef="#ctx0" brushRef="#br0" timeOffset="72154">12180 7183 24575,'11'-25'0,"0"0"0,-2 1 0,0-1 0,2-8 0,-1-2-1399,-1 2 1,1 0 1398,-4 10 0,1 0 0,1-4 0,1 0 0,2-4 0,0-1 0,0 0 0,-1 2 0,2-3 0,-2 2 0,1-3 0,-1 6 0,1-2 0,0-2 0,1 0 0,-1 0 0,0 3-85,3-5 1,0 1 0,0 1 0,0 0 84,0 2 0,-1-1 0,1 1 0,1 1 0,-1 1 0,0 1 0,0 1 0,-1 3 0,4-6 0,1 4 0,5-4 0,0 3 0,-9 8 0,0 1 0,10-9 0,1-2 0,-7 7 0,-1-1 0,0 2 0,1 1 0,0-2 0,4-4 0,1-3 0,-1 2 0,-5 7 0,0 0 0,1-2 0,2-2 0,-2 2 0,-2 3 0,0 1 245,2-2 0,2-2 0,0 0-245,3-3 0,2 0 0,-1 1 0,-6 5 0,0 1 0,1-1 0,8-7 0,2-2 0,-3 4 0,-2 4 0,-1 1 0,-1 1 0,2 0 0,4-4 0,0 2 0,2-3 0,-3 4 0,-1 1 0,0 0 688,-5 3 1,2 0-689,-6 5 0,1-1 511,9-4 0,0 0-511,-2 2 0,0 1 0,-3 1 0,-1 0 0,-1 1 0,-2 1 0,8-4 0,-2 1 0,-5 2 0,-8 4 0,-3 0 0,0 1 0,1 0 0,-1-2 0,1 1 0,1-2 0,2-2 0,-1 1 0,10-5 0,-8 6 0,9-6 0,-5 4 0,-1 1 0,-1 0 0,-5 3 0,3-2 0,-3 1 0,4-1 0,-3 3 0,-2 1 0,0 0 0,-2 1 0,5-2 0,-2 0 0,2 0 0,3-2 0,-5 1 0,9-4 0,-7 4 0,6-6 0,-7 5 0,5-3 0,-7 4 0,2-1 0,-4 3 0,0 0 0,2-1 0,-1 0 0,0 0 0,-1 0 0,-1 1 0,-2 0 0,0 1 0,-3 1 0,-1 1 0,0 0 0</inkml:trace>
  <inkml:trace contextRef="#ctx0" brushRef="#br0" timeOffset="73120">14169 4629 24575,'30'1'0,"-1"-1"0,-10 0 0,1 0 0,0-2 0,-2 1 0,4-2 0,3-2 0,-9 3 0,-3-1 0,-4 3 0,2 4 0,-1 7 0,3 3 0,3 7 0,-3-3 0,1 3 0,3 8 0,-2-1 0,-1 0 0,-4-4 0,-6-9 0,-2 1 0,-1-6 0,-1-1 0,1-7 0</inkml:trace>
  <inkml:trace contextRef="#ctx0" brushRef="#br0" timeOffset="76719">13375 4335 24575,'-26'13'0,"1"-1"0,0-1 0,-5 1 0,-2 2 0,0-1 0,3 0 0,0-1 0,1 1 0,0-1 0,-1 1-656,-2 0 1,-3 1-1,0 0 1,2 0 0,4-2 180,1 1 1,4-2-1,-1 0 475,-4 3 0,1 0 0,-2 1-70,2-1 1,-1 1 0,-1 2 0,-1-1 69,2 0 0,-2 0 0,-1 1 0,0 0 0,0 0 0,4-1 0,-1 0 0,1 1 0,0-1 0,0 0 0,2 0 0,-5 2 0,1-1 0,1 0 0,1 0 0,0 1 0,0 1 0,2-1 0,2-1 128,-5 7 0,2-1-128,1 0 0,0 0 0,5-2 0,1 1-212,-1 2 0,1-1 212,6-6 0,0 0 0,-5 7 0,2-1 2135,-2 5-2135,6-8 0,-1 1 0,4-5 0,0 1 0,-3 5 0,0 0 0,2-3 0,1-1 713,1 0 1,0 1-714,-1 1 0,0 0 0,-1 10 0,1 0 0,1-7 0,1 0 0,-1 5 0,0-1 0,3-8 0,0-1 1033,-3 15-1033,2-6 0,1 1 0,1-7 0,0 0 183,-1 2 1,1 3 0,0-1-184,-3 9 0,0 0 0,2-6 0,0 1 0,-2 4 0,2-3 0,2-6 0,1 12 0,1-18 0,1 5 0,0-7 0,0-1 0,0 16 0,0-3 0,0 5 0,-4-11 0,1 0 0,-2 2 0,0-5 0,1-1 0,1 1 0,1-6 0,2-2 0,-1-5 0,1 3 0,0-5 0,-1 0 0,1-1 0,-1-1 0,-1 2 0,-1 0 0,2-1 0,-1 0 0,1-1 0,0-1 0,0 0 0</inkml:trace>
  <inkml:trace contextRef="#ctx0" brushRef="#br0" timeOffset="77956">11466 6396 24575,'4'13'0,"-1"2"0,1 1 0,0-1 0,-2-6 0,1 1 0,2 6 0,-1-4 0,2 5 0,2 2 0,2 1 0,-1-2 0,1-1 0,1 6 0,3 1 0,-7-9 0,-2-5 0,0 4 0,-3-9 0,-1-1 0,-1-2 0,0-2 0,5-5 0,3-4 0,4-3 0,2-2 0,-1 1 0,1-1 0,4-4 0,3-4 0,1-1 0,-2 3 0,1-3 0,0 2 0,3-4 0,1-2 0,-3 4 0,-7 9 0,-2 2 0,3-1 0,-3 5 0,-11 6 0,-2 2 0</inkml:trace>
  <inkml:trace contextRef="#ctx0" brushRef="#br0" timeOffset="105601">13386 8130 24575,'0'0'0</inkml:trace>
  <inkml:trace contextRef="#ctx0" brushRef="#br0" timeOffset="122285">15183 7648 24575,'37'-2'0,"-15"1"0,1-1 0,-3 1 0,2 0 0,14-1 0,2 1 0,-8 0 0,1 1 0,-3 0 0,4 1 0,1-1 0,-3 1-577,0 0 1,-1 0 0,2 1 576,-2 0 0,3-1 0,2 1 0,0 0 0,1 0 0,-4 0 0,0 0 0,2-1 0,-1 1 0,0-1 0,-1 1 0,2-1 0,-2 1 0,1 0 0,0 0 0,2-1-547,1 0 1,3 1 0,1-1 0,-1 0 0,-2 0 0,-4 0 78,8 0 0,-5-1 0,3 1 468,-6-1 0,2 1 0,2-1 0,0 0 0,0-1 0,-3-1 0,-1 0 0,1 0 0,0-1 0,0 0 0,-2 1 0,2 0 0,-2 0 0,1 0 0,-1 0 0,3 0 0,0-1 0,3-1 0,1 1 0,-2-1 0,-1 0 0,-4 1 361,2 0 1,-4 0-1,2 1-361,2 0 0,2 0 0,-1 1 0,-3 0 0,5-1 0,1 1 0,-3 1 0,4 0 0,1-1 0,-4 1 0,0-1 0,-2 1 0,0-1 0,-2 1 0,0 0 0,1 0 0,-2 0 0,8 0 0,-1 0 0,-2 0 0,-3 1 0,1-1 0,1 1 0,4 0 0,-3 0 0,0 1 0,-1 0 0,-7-1 0,1 0 0,1 0 0,3 1 0,1-1 0,-2 1-286,5 0 1,0-1 285,-3 1 0,1-1 0,-2 1 0,2 0 0,-2-1 1638,0 1 0,3-1-1480,-7 1 0,1-1 0,2 0 0,-1 0-158,-1 0 0,0 0 0,-1 0 0,1-1 0,1 1 0,0 0 0,0 0 0,-1-1-32,2 1 1,-2-1 0,-3 1 31,-6-1 0,-1 0 0,3-1 0,1 2 0,8-1 791,-10 0 0,0 0-791,14 1 0,0-1 0,-1-1 501,-6 0-501,-6 0 0,-3 1 0,9-2 0,-8 2 0,16-1 0,-12 1 0,-5 0 0,1 0 0,6 0 0,-6 0 0,0 0 0,2 0 0,-2 0 0,-2-1 0,2 1 0,8 0 0,-3-1 0,-9 1 0,5-1 0,-12-1 0,3 1 0,5-2 0,-3 1 0,4 0 0,-8 1 0,1 0 0,2 0 0,-5 0 0,0 0 0,-7 0 0</inkml:trace>
  <inkml:trace contextRef="#ctx0" brushRef="#br0" timeOffset="150532">15081 6599 24575,'-2'17'0,"1"-4"0,-1 8 0,1 1 0,-1-3 0,1 11 0,0-14 0,0 7 0,1-9 0,-1 8 0,1 1 0,0 7 0,0-3 0,-1 0 0,0 4 0,0-7 0,0 1 0,-1 3 0,1 1 0,-1 0 0,1 0 0,-1-1 0,1 1 0,0-3 0,0 1 0,0-2 0,0 0 0,0 0 0,0 1 0,-1 2 0,0-1 0,-1 3 0,-1-2 0,1-5 0,0 0 0,1 3 0,0 2 0,1-2 0,-1-2 0,2-1 0,0 8 0,0 1 0,1-6 0,0-1 0,-1-2 0,0 1 0,0 7 0,0 0 0,-1-2 0,0-1 0,0 3 0,0 0 0,1-7 0,-1 1 0,1 4 0,0-1 0,2 9 0,0-15 0,0 1 0,1-1 0,0 0 0,0 1 0,0-1 0,0 1 0,0-2 0,-1 0 0,-1-2 0,2 9 0,-1-3 0,1 1 0,3 6 0,-1-8 0,0-3 0,-1-10 0,-3-8 0,0 1 0,1 2 0,-1 1 0,2 3 0,-1-2 0,1 1 0,0 11 0,-1-8 0,2 18 0,0-9 0,1-1 0,-1 8 0,2-6 0,-1-2 0,-3-8 0,0-2 0,5-6 0,3-4 0,6 1 0,4-1 0,1 0 0,16-2 0,-5 1 0,-9-1 0,-1 1 0,12 0 0,2 0 0,-11 1 0,1 0 0,-6 0 0,0 0 0,4 0 0,3 0 0,0 1 0,8 0 0,-1 0 0,3-1 0,0 1 0,-9-1 0,1 0 0,0 1 0,1-1 0,1 1 0,0-1 0,-2 0 0,-1 1 0,1-1 0,1 1 0,1 0 0,-1-1 0,8 2 0,-2-1 0,-11 0 0,-2-1 0,5 1 0,-1-1 0,-8 1 0,0-1 0,4 0 0,2-1 0,3 1 0,1-1 0,0 0 0,0 1 0,-1 0 0,0 0 0,-6 0 0,0 1 0,10 0 0,1 0 0,-6 0 0,1 0 0,1-1 0,4 1 0,-1 0 0,0-1 0,-1 0 0,0 0 0,-5 0 0,0 0 0,1-1 0,2 1 0,2 0 0,-1-1 0,-4 1 0,-1-1 0,-2 0 0,12 1 0,0-2 0,-10 1 0,-2 0 0,13 0 0,-12 1 0,-1-1 0,9 1 0,-1 0 0,-3 0 0,-1-1 0,9 0 0,-17 1 0,2 0 0,4 0 0,1 0 0,2 0 0,1 0 0,-4 0 0,1-1 0,-1 1 0,3 0 0,1 1 0,1 0 0,3 0 0,-3 1 0,-1 0 0,-1 0 0,-1 1 0,2 0 0,3 1 0,-2-1 0,5 0 0,0 0 0,1 0 0,-3-1 0,1 1 0,-2 0 0,0-1 0,2 1-572,0-1 1,2 1 0,0-1 0,-1 0 0,-3 0 571,4 0 0,-4-1 0,0 0 0,-5-1 0,0-1 0,-1 1 0,6-1 0,1 0 0,-3 0 0,2 0 0,0 0 0,-7 1 0,1-1 0,0 1 0,6-1 0,2 1 0,0 0-531,-5 0 0,1 0 1,-1 0-1,0 0 531,2 0 0,-1 0 0,0 0 0,3 0 0,0 0 0,0-1-481,-3 1 1,1 0 0,-2-1 480,-3 0 0,-2 0 0,2 1 0,5-1 0,1 0 0,-1 0 649,4-2 0,-1 1-649,0 0 0,2 1 0,-2-1 0,3 0 0,-2 1 0,-5-1 0,-2 1 0,2 0 0,-3-1 0,1 1 0,2 0 0,1 0 0,1-1 0,2-1 0,2 1 0,0-1 0,-2 1 0,-4-1 0,7 1 0,-3-1 0,3 1-48,-7-1 0,4 1 1,1-1-1,0 1 0,-3-1 1,-5 1 47,8 0 0,-3 0 434,-3 0 1,2 1-1,0 0-434,1-1 0,0 0 0,0 0 0,-1 1 0,0 0 0,-1-1 349,0 1 0,0-1 0,-1 1-349,-2-1 0,0 1 0,-2-1 0,0 1 0,0 0 0,7-1 0,-1 0 0,-10 0 0,-3 0 0,6 0 2761,2-1-2761,-21 2 297,-3 0-297,-1-1 0,-3-5 0,1 0 0,-2-4 0,-1-4 0,-2-5 0,0-2 0,-4-11 0,4 12 0,-1-1 0,0 1 0,0-3 0,-3-5 0,0-4 0,1 1 0,1 3 0,1 0 0,0 0-600,-1-4 0,-1-1 1,1 0 599,3 5 0,0 0 0,0 2 0,0-7 0,1 1-337,-1 1 1,1-2 0,-1-2 336,1 2 0,0-1 0,0-2 0,-1 3 0,1 3 0,0 1 0,0 0 0,0 1 0,1-2 0,0-1 0,0 1 0,-1 4 0,-2-7 0,1 3 0,0-1 0,2 1 0,-1 7 0,0 1 0,1 0 0,1 3 0,1 4 1702,1 3-1702,-2-1 1106,2 3-1106,-3-2 0,2 4 0,0 1 0,0-2 0,-1 0 0,-1-9 0,-1-18 0,-1 2 0,1 9 0,0 0 0,2 7 0,-1 1 0,0-3 0,-1 1 0,1-5 0,-1 2 0,0-10 0,0 13 0,-1 0 0,-7-5 0,-1 2 0,-10-2 0,7 8 0,-1-6 0,7 7 0,4-2 0,5 4 0,0 1 0,1-1 0,-1 3 0,0 3 0,1-3 0,-1 7 0,0-5 0,0 6 0,0-2 0,0 2 0,0-1 0,0 1 0,-2-1 0,-2 0 0,-6-1 0,-2 2 0,-5-1 0,-9 2 0,7 1 0,-3 0 0,-5 0 0,-3 0-687,7 0 1,-2 1 0,0-1 686,-5 1 0,-1 0 0,0-1-935,-3 1 1,-1-1 0,0 1 934,6 0 0,-1-1 0,-1 1 0,1 0-771,-2-1 1,0 1 0,0-1-1,-1 1 771,5-1 0,-1 1 0,1 0 0,-2-1 0,-1 1 0,-3 0 0,-2-1 0,0 1 0,-1 0 0,0-1 0,3 1 0,-2-1 0,3 1 0,0-1 0,-2 0 0,-2 1 0,5 0 0,-3-1 0,-1 1 0,-1 0 0,0 0 0,1 0 0,2 0 0,3 0 0,-3-1 0,3 1 0,2-1 0,-1 1 0,-2 0 0,0 0 0,-2 0 0,-1 0 0,1 0 0,1 0 0,2 1 0,-3-1 0,3 0 0,0 0 0,0 1 0,1-1 0,-1 1 0,1-1 0,-2 1 0,2 0 0,-1 0 0,-1 1 0,1-1 0,2 0 0,-2 1 0,2-1 0,0 1 0,-2 0-224,-2 0 0,-3 1 0,-1 0 0,0 0 0,1 0 224,1 1 0,0 0 0,1 0 0,-1 0 0,1 1 0,0-1 0,1 0 0,0 0 0,0 0 0,0 0 0,-2 0 0,0 1 0,-1-1 0,1 1 0,0 0 0,0-1 0,1 1 0,-1-1 0,1 1 0,-1-1 0,1-1 0,1 0 0,-1 0 0,0 0 0,0-1 0,1 1 0,-1 0 0,0-1 0,0 1 0,1-1 0,0 0 0,-3 0 0,1-1 0,0 0 0,1 0 0,2-1 0,-1 1 0,2-1 0,1 0 0,0 0 0,0-1 0,1 1 0,0-1 0,3 0 638,-11 0 0,2 0-638,-2-1 0,3 0 0,11 1 0,1 0 1139,-2 0 1,0 1-1140,5 1 0,1-1 0,-11 1 0,1 0 0,8-1 0,1 1 1638,-2 0 0,2-1-1235,-8 1-403,8-1 0,-1 0 0,-15 0 0,4 0 0,0 0 0,-5 0 0,9 1 0,-6-1 0,4 0 0,6 1 0,-2-1 457,1 1 1,-4-1-1,-1 0 1,1 0-458,-5 0 0,1 1 0,-1-1 0,4 0 0,-2-1 0,1 1 0,1 0 0,-3-1 0,2 1 0,0-1 0,-9 0 0,6 0 0,2-1 0,-5-1 0,12 1 0,-11 0 0,20 1 0,-3 0 0,12 1 0,-3 1 0,0 0 0,0-1 0,3 1 0,4-1 0</inkml:trace>
  <inkml:trace contextRef="#ctx0" brushRef="#br0" timeOffset="216164">19943 16843 24575,'-2'24'0,"0"1"0,-1 0 0,1-1 0,0-4 0,0-1 0,0 1 0,1 0 0,-2 9 0,1 0 0,0-5 0,-1 1-523,0 8 1,-1-1 522,1-4 0,-1 0 3,1 0 0,0 2 0,0 0-3,0 2 0,2-1 0,-1 1 0,0-1 0,-1-1 0,2-1 0,0 11 0,1-5 0,-1-13 0,1-2 0,1 7 0,0 0 0,1-4 0,0 1 0,1 8 0,1 1 0,0-8 0,0 0 0,1 0 0,-1 1 0,1 1 0,0 1 0,2 2 0,2 2 0,-1 1 0,0-2 0,0 1 0,0-1 0,0 0 0,2 2 0,-1 0 0,0-4 0,-2-5 0,-2-4 778,-1 0-778,7-14 258,-2-5-258,13 0 0,3 0 0,-6 0 0,0 0 0,13 1 0,4-1 0,-8 0 0,1 1 0,1 0 0,6-1 0,2 0 0,0 0-296,-11 0 0,1 0 0,0 0 0,2 1 296,3-1 0,2 1 0,1-1 0,-1 1 0,-3-1-936,5 1 1,-4-1 0,3 1 935,-1-1 0,1 1 0,1 0 0,0-1 0,-3-1 0,0-1 0,-1 0 0,-1 0 0,2 1 0,-1-1 0,0 0 0,-3 0 0,1 0 0,0-1 0,-3 1-441,8 0 0,-3 1 441,2-1 0,0 1 0,-6 1 0,2 0 0,-1 0 0,6 0 0,0 0-44,-1 0 1,3 1-1,-2-1 44,-9 0 0,-1 0 0,1 0 0,5 0 0,2 1 0,1 0 0,0-1 0,2 1 0,0 0 0,-3 0 0,-2 0 0,-3-1 0,3 0 0,3 1 0,2-1 0,1 0 0,-4 0 0,-5-1 0,-3 0 0,2-1 0,7 1 0,2 0 0,-3 0 34,-6-1 0,-2 0 0,-1 1-34,11-1 0,-2-1 0,-11 0 0,-3 1 2651,15-3-2651,-2 0 1029,-6 0-1029,-2-2 163,3-2-163,8-2 1058,-9 2-1058,-6 2 0,-1 0 0,-2 0 0,6-2 0,-10 3 0,3-1 0,-2 1 0,0 1 0,-5 1 0,-2 0 0,-3 1 0,-2 0 0,4 1 0,-2 1 0,4-2 0,4 2 0,-3-1 0,7 1 0,-5 0 0,-1 0 0,-4 0 0,0-1 0,1 1 0,-3 0 0,0 0 0,-4-1 0,3-6 0,-3-1 0,2-9 0,-3-5 0,-2-12 0,0-6 0,0 16 0,0-1 0,0-3-656,0 0 1,0-3-1,0-2 1,-1 1 0,1 2 565,-1-7 0,0 2 0,-1-4 90,0 10 0,0-4 0,-1 0 0,0-1 0,-1 2 0,1 2 0,-2-7 0,-1 3 0,-1-1 0,1 0 0,-1-2 0,-1 1 0,1 4-313,0 5 0,1 3 0,0 1 313,-2-8 0,1 0 0,4 3 0,-1-1 0,2 1 0,-1-2 0,1 0 0,1 1 0,0-1 0,1 4 0,-1-11 0,2 2 0,2 13 3276,-1 6-3202,1-7 1062,-1-8-1136,-1-7 0,0 14 0,-1 0 0,-4-13 0,-1 16 0,-12 10 0,-6 9 0,-7 2 0,3 4 0,-7 2 0,8-3 0,-4 0 0,-2-1 0,-2 1 0,0-1-469,5 0 1,0 0 0,-1 0 0,-1 0 0,-2-1 0,0 1 0,-1-1 348,2 0 0,-1-1 0,-1 1 0,-1-1 0,0 0 0,-1 1 0,-1-1 0,1-1 0,0 1 0,1 0-208,0 0 0,0-1 0,-1 0 1,1 1-1,-1-1 0,1 0 1,0 0-1,1 0 0,-1-1 1,2 1 102,-1 0 0,2 0 0,0 0 0,0-1 0,0 1 1,1 0-1,-1-1 0,0 1 0,0-1 225,-3 1 0,0-1 0,0 1 0,0-1 0,-1 1 0,2-1 0,0 1 0,1 0 0,1-1-225,-5 1 1,2 0 0,2 0-1,-1 0 1,1 0 0,-2 0 224,3 0 0,-2-1 0,1 1 0,-1-1 0,1 1 0,1-1 0,2 1 0,-2 0 0,2 1 0,1-1 0,0 0 0,1 1 0,-5-1 0,0 0 0,1 0 0,5 1-119,-1 0 0,3 0 119,-9 2 0,4-1 2551,3 1-2551,1 0 3276,-7 5-772,9 0-2504,2 0 0,0 1 0,-6 2 1255,5-2 1,1 0-1256,-2 0 260,5-2 0,0 0-260,-1-1 0,-7 1 0,9-4 0,0-1 0,6 0 0,2 0 0,9-1 0,2 0 0</inkml:trace>
  <inkml:trace contextRef="#ctx0" brushRef="#br0" timeOffset="267549">15599 12480 24575,'22'0'0,"0"0"0,4 0 0,-2 1 0,9-1 0,-1 0 0,3 1 0,-10-1 0,1 1-716,9 0 0,1 0 716,-9 0 0,-1 0 0,-3 0 0,2 0 233,10 1 0,3 1-233,-7-1 0,1 0 0,0 0 0,-5 0 0,-1 0 0,2 0 0,7 0 0,1 0 0,-5 0 0,-9 0 0,-3-1 0,7 1 0,-2 0 237,5 0-237,-1 0 0,-8-1 0,1 1 0,12 0 364,-12-1 1,1 1-365,10-1 0,0 1 0,-8-2 0,2 1 0,-6 0 0,1 0 0,5 0 0,3 1 0,-2-1 0,2 1 0,-2-1 0,9 2 0,3 0 0,-7-1 0,1 0 0,0 0-743,-7 0 0,-1 0 1,3 0 742,0-1 0,1 1 0,2 0 0,-2 0 0,3-1 0,0 0 0,-1 1 0,2 0 0,0 0 0,1 0 0,1-1 0,1 1 0,0-1-829,0 1 1,-1 0 0,1 0 828,0 0 0,0-1 0,4 1 0,-11-1 0,4 0 0,1 1 0,0-1 0,-1 0 0,-3 0 0,8 0 0,-3 0 0,3 1 0,-4-1 0,3 0 0,1 0 0,-3 0 0,-5 0 0,6 0 0,-2 0-74,-1-1 1,1 0 0,0 0 73,-3 1 0,-1-1 0,0 0 0,-1 0 0,0-1 0,-2 0 0,6 1 0,-3-2 0,1 0 0,-2-2 0,4 1 949,-6 1 0,-2-1-949,-1 1 1374,-3 1 1,0 0-1375,13-1 143,-4 0 0,3 0-143,-5 1 0,1-1 0,-1 1 0,7-1 0,0-1 0,-6 2 0,1-1 0,-2 0 0,1-1 0,-2 1 0,6 0 0,-2-1 0,-7 1 0,-1 0 0,9 1 0,-3-1 0,-4 0 0,-5 2 0,-1 0 0,2-1 0,5 1 0,-13 0 0,3 0 0,-9 0 0,0-1 0,-2 1 0,0 0 0,3 0 0,-1 0 0,2-1 0,-2 0 0,1 1 0,-6 0 0,-1 0 0</inkml:trace>
  <inkml:trace contextRef="#ctx0" brushRef="#br0" timeOffset="296819">7980 12323 24575,'17'-1'0,"20"0"0,-4 0 0,-6 0 0,6 1 0,-1-1 0,3 1 0,1-1-434,-10 1 0,3 0 0,1 0 1,1 0 433,-1 0 0,3 0 0,0 1 0,-1-1 0,-1 1-341,-2 0 1,-1-1 0,0 1 0,4 0 340,-1 0 0,3 0 0,2 1 0,2-1 0,-2 1 0,-1-1 0,-3 1-534,3 0 1,-4 0 0,1-1 0,4 1 533,-5-1 0,2 1 0,3-1 0,1 0 0,1 1 0,-1-1 0,-2 0 0,-3 0-472,5 0 1,-3 0 0,-1-1 0,1 1 0,4 0 471,-7-1 0,3 0 0,2 0 0,1 0 0,0 0 0,1 0 0,-2 0 0,-2 0 0,-2-1 0,3 1 0,-4-1 0,0 1 0,-1-1 0,1 1 0,3-1 0,1 1 0,2 0 0,2-1 0,0 1 0,0 0 0,-1 0 0,-2 0 0,-4-1 0,8 1 0,-5-1 0,-1 1 0,4 0 0,-5 0 0,2 0 0,1 0 0,2 1 0,-2-1 0,-2 1 0,-3-1 0,2 1 0,-3-1 0,-1 1 0,3-1 0,1 1 0,2 0 0,0 0 0,1 0 0,-2-1 0,-2 1 0,0 0 0,-1 0 0,0-1 0,1 1 0,0 0 0,1 0 0,0-1 0,0 1 0,0 0 0,-2-1 0,1 1 0,0 0 0,-1-1 0,0 0 0,6 1 0,0-1 0,0 0 0,-1 0 0,0-1 0,0 0 0,-1 0 0,1 0 0,-1 1 0,-1-1 0,1 1 0,0-1 0,1 0 0,0 0 0,-1-1 0,0 1 0,-4 0 0,-1 1 0,-1-1 0,-1 1-67,1-1 0,-3 1 1,1 0 66,0-1 0,1 1 0,-1-1 0,0 1 0,-1 0 0,1-1 0,0 1 0,-1-1 0,0 1 0,-1 0 0,0-1 0,2 1 0,7-1 0,2 0 0,-2 1 0,-8 0 0,0 0 0,0 0 0,6-1 0,2 0 0,-2 0 0,-2 1 0,0-1 0,-2 0 0,6 1 0,0-1 433,-2-1 0,2 0 1,1 0-434,-1 1 0,0 0 0,-2 0 0,6-2 0,-1 0 978,3 2 1,-6-1-979,-14 0 0,-10 1 0,-6 1 0</inkml:trace>
  <inkml:trace contextRef="#ctx0" brushRef="#br0" timeOffset="315247">2884 11471 24575,'1'17'0,"-1"10"0,0-11 0,-1 14 0,1-7 0,-1 2 0,0 1 0,1-2 0,0 4 0,0 3 0,0 6 0,-1-10 0,1 2 0,0-6 0,0 2 0,0 3 0,0 3 0,0-1 0,0-3 0,-1 0 0,0 1 0,1 4 0,-1 1 0,1-1 0,-1-5 0,0 0 0,0 0 0,0 0 0,0 1 0,0-3 0,1-1 0,-1-1 0,-1 4 0,0-1 0,-1-2 0,-1-1 0,-2 11 0,0-4 0,-1 1 0,2-8 0,1 0 0,-1 1 0,1-1 0,0 3 0,1-2 0,1 1 0,0 10 0,2-21 0,0-3 0,2-8 0,22-3 0,-6 1 0,20 0 0,-15 0 0,3 2 0,-2-1 0,1 1 0,1-1 0,10 1 0,1 0 0,-7 0 0,1 0 0,0 0 0,-1 0 0,0-1 0,0 1 0,4 0 0,0 1 0,0-1-524,-1 0 1,0 0 0,-1 0 523,-4-1 0,1 1 0,-4 0 0,1-1 0,-2 0 0,-1 0 0,1 0 0,3 1 0,-2 0 0,11 2 0,-14-3 0,-1 1 0,4-2 0,-6 0 0,0 0 0,9 0 1570,7-1-1570,-12 0 0,-1 0 0,1 1 0,7-1 0,1 1 0,-1-1 0,-3 1 0,-7 0 0,0 0 0,16 1 0,-6 0 0,-9-1 0,-1 1 0,13 2 0,-6 0 0,3 1 0,-5 0 0,2 0 0,-1 0 0,0 0 0,0-1 0,0 1 0,0 0 0,0 0 0,-1 0 0,12 1 0,-3-1 0,-13-3 0,-1 0 0,12 2 0,-2-3 0,-10-9 0,-1-11 0,-2-6 0,-5-4 0,-1-3 0,-1 8 0,1-2 0,0-2 0,0-1 0,2-1 0,-2-2 0,0-1 0,-2 2 0,-2-1 0,0-1 0,0 0 0,0 0 0,0 0 0,0 1 0,0-1 0,0 1 0,-2-2 0,-1 2 0,0-1 0,0 0 0,-1 0 0,-1 2 0,-1 3 0,0-6 0,-2 3 0,1 2 0,0 2 0,-1 0 0,1 4 0,0 3 0,-1 2 0,-1-2 0,-1-1 0,1 3 0,-1-1 0,-4-11 0,1 0 0,3 10 0,0 0 0,-2-3 0,1 3 0,3-6 0,-1 10 0,0 0 0,0 3 0,1 3 0,1 5 0,-2-8 0,-2 3 0,-7-12 0,0 7 0,-2 1 0,3 4 0,-6 0 0,-15-1 0,2 1 0,-5 4 0,-2 1 0,9 1 0,-1 1-659,0-1 1,-2 1-1,-1-1 659,3 1 0,-1 0 0,0 0 0,-3 0 0,-2 0 0,-3 1 0,8 0 0,-2 1 0,-3-1 0,-1 1 0,0 0 0,0 0 0,2 0 0,0 0 0,1 0 0,0 1 0,0-1 0,-1 1 0,-3-1-365,4 1 1,-2 0 0,-2-1 0,-1 1 0,1 0 0,-1 0 0,2 0 0,1 0 0,2 0-156,-7 0 1,3 0 0,1 1-1,0-1 1,-3 1 519,5 0 0,-1 0 0,-3 0 0,1 0 0,0 0 0,1 0 0,2 0 0,4 0-149,-4 0 1,5 0 0,0 1 0,-3-1 148,-1 1 0,-3-1 0,-2 1 0,1 0 0,3 0 0,7 0 0,-5 1 0,4 0 0,-5 0 0,3-1 0,4 1 0,10-3 321,3 1 0,7-1 1,3 0-1</inkml:trace>
  <inkml:trace contextRef="#ctx0" brushRef="#br1" timeOffset="1.06611E6">23052 15002 24575,'-6'21'0,"1"1"0,-1 2 0,0-2 0,0 2 0,-1 6 0,1 2 0,0-2 0,1 2 0,0 1 0,1-1 0,1 0 0,0 1 0,0 3 0,1 1 0,0-3 0,1-8 0,1-1 0,-1 1 0,0 10 0,0 3 0,0-6 0,0-7 0,1-1 0,-1 12 0,-1-1 0,-2-4 0,2-10 0,-2 6 0,4-16 0,-1 3 0,0-10 0,1-1 0,0-3 0</inkml:trace>
  <inkml:trace contextRef="#ctx0" brushRef="#br1" timeOffset="1.06699E6">22819 15748 24575,'1'32'0,"-1"0"0,1 5 0,0 0 0,1-11 0,1 0 0,-1-2 0,0 2 0,3 8 0,1 1 0,0-7 0,2 1 0,0 1 0,1 2 0,0-2 0,4 1 0,0-1 0,-2-2 0,0-4 0,5-10 0,1-22 0,-4-6 0,-2 1 0,1-4 0,3-11 0,-1-5 0,-2 10 0,0-2 0,1 1 0,-1-1 0,0 0 0,3 0 0,0 1 0,3-1 0,0 0 0,-2 4 0,0-1 0,0 1 0,2 0 0,2-3 0,-3 4 0,2-4 0,-3 4 0,-8 10 0,-6 8 0,-1 2 0</inkml:trace>
  <inkml:trace contextRef="#ctx0" brushRef="#br1" timeOffset="1.08093E6">18046 15582 24575,'-12'17'0,"0"-1"0,-3 4 0,1 1 0,-3 4 0,-2 6 0,12-16 0,3-3 0,2-5 0,3-2 0,12 0 0,3-1 0,5-2 0,2 1 0,0-1 0,1 2 0,5 3 0,1 1 0,-5 0 0,1 2 0,-4 2 0,1 2 0,-1 0 0,1 1 0,0 0 0,-2-1 0,1 0 0,1 1 0,5 4 0,1 1 0,-3 0 0,-1 0 0,-1 0 0,-2-3 0,1 0 0,-6 0 0,-6 11 0,-15-15 0,-26 4 0,1-12 0,-8-4 0,7-1 0,-4 0 0,-2-2 0,0 1 0,1-1-532,-1 0 1,2-1-1,-1 0 1,-3-1 531,5-1 0,-3 0 0,-2-1 0,-1-1 0,2 1 0,2-1 0,4 1-616,0 0 0,4-1 0,1 1 0,-1-2 616,-9-1 0,-1-2 0,1 0 0,4 0 0,5-1 0,4 0 0,2 2 0,1 1 0,2 1 0,1-3 0,0 1 0</inkml:trace>
  <inkml:trace contextRef="#ctx0" brushRef="#br1" timeOffset="1.0817E6">17956 15562 24575,'32'-10'0,"-1"0"0,-6 4 0,0 0 0,5-2 0,3 0 0,0 1 0,-2 2 0,-1 2 0,-2-1-454,3 0 0,-1 0 454,4 0 0,-4 0 0,-12 2 0,-9 1 0</inkml:trace>
  <inkml:trace contextRef="#ctx0" brushRef="#br1" timeOffset="1.08272E6">18916 15488 24575,'-15'17'0,"-1"-1"0,-2 8 0,3-3 0,2 2 0,7 1 0,4 0 0,-1-5 0,2 0 0,-1 9 0,2-2 0,2 9 0,3-5 0,12-7 0,5-1 0,4 4 0,4-3 0,-1-3 0,-1-6 0,5 1 0,-4-8 0,2-3 0,3-2 0,-7 1 0,0-2 0,-1-1 0,1 0 0,0-2 0,10-2 0,-2-4 0,-3-3 0,-2-2 0,0 1 0,-3-3 0,-4-10 0,-6-3 0,-11-1 0,-4-2 0,-2-6 0,-3 1 0,-3 6 0,-2 3 0,-1 5 0,-2 3 0,-5 2 0,-11-1 0,2 5 0,-5 1 0,-7 5 0,2 3 0,0 1 0,5 2 0,14 0 0,0 1 0,-3 1 0,9-1 0,0 1 0</inkml:trace>
  <inkml:trace contextRef="#ctx0" brushRef="#br1" timeOffset="1.08568E6">16362 16899 19830,'1'32'0,"1"-9"0,1 1 2216,2 4-2216,1 0 0,0 0 0,2 4 403,-1-2 0,0 3-403,-4-3 0,0 0 0,0 0 0,-1 1 0,-3 7 0,-1-2 0,-2 1 208,1-14 1,-1 0-209,0-1 0,-1-1 653,3-1 0,0-1-653,-2 3 0,1-1 0,2 1 0,1-14 0</inkml:trace>
  <inkml:trace contextRef="#ctx0" brushRef="#br1" timeOffset="1.08734E6">16977 17237 24575,'-9'26'0,"3"0"0,2 3 0,2 2 0,4-10 0,0 0 0,1 7 0,3-5 0,2-2 0,2-7 0,18 5 0,2-18 0,3-2 0,-15-3 0,1-1 0,6-5 0,1-2 0,1-1 0,0-1 0,2 0 0,-1 0 0,-3 0 0,-2 0 0,3-3 0,-1-1 0,-4 1 0,-3-16 0,-11 11 0,0-2 0,-2 4 0,0 0 0,-1-3 0,-2 3 0,0 3 0,0-5 0,-1 11 0,-1-3 0,-1 12 0,-6 16 0,-1 9 0,-3 11 0,7-14 0,1 0 0,1 14 0,1-13 0,1-1 0,1 5 0,2 6 0,1-21 0,3 0 0,-3-6 0,3-3 0,0-1 0,4-1 0,0-1 0,0-1 0,-2 0 0,-1-2 0,-1 1 0,0 0 0,-1 0 0,2-2 0,6-3 0,-1 2 0,15-14 0,-8 2 0,4-7 0,-5-4 0,-8 6 0,-2 1 0,-5 12 0,-6 37 0,2 6 0,0-4 0,2 0 0,2-5 0,1-1 0,6 11 0,2-10 0,-3-10 0,-1-1 0,-4-7 0,-2-1 0,-2-4 0</inkml:trace>
  <inkml:trace contextRef="#ctx0" brushRef="#br1" timeOffset="1.08799E6">17838 17179 24575,'-4'31'0,"1"-1"0,0 0 0,2-6 0,0 0 0,-1 6 0,1-1 0,0-3 0,1-3 0,1-1 0,-1 0 0,0-16 0,1-7 0,-1-5 0,1-6 0,1-2 0,-1-13 0,0 17 0,0-7 0</inkml:trace>
  <inkml:trace contextRef="#ctx0" brushRef="#br1" timeOffset="1.08848E6">17884 17182 24575,'1'18'0,"6"12"0,-1-1 0,0-11 0,0 2 0,-1 6 0,0 0 0,3 7 0,-3-9 0,0-1 0,2-5 0,1-5 0,3-2 0,-2-5 0,-3-3 0,-3-2 0</inkml:trace>
  <inkml:trace contextRef="#ctx0" brushRef="#br1" timeOffset="1.08908E6">18092 17185 24575,'-2'35'0,"-1"0"0,1 0 0,-1 0 0,1-4 0,-1 0 0,1-1 0,2-4 0,2 2 0,1-3-984,3 2 0,0 0 984,5 5 0,1 1 0,2-1 0,3 2 0,0-5 0,3 3 0,1 0 0,-2-3 0,-4-6 0,0-2 0,1 2 0,3 3 0,2 3 0,0-2 0,-5-7 0,6 3 158,-6-6 1,-13-14-1,-3-3 1</inkml:trace>
  <inkml:trace contextRef="#ctx0" brushRef="#br1" timeOffset="1.0902E6">18154 17206 24575,'20'-4'0,"-1"0"0,7-2 0,0 4 0,-12 1 0,11 5 0,-3 1 0,8 8 0,-1 3 0,-2 9 0,-4-8 0,-3 2 0,-8 13 0,-9-6 0,-1-3 0,-8-1 0,-1-13 0,-4 3 0,-15-2 0,-1-1 0,-9-2 0,-2-2 0,19-2 0,1-1 0,-13 1 0,5-1 0,13-1 0,7-1 0,4 0 0</inkml:trace>
  <inkml:trace contextRef="#ctx0" brushRef="#br1" timeOffset="1.09154E6">19006 17206 24575,'-32'-5'0,"3"1"0,-2 4 0,8 2 0,3 4 0,-1 1 0,-3 5 0,2 3 0,0 2 0,11-1 0,1 0 0,-2 2 0,3 1 0,5 0 0,3-1 0,5 12 0,3-4 0,4-4 0,2-5 0,-2-7 0,8-3 0,-4-8 0,6-4 0,12-8 0,-13 3 0,0-1 0,1 0 0,0-1 0,-3 0 0,-2-1 0,3-11 0,-12 9 0,-4-9 0,-4 13 0,-1-1 0,-2 21 0,2 17 0,-1 3 0,3-9 0,1 1 0,5 10 0,6-5 0,3 2 0,1 1 0,2 1 0,-4-10 0,0 1 0,1 0 0,3 3 0,1 1 0,-2-2 0,-1-3 0,-2-1 0,5 6 0,-3-2 0,0 3 0,-8-5 0,-2-2 0,-5-1 0,-4-4 0,0-3 0,-3-3 0,-2-4 0,0-1 0,-15-1 0,3-1 0,-3-1 0,-6-2 0,5 1 0,-6 1 0,-4-2 0,6 0 0,23 3 0,1-1 0,4 0 0</inkml:trace>
  <inkml:trace contextRef="#ctx0" brushRef="#br1" timeOffset="1.11722E6">17654 16284 24575,'27'-1'0,"-1"-1"0,-5 0 0,6-2 0,-1 1 0,3 0 0,-6 0 0,2 0 0,8-1 0,3 0 0,-5 0 0,1 0 0,0 1-342,-4 0 0,0 1 1,4 0 341,-3 0 0,4 1 0,3-1 0,2 1 0,0 0 0,-2 1 0,-3-1-534,1 1 0,-4 1 0,1 0 1,0 0-1,5 0 534,-5-1 0,3 1 0,2 0 0,1 0 0,2 0 0,-1 0 0,0 1 0,0-1 0,-3 0 0,1 0 0,0 0 0,-2 1 0,1-1 0,0 1 0,-1-1 0,0 0 0,1 1 0,-1-1 0,0 0 0,0 0 0,0 1 0,0-1 0,-1 0 0,1 0 0,-1 0 0,4-1 0,0 1 0,1 0 0,-1-1 0,-2 0 0,-2 0 0,-3 0 0,11 1 0,-6-2 0,-2 1-3,-4-1 0,-3 0 0,-5 0 3,-2-1 0,0 0 0,-14-3 659,-7-15-659,-5 1 0,-3-2 0,-5-11 0,-1-1 0,0 2 0,-1 0 666,5 8 1,-1 0-1,2 1-666,0-4 0,2 0 0,1 0 0,1-1 0,0 1 0,0-4 0,0 0 0,1 4 0,1 0 0,0 1 0,-1 0 0,1 0 5,-1 2 0,1 0-5,-2-6 0,0 0 0,2 10 0,0 1 0,-2-4 0,0 0 0,-4-8 0,-2 0 0,2 2 1035,-3-1-1035,9 14 0,-3-4 0,-1 0 0,4 5 0,-6-8 0,1 9 0,2 1 0,-25-1 0,0 7 0,1 1 0,-7-1 0,1 1-1093,6 1 1,0 0 0,-2 1 1026,5 0 1,-3-1 0,0 1-1,-1-1 1,1 1-591,1 0 1,1 0-1,-1 1 1,-1-1 0,0 0 466,-3 0 0,-1 0 1,-1-1-1,0 1 1,0 0 188,6 0 0,1 0 0,-1 1 0,0-1 0,-1 0 0,-1 0-469,2 1 1,-2-1 0,0 0 0,0 0 0,-1 0 0,1 0 0,0 0 315,-4 0 1,1 0-1,-1 0 1,1 0-1,-2 0 1,-2-1 152,8 2 0,-1-1 0,-2 0 0,0 1 0,-1-1 0,0 0 0,0 0 0,0 0 0,1 1 0,1 0-312,-1-1 1,0 1-1,0 0 1,0 0-1,0 0 1,1 0-1,0 0 1,0 0-1,0 0 312,-3 0 0,0 0 0,0 0 0,1-1 0,0 1 0,0 0 0,2 1 0,1-1 170,-2 1 1,0 0 0,2 0 0,1 0-1,2 1 1,3 1-171,-4 1 0,3 0 0,3 2 0,0-1 0,4 1 2229,-11 10-2229,24-1 3276,5-1-2137,1 3 2137,1 2 0,4 11-2676,2-1-600,-1-9 0,3 2 0,3 5 0,3 0 0,-3-4 0,0 0 0,5 9 0,1 1 0,0 0 0,-1 0 0,1 3 0,0 0 0,-1-3 0,-1-1 0,-1 0 0,0-2 0,0-5 0,2-1 0,0-1 0,3 0 0,2 1 0,1 0 0,3 1 0,0 1 0,0-2 0,3 2 0,-1-2 0,1 0 0,2 2 0,0-1 0,-2-2 0,1-4 0,-3-4 0,5 4 0,2-2 0,-19-9 0,-6-4 0,-4-1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12:22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3022 3688 24575,'30'2'0,"-1"-1"0,1 1 0,0 0 0,5 1 0,-1-1 0,2 0 0,-1-1 0,1 1 0,1-1 0,-3 1-1093,0-1 1,-2 0 0,0 0 791,-2 0 1,1 0 0,0 0 0,-4-1 300,11 1 0,-4-1 686,-9 1 0,-1-1-686,10 0 182,-20 0 0,-6 0 1,-7 0-1</inkml:trace>
  <inkml:trace contextRef="#ctx0" brushRef="#br0" timeOffset="10471">11277 4548 24575,'23'-1'0,"-4"0"0,4 0 0,2 0 0,2 0 0,1 0 0,0 0 0,1 0 0,1 0 0,-1 0 0,-8-1 0,-2 1 0,18-1 0,-6 1 0,0 0 0,-4 0 0,-1 1 0,9 0 0,0 0 0,-8 0 0,-2 0 0,-3 0 0,-1 0 0,3 0 0,-3 0 0,-11 0 0,-2 0 0,-8 0 0</inkml:trace>
  <inkml:trace contextRef="#ctx0" brushRef="#br0" timeOffset="13760">20715 3742 24575,'11'19'0,"0"0"0,3 9 0,-1 1 0,-5-7 0,1 0 0,3 11 0,0 4 0,-4-7 0,-1 1 0,-1-1 0,1 5 0,-2 2 0,-1-5 0,0 3 0,-1 2 0,-1-2 0,-1-5 0,-2 0 0,1-1 0,-1-1 0,1 7 0,0-1 0,0-1 0,-2-1 0,1-1 0,-2-7 0,-4-1 0,-1 1 0,-1-3 0,1-1 0,1-4 0,3-2 0,1-4 0,1-1 0,-1-2 0,0 3 0,0-3 0,-1 2 0,2-5 0,1-2 0,1-1 0</inkml:trace>
  <inkml:trace contextRef="#ctx0" brushRef="#br0" timeOffset="16692">20841 3716 24575,'23'2'0,"1"1"0,1-1 0,3-1 0,-4 0 0,2-1 0,1-1 0,5 1 0,2 0 0,0-1 0,4 1 0,0 0 0,-2 0 0,-7 1 0,-1-1 0,-2 1 0,3 1 0,-5 1 0,-7 5 0,-4 2 0,-1 6 0,-1 7 0,-4-6 0,1 2 0,-1 2 0,0 1 0,1 4 0,-1 0-236,0 0 1,-1 0 235,0-1 0,-1 1 0,2 3 0,-1 0 0,-2-6 0,0 2 0,0 8 0,-1 4 0,0-3 0,-1-5 0,0 0 0,-1-1 0,1 6 0,-1-2 0,1-5 0,-2-7 0,1-2 0,2 18 0,1-4 0,-1-16 0,3 9 0,-4-15 0,0 1 0,-1-3 471,-1 4-471,-1-6 0,-2 3 0,-3-6 0,-4 2 0,-4-3 0,-3-1 0,-12 0 0,4 0 0,-10-1 0,6 1 0,10 0 0,0 0 0,-16 1 0,15 0 0,1-1 0,-7 2 0,1 0 0,15 0 0,-6 1 0,9-1 0,-4 0 0,2 0 0,-1 0 0,-5 2 0,2-2 0,0-1 0,-4 0 0,5 0 0,-16 2 0,11-1 0,-5-1 0,0 0 0,-2 0 0,5-2 0,0 1 0,-1-1 0,8 0 0,3 0 0,9 0 0</inkml:trace>
  <inkml:trace contextRef="#ctx0" brushRef="#br0" timeOffset="27776">11996 5258 24575,'24'0'0,"0"0"0,-2-1 0,-1 0 0,2 1 0,1-1 0,-4 1 0,1-1 0,2 1 0,2 0 0,8 0 0,0 0 0,-6 0 0,0 0-524,6 1 0,0-1 524,-10 0 0,0 1 0,-1-1 0,0 0 171,0 1 1,0 0-172,0-1 0,-1 0 174,8 1-174,-2-1 0,-17 0 0,-4 0 0,-3 0 0,-2 0 0</inkml:trace>
  <inkml:trace contextRef="#ctx0" brushRef="#br0" timeOffset="36591">3708 7151 24575,'23'-2'0,"-1"0"0,15-1 0,-3 2 0,2 0 0,-13 0 0,3 0 0,7 0 0,6-1 0,-1 0-1093,-10 1 1,-1 0 0,2 0 719,-1 0 1,2-1 0,1 1 0,0 0 372,-1 0 0,0 1 0,1 0 0,0-1 0,-1 1 0,0 0 0,-2 0 0,1-1 0,5 2 0,-4-1 0,3 1 0,3 0 0,3 0 0,0 1 0,-1-1 0,-1 0 0,-2 1 0,-4-1 0,2-1 0,-5 1 0,-1 0 0,2-1 0,4 1 0,-4 0 0,4 1 0,2-1 0,2 1 0,0-1 0,1 1 0,-2-1 0,-1 0 0,-2 1 0,-5-2 0,11 1 0,-5-1 0,-1 1 0,3-1 0,-4 0 0,4 1 0,0 0 0,0-1 0,-3 1 0,-3-1 0,4 0 0,-5 0 0,-1 0 725,14 1 1,-11-2-726,-23-3 774,-16-22-774,-5 1 0,0 0 0,-1 0-220,1 4 1,0 0 219,-1-2 0,0-1 0,-1-9 0,1-2 0,2 9 0,1-1 0,-2-8 0,1 1 0,3 10 0,1 2 0,0-1 0,0 2 2479,-3-15-2479,4 3 0,2 3 0,3 2 0,1 1 0,1-10 501,0 3-501,1 1 0,1-4 0,-2 1 0,1 4 0,-3-4 0,1 14 0,-3-2 0,-1 2 0,-1-1 0,1 2 0,-1 1 0,-1-3 0,1 0 0,-3-13 0,6 20 0,-1-8 0,2 14 0,-1-7 0,1 11 0,0-1 0,-9 5 0,-13 0 0,-5 0 0,3-1 0,-1 1 0,1 0 0,-2-1 0,1 1 0,-10-2 0,3 1 0,9 0 0,0 1 0,-8-1 0,1 0 0,-2-1 0,13 1 0,2 0 0,-7 1 0,2-1 0,-6 0 0,12 1 0,-6 1 0,12 0 0,-2 1 0,1 0 0,-2 0 0,0-1 0,-7 1 0,5-1 0,-4 0 0,0 0 0,-1 0 0,-8-2 0,-1 1 0,-6-1 0,3 1 0,7-1 0,2 0 0,-1 1 0,-3 0 0,5-1 0,-10 0 0,22 1 0,2 2 0,6 1 0,-4 2 0,-2 0 0,-7 0 0,0 0 0,-5-2 0,3 0 0,-1-1 0,-12 0 0,12 1 0,2-1 0,-4 0 0,5 0 0,-8 2 0,-1 0 0,-3-1 0,-2 0 0,6-1 0,0 0 0,1 0 0,-2 1 0,0-1 0,-3-1 0,-1 1 0,1 0 0,3 0 0,1 0 0,0 0 0,-12 0 0,3 0 0,12 0 0,5-1 0,7 1 0,7 7 0,2-1 0,4 9 0,2 0 0,1 0 0,6 8 0,-4-8 0,3 8 0,-6 4 0,-2-1 0,-2 8 0,1-15 0,-1 2 0,-1-1 0,1 0 0,0-1 0,-1 0 0,0 12 0,-4-1 0,2-6 0,0 6 0,1-8 0,1-7 0,-1-2 0,1 1 0,0-5 0,0 7 0,-1-5 0,-2 11 0,2-5 0,-2 11 0,2-13 0,0 2 0,0-1 0,1 0 0,0 5 0,-1-6 0,1-4 0,0-1 0,0-4 0,-1 2 0,1-4 0,0-2 0,0-1 0</inkml:trace>
  <inkml:trace contextRef="#ctx0" brushRef="#br0" timeOffset="50545">14285 7125 24575,'2'23'0,"-1"1"0,2-4 0,-1-1 0,1 4 0,0 1 0,1 7 0,3 3 0,1 2 0,-4-17 0,0 0 0,2 5 0,1 3 0,0-3 0,3 6 0,-4-12 0,0 1 0,0 1 0,0-1 0,4 14 0,-3-4 0,-1 1 0,-4-9 0,1 0 0,0 7 0,0 0 0,-1-4 0,-1 0 0,1 1 0,1 3 0,-1 0 0,0 2 0,0 1 0,-1-1-506,1 2 0,0 0 0,0-1 506,-1-2 0,0 0 0,-1-3 0,-1 1 0,0 0-242,-2 4 0,0 0 242,0-8 0,1 1 0,-2 6 0,1-2 0,1-1 0,1 1 0,2-17 1479,-1-6-1479,26-10 523,0-3-523,3 0 0,5-1 0,-5 2 0,1 0 0,1 1 0,-2 0 0,0 0 0,3 0-656,1 1 1,2-1-1,3 1 1,-1 0 0,-2 0 340,-3 1 1,-1 0 0,0 1-1,1-1 315,1 1 0,1-1 0,0 1 0,1 0 0,-1 0 0,2 0 0,-2 1 0,2-1 0,4 2-365,-10-1 1,3 1 0,2 0 0,1 0 0,1 0 0,0 1 0,0-1 0,-2 0 0,-2 1 77,1-1 1,-2 0 0,-1 1-1,0-1 1,0 1 0,1-1-1,3 1-41,-2-1 0,2 0 0,1 0 1,2 1-1,0-1 0,0 0 1,-1 0-1,-1 0 0,-1 1 1,-3-1 284,5 0 1,-2 0-1,-2 0 1,0 0 0,0-1-1,0 1-131,1-1 1,0 1-1,0-1 1,0 0-1,0 0 1,2-1 173,-1 1 0,1-1 0,1-1 0,0 1 0,0-1 0,1 1 0,-2-1 0,1 0 0,-1 0 0,-1 0 0,1 0 0,1 0 0,0 0 0,0 0 0,-1 1 0,2-1 0,0 0 0,1 0 0,-1 0 0,-1 1 0,-1-1 0,-2 1 0,6-2 0,-2 1 0,-2 0 0,-1 0 0,0 0 432,5 1 1,0 0 0,-3 0 0,-5 1-433,-4 1 0,-3 0 1638,-4 1 0,-2-1-1040,13 1 2678,-15-1-759,-17-20-2517,-5-5 0,-3-5 0,0-1 0,0-2 148,0 2 0,-1-2 0,1 0-148,0 3 0,0 0 0,0-3 0,1 3 0,-1-3 0,0-1 0,1-1 0,-1 2 0,1 2 0,1 1 0,-1 1 0,0-2 0,0 0 0,0 0 0,1 0 0,-1-2 0,0 1 0,1 0 0,-1 1 0,1 0 0,1 0 0,-1 0 0,1 2 0,0 3 0,0-6 0,0 4 0,0 0 0,1 0 0,0 1 0,1 4 0,0-4 0,-3 2 0,0 4 0,1 9 0,2 3 0,2 6 2548,0 1-2548,-2-4 0,-1 3 0,0-1 0,-2 2 0,-5-2 0,-11 1 0,-11 1 0,-3-1 0,1 1 0,3 0 0,-1 1 0,0-1 0,-5 0-410,9 1 0,-1 0 1,-3-1-1,0 1 1,-2 0-1,-1 0 0,0 0 1,-1 0 332,3 0 1,-2 1 0,-1 0 0,-2 0 0,0 0 0,0 0-1,1 0 1,0 0 0,2 0 0,2 1 0,3-1 0,-5 0 0,4 0-1,1 0 1,1 0 0,-1 0 0,-3 0 0,0 0 0,0 1 0,0-1-1,0 1 1,-1-1 0,1 0 0,0 1 0,0-1 0</inkml:trace>
  <inkml:trace contextRef="#ctx0" brushRef="#br0" timeOffset="51874">14340 7004 24575,'-26'7'0,"7"-2"0,0 0 0,-1 0 0,-5 0 0,57-12 0,-1 4 0,-6-1 0,4 0 0,-2 3 0,3-1 0,2 1 0,3 0 0,-6 0 0,2 0 0,2 0 0,2-1 0,-1 1 0,0-1 0,-1 1-547,4 0 1,-1-1 0,0 1 0,0-1 0,1 1 0,1-1 136,-3 1 0,0-1 1,2 1-1,0-1 1,0 1-1,0-1 0,-1 1 1,-1-1 400,1 1 1,-1-1-1,1 0 1,-2 1-1,0-1 1,0 1 0,-1-1 8,-1 1 0,0-1 0,-1 1 0,0 0 0,0-1 0,2 1-200,-2-1 1,2 1 0,0-1 0,0 0-1,0 0 1,0 1 0,-2-1 199,6-1 0,-1 0 0,0 1 0,-2-1 0,0 0-78,1-1 1,0-1-1,-1 1 1,-1-1 77,-1 1 0,0-1 0,-2-1 0,-3 1 0,7-3 0,-7 0 0,-4-5 3276,-18 6-2645,-3 2 0,-2 4 0,0 0 0</inkml:trace>
  <inkml:trace contextRef="#ctx0" brushRef="#br0" timeOffset="59602">16028 7909 24575,'17'-6'0,"-7"3"0,10-3 0,-7 3 0,-4 1 0,-1 0 0,-7 2 0,1-1 0,-1 1 0,0-1 0</inkml:trace>
  <inkml:trace contextRef="#ctx0" brushRef="#br0" timeOffset="60117">16193 7769 24575,'-7'18'0,"-1"-1"0,-5 17 0,3-6 0,2-6 0,0 2 0,5-10 0,1-2 0,0-1 0,2 4 0,-1-7 0,1 3 0,0-9 0,0 1 0,-1-1 0,1-1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13:40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10308 11409 24575,'0'19'0,"0"1"0,0 15 0,0-16 0,-1 0 0,1-1 0,-1 1 0,0 9 0,0 0 0,1-1 0,-2-3 0,0-2 0,-1-3 0,0 16 0,2-13 0,1 14 0,0-10 0,0 7 0,0-1 0,0-8 0,0-1 0,0-3 0,0-2 0,0 0 0,0-5 0,1-6 0,-1-1 0,0 1 0,-2 5 0,1 0 0,-2 6 0,0-4 0,-1-1 0,1-3 0,1-4 0,0-3 0</inkml:trace>
  <inkml:trace contextRef="#ctx0" brushRef="#br0" timeOffset="917">10307 11432 24575,'22'-6'0,"-3"1"0,13 0 0,-9 1 0,2 2 0,-3-1 0,1 1 0,-6 0 0,-7 1 0,2 1 0,-4 0 0,1 0 0,-3 0 0,-5 0 0,0 0 0</inkml:trace>
  <inkml:trace contextRef="#ctx0" brushRef="#br0" timeOffset="2149">13388 10996 24575,'3'27'0,"0"0"0,-1-1 0,1 1 0,-1 0 0,0 1 0,-2 4 0,0 0 0,0 1 0,0 0 0,0-1 0,0 3-820,1-4 1,0 3 0,0-1 0,0-1 175,-1 2 1,1-1 0,0-1 643,-1 0 0,1 0 0,0 1 0,-2 0 0,0 3 0,1-1 0,-1-4 0,0 3 0,0 1 16,0-4 1,0 4 0,0 0-1,0-7-16,0-8 0,1-2 567,-1 14 0,-1-1-567,1 0 0,-1-10 0,1-2 0,0-5 2603,0-3-2603,2-11 346,0-8 0,0 4 0,0-4 0</inkml:trace>
  <inkml:trace contextRef="#ctx0" brushRef="#br0" timeOffset="2983">13341 11021 24575,'-29'-1'0,"-1"-1"0,-2-1 0,6 2 0,0 0 0,-4-2 0,1 0 0,-7 3 0,25 0 0,-2 1 0,8 0 0,-2-1 0,-3 0 0,3 0 0,-4 0 0,9 0 0,0 0 0</inkml:trace>
  <inkml:trace contextRef="#ctx0" brushRef="#br0" timeOffset="4920">8851 11070 24575,'-1'6'0,"-1"3"0,1 3 0,-1 11 0,1-5 0,0 15 0,1-12 0,0 3 0,0 4 0,1-9 0,-1 1 0,2 7 0,-1 3 0,2 1 0,-1-1 0,2 1 0,-1 0 0,0-3 0,0 1 0,0 0 0,1-2 0,-1 4 0,1-2 0,1 1 0,1 4 0,0 2 0,-1-5 0,0-5 0,1-1 0,0-1 0,0 3 0,0-5 0,2 6 0,-1-5 0,-4-19 0</inkml:trace>
  <inkml:trace contextRef="#ctx0" brushRef="#br0" timeOffset="5599">8888 11122 24575,'19'3'0,"0"-1"0,17 0 0,-10 0 0,5 0 0,-2-1 0,1 0 0,0 0 0,-3-2 0,2 1 0,-4-1 0,10 0 0,-6-2 0,-26 3 0,-2 0 0</inkml:trace>
  <inkml:trace contextRef="#ctx0" brushRef="#br0" timeOffset="7819">12577 11327 24575,'-4'28'0,"0"0"0,0 0 0,0 0 0,-1 8 0,0-1 0,1 3 0,0-9 0,1 1 0,-1 1 0,1 0 0,0-2-820,0 3 1,1-1 0,0-1 0,0-3 634,0 8 1,1-2 184,0-1 0,1 1 0,0-3 0,-1 3 0,-1-2 305,1 7 1,0-2-306,-1-16 0,-1-1 357,0 0 0,1 0-357,0 2 0,1 0 0,-3 8 0,3 0 1870,-1-18-1870,1-4 0,0-4 0,1-3 0</inkml:trace>
  <inkml:trace contextRef="#ctx0" brushRef="#br0" timeOffset="8585">12568 11409 24575,'20'-1'0,"10"-1"0,-9 0 0,6 0 0,1 1 0,-3-1 0,-4 1 0,-2 0 0,-11 0 0,-2 0 0,-2-1 0,-2 1 0,-1 0 0</inkml:trace>
  <inkml:trace contextRef="#ctx0" brushRef="#br0" timeOffset="10152">13072 10682 24575,'24'4'0,"0"0"0,-3 0 0,0 0 0,3 1 0,-1-1 0,13 6 0,-17-4 0,-1 1 0,2 2 0,-6-3 0,14 5 0,-13-6 0,7 4 0,-11-3 0,1 3 0,0 1 0,0 1 0,-2-2 0,1 2 0,-8-7 0,1 1 0,-3-3 0,-1 5 0,0 2 0,0 10 0,0-2 0,-1 4 0,3 4 0,0 3 0,0 0 0,0 8 0,2 2 0,-1-9 0,1 3 0,1 0 0,-1-2 0,-1-1 0,1-2 0,0-1 0,1 0 0,0 0 0,0 1 0,1 3 0,0 2 0,0-4 0,0-1 0,0-1 0,1 7 0,0-2 0,-5-12 0,0 0 0,-2 16 0,0-6 0,1-7 0,-1 0 0,0 5 0,0 9 0,1-14 0,2 0 0,-2-3 0,1 0 0,2 8 0,0 0 0,-1-8 0,0 0 0,2 9 0,1 1 0,-1-6 0,0 0 0,1 6 0,1-1 0,-2-8 0,0-2 0,2 13 0,-3-10 0,-3-10 0,0-4 0,-1-7 0</inkml:trace>
  <inkml:trace contextRef="#ctx0" brushRef="#br0" timeOffset="34957">18443 10350 24575,'-19'19'0,"-1"-1"0,1 1 0,-3 4 0,-1 3 0,6-4 0,-2 3 0,-1 2 0,2-1 0,2-1-1093,0 2 1,2 0 0,0 1 783,1 1 1,-1 1 0,1 1-1,3-1 309,3 0 0,3-2 0,5 4 0,6 0 0,4 4 0,4 2 0,0-2 0,-1-3 0,-2-4 0,0-2 0,1-1 0,2 2 0,0-2 0,1 3 0,2 0 0,0-1 0,0-2 0,1-5 0,8 2 0,1-6 0,-1-3 690,6-1 1,0-7-691,-7-10 0,0-4 0,-2-3 0,-1-5 0,-3-6 0,-4-2 0,0-8 0,0-2 0,-1-1 0,-2 4 0,-1-1 0,-1 3 0,0-3-437,0 1 1,1-4 0,-1-1 0,0 0-1,-2 4 437,-3-3 0,-1 3 0,-3 0 0,0-1 0,-2 0 0,-1 0-77,-1 1 1,-2 0-1,-2 0 77,-4-3 0,-3 0 0,-1 4 0,3 7 0,-1 2 0,-3 1 659,-8-3 1,-3 1 0,-1 6-660,-1 7 0,0 4 0,0-1 0,2 4 0,-5 11 0,20 3 0,6-5 0,1 0 0</inkml:trace>
  <inkml:trace contextRef="#ctx0" brushRef="#br0" timeOffset="35726">19582 10121 24575,'-14'29'0,"4"-8"0,1 0 0,-3 13 0,3-2 0,1 2 0,2-9 0,2 1 0,1 0 0,1 3 0,0 1 0,1-2-1013,0 2 1,2-1-1,1 3 1013,3-2 0,0 3 0,3 2 0,0 0 0,2 1 0,1-3-547,2-1 1,1-1 0,2 0 0,1-1 0,-1 1 0,0-1 197,-1-1 0,-1 1 0,1-1 0,0 1 0,1-1 0,3-1 349,2 1 0,3 0 0,2 0 0,0 0 0,0-3 0,-2-1 0,-3-5 150,3 3 0,-3-6 0,2 2-150,2 4 0,4 1 0,-2-1 0,-6-7 0,-1-4 0,-7-5 0</inkml:trace>
  <inkml:trace contextRef="#ctx0" brushRef="#br0" timeOffset="37393">20118 11093 24575,'0'5'0,"0"-1"0,0-2 0,0-2 0,-1-19 0,0-11 0,0-1 0,3 3 0,0-6 0,1 4 0,1 5 0,1 2 0,3-8 0,2 0 0,2 1 0,2 2 0,0 3 0,1 1 0,3-2 0,1 2 0,-6 8 0,0 4 0,11-3 0,-13 19 0,-3 14 0,-2 6 0,-1 7 0,-1-2 0,-1 0 0,-3 0 0,0 6 0,1-11 0,1 2 0,1-13 0,-1-5 0,0-4 0,-1-1 0</inkml:trace>
  <inkml:trace contextRef="#ctx0" brushRef="#br0" timeOffset="37899">20532 10381 24575,'4'31'0,"1"0"0,-1-1 0,0 1 0,3 2 0,1 0 0,0 0 0,1-1 0,-1-2 0,1-1 0,0 0 0,1-1-620,1 3 0,1-2 1,0-1 619,2 4 0,-2-4 600,1-1-600,-7-11 0,-1-5 0,-4-9 0</inkml:trace>
  <inkml:trace contextRef="#ctx0" brushRef="#br0" timeOffset="38627">20888 10677 24575,'2'22'0,"0"0"0,1 10 0,0-11 0,-1 0 0,2 1 0,0-8 0,-2-8 0,0-15 0,0-26 0,-1 17 0,2-1 0,3-15 0,1-1 0,0 11 0,0 0 0,2 0 0,0 2 0,3-5 0,-6 21 0,14 25 0,-7 3 0,2 6 0,1 2 0,-5-8 0,0 1 0,2 3 0,2 1 0,-1-2 0,0-1 0,1-1 0,2 5 0,-1-3 0,2-2 0,-12-13 0,-1-4 0</inkml:trace>
  <inkml:trace contextRef="#ctx0" brushRef="#br0" timeOffset="39143">21126 10163 24575,'20'21'0,"0"-1"0,1 1 0,-1-2 0,1 0 0,2 2 0,0 0 0,1 2 0,2 1 0,0 0 0,-1-1-820,3 2 1,-2-2 0,1 1 0,3 3 514,-7-6 0,3 3 0,1 1 0,0 1 0,1 0 0,-1 1 0,0-2 0,-3-1-242,2 2 1,-2-2 0,0 0 0,-1 1 0,1 0 0,1 1 339,-3-2 1,2 0 0,0 1-1,0 1 1,1 0 0,-1 0-1,-1 0 1,-1-2 0,-1 0 206,1 2 0,-2 0 0,0-1 0,-2 0 0,0-1 0,0 0 293,1 3 0,0-1 0,-1 0 0,-1 0 1,-2 1-294,0 5 0,-2 3 0,-2-3 0,0-3 0,2 2 0,-2-3 0,-10 0 0,0-1 0</inkml:trace>
  <inkml:trace contextRef="#ctx0" brushRef="#br0" timeOffset="40449">8988 12134 24575,'32'0'0,"2"0"0,0 0 0,-11 0 0,2 0 0,8 0 0,6 1 0,-5-1 0,-7 0 0,-1 0 0,0 0 0,1 0 0,-1 0 0,-1-1 0,-2 0 0,13-1 0,-9-1 0,-20 1 0,-5 2 0</inkml:trace>
  <inkml:trace contextRef="#ctx0" brushRef="#br0" timeOffset="44245">9008 12776 24575,'-4'37'0,"2"-8"0,2-7 0,0 1 0,3 1 0,0 1 0,1-5 0,1 2 0,3 4 0,3 4 0,-2-4 0,-1-3 0,0-2 0,5 4 0,-1-11 0,-6-28 0,-5-20 0,-1 10 0,0 0 0,0 5 0,2 0 0,2-10 0,1 1 0,0 7 0,1 2 0,1-4 0,2 3 0,2 2 0,-2 9 0,6 1 0,-1 2 0,-2 1 0,-1 5 0,7 19 0,-8 2 0,1 2 0,1 2 0,0 1 0,-4 3 0,-1-1 0,-3 5 0,-4-15 0,0-9 0,0-7 0</inkml:trace>
  <inkml:trace contextRef="#ctx0" brushRef="#br0" timeOffset="44766">8802 13458 24575,'27'-2'0,"0"0"0,0 1 0,3 1 0,4-1 0,3 0 0,2 1-820,-9 0 1,1 0 0,0 0 0,1 0 163,-2 0 1,-1 1-1,2-1 1,0 0 0,0 0 472,1 0 1,1 0 0,1 0 0,0-1 0,1 0 182,-3 0 0,1 0 0,1-1 0,0 0 0,0 0 0,-1 0 0,-3 0 0,9-1 0,-3 1 0,-1-2 0,2 1 0,-2-1 0,3 1 0,-1-1 0,-2-1 0,-4 0 239,-3-2 0,-4 0 1,-2 1-1,1 1 1,-3 0-1,9-6 0</inkml:trace>
  <inkml:trace contextRef="#ctx0" brushRef="#br0" timeOffset="48383">9356 13643 24575,'-1'34'0,"0"0"0,0 0 0,0-1 0,-1-1 0,1 1 0,0-5 0,0 1 0,1 0 0,0 0-214,1 0 0,-1 0 0,2 0 0,-1 0 214,0 0 0,0 2 0,1-2 0,-1-1 93,2 0 1,0 0 0,-1-5-94,3 8 0,-4-23 0,-1-8 0</inkml:trace>
  <inkml:trace contextRef="#ctx0" brushRef="#br0" timeOffset="48749">9422 13969 24575,'36'5'0,"0"1"0,-2-2 0,-1-1 0,2-3 0,-3-1 0,5-2 0,-11 2 0,-3-3 0,-7-6 0,-9 6 0,1-3 0</inkml:trace>
  <inkml:trace contextRef="#ctx0" brushRef="#br0" timeOffset="49143">9838 13662 24575,'-8'25'0,"2"7"0,2 3 0,1 3 0,3-9 0,1 0 0,0 8 0,3 0 0,1-11 0,1 0 0,1-2 0,-1 2 0,1-1 0,-1 3 0,1 2 0,-1-5 0,1 11 0,-3-3 0,-4-25 0</inkml:trace>
  <inkml:trace contextRef="#ctx0" brushRef="#br0" timeOffset="54285">17744 12206 24575,'33'-1'0,"-3"-1"0,8-1 0,4-1 0,-4 1 0,-7 1 0,-4 0 0,4 0 0,7-2-193,-14 2 0,2-1 0,4 0 1,2 0-1,1-1 0,3 0 0,1 0 1,1 0-1,1 0 0,1 0 0,-1-1 1,1 1-1,-2-1 0,1 1 0,-2-1 1,-2 1-1,-1 0-60,3-1 1,0 0 0,-1 0 0,-1 0 0,-1 0 0,1 0 0,-1 0 0,1 0 0,0-1 0,0 1 0,1 0 0,1 0 0,0-1 59,-2 2 0,0-1 0,1 0 1,1 0-1,0 0 0,1 0 0,0 1 1,0-1-1,0 0 0,1 0 0,-2 0 1,1-1-1,-1 1 0,-1 0 0,0 0 1,-1 0-1,-1 0-81,5-1 1,-1 0 0,0-1 0,-1 1 0,0 0 0,-1-1 0,-1 1 0,0 0 0,0-1 0,-1 1 0,-1 0 0,0 1 297,3-1 1,-1 0 0,0 0-1,-2 0 1,0 1 0,0-1 0,-1 1-1,0 0 1,0-1-25,5 0 0,-1 0 0,0-1 0,-1 1 0,0 0 0,-1 0 0,-1 1 0,2-1 0,0 0 0,-1 1 0,-1 0 0,-2 0 0,-2 0 0,6 0 0,-4 1 0,-7 0 0,-8 1 0,-10 2 0,-6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14:55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7470 7787 15570,'37'1'0,"0"-1"0,-1 1 0,1-1 0,0 1 0,0-1 0,0 1 0,-1-1 0,1 0 0,0 1 0,0-1 0,0 1 0,-1-1 0,1 1 0,0-1 0,0 1 0,-1-1 0,1 1 0,0-1 0,0 1 0,0-1 0,-1 0 0,1 1 0,0-1 0,0 1 0,0-1 0,-1 1 0,1-1 0,0 1 0,0-1 0,0 1 0,-1-1 0,1 0 0,0 1 0,0-1 0,-1 1 0,1-1 0,0 1 0,-1-1 0,1 0 0,0 1 0,0-1 0,1 0 0,0 0 0,0 1 0,1-1 0,-1 0 0,1 0 0,0 1 0,0-1 0,0 0 0,0 0 0,1 0 0,-1 1 0,0-1 0,0 0 0,1 0 0,-1 0 0,0 0 0,0 0 0,0 1 0,-1-1 0,0 0 0,1 0 0,-1 0 0,-1 0 0,0 0 0,0 0 0,0-1 0,-1 1 0,0 0 0,0 0 0,-2 0 0,1 0 0,-1-1 0,-1 1 0,0 0 0,0-1 0,-2 1 0,0-1-157,12 1 1,-1-1 0,-2 0 0,-1 0 0,0 0 0,-2 0 0,0 0 0,-1 0 0,0 0 0,-1-1 0,0 1 0,0 0 0,0-1 0,0 1 0,0 0 0,1-1 0,-1 1 0,2 0 0,0-1 0,0 1 0,2 0 104,-5 0 0,2 0 1,-1 0-1,1-1 1,0 1-1,0 0 0,0 0 1,1 0-1,0 0 1,0 0-1,0-1 0,0 1 1,0 0-1,0 0 1,0 0-1,0-1 0,0 1 1,0 0-1,0 0 1,0 0-1,-1 0 0,1-1 1,-1 1-1,0 0 1,-1 0-1,1 0 4,1-1 1,0 1 0,-1 0 0,1-1 0,-1 1 0,0 0 0,0 0 0,0-1 0,-1 1 0,1 0 0,-1-1 0,1 1 0,-1 0 0,1-1 0,-1 1 0,1 0 0,0 0 0,-1-1 0,1 1 0,0 0 0,0-1 0,0 1 0,0 0 47,0-1 0,0 1 0,0 0 0,0 0 0,-1-1 0,1 1 0,0 0 0,-1-1 0,1 1 0,0 0 0,0 0 0,0-1 0,0 1 0,0 0 0,0-1 0,1 1 0,-1 0 0,1-1 0,0 1 0,0 0 0,1 0 0,-1-1 0,1 1 0,0 0-17,-3 0 1,1-1-1,0 1 1,0 0 0,0 0-1,1 0 1,-1 0 0,1-1-1,0 1 1,0 0 0,1 0-1,-1 0 1,1-1 0,-1 1-1,1 0 1,0 0 0,-1 0-1,1 0 1,0-1 0,-1 1-1,1 0 1,-1 0 0,1 0-1,-1 0 1,0 0-1,0 0 1,0 0 0,0 0-1,0 0 17,0 0 0,1 0 0,0 0 0,-1 0 0,1 0 0,0 0 0,-1 0 0,1 0 0,-1 0 0,1 0 0,-1 1 0,0-1 0,0 0 0,1 0 0,-1 0 0,0 0 0,0 1 0,0-1 0,0 0 0,0 0 0,0 0 0,-1 1 0,1-1 0,0 0 0,-1 0 0,1 1 0,-1-1-49,2 0 1,0 0 0,0 0 0,0 0 0,1 0 0,-1 1 0,1-1 0,0 0 0,-1 0 0,0 0 0,1 0-1,-1 0 1,0 0 0,-1 0 0,1 1 0,-1-1 0,0 0 0,-1 0 0,0 1 0,-1-1 0,0 0 0,-1 1-1,0-1 1,-1 1 0,-1 0 48,8-1 0,0 1 0,-3 0 0,0-1 0,0 1 0,-2 0 0,0 0 0,0 0 0,0 0 0,-1 0 0,1 0 0,0 0 0,0 0 0,0 0 0,2 0 71,-1 0 0,0 0 1,0 0-1,1 0 0,1 0 1,-1 0-1,0 0 1,0 0-1,0 0 0,0 0 1,-1 0-1,0 0 0,-1 0 1,0-1-1,-1 1 1,-1 0-72,5 0 0,-1 0 0,-1-1 0,0 1 0,-1-1 0,-1 1 0,0 0 0,0-1 0,1 1 0,-1 0 0,1-1 40,0 1 1,2 0 0,0 0 0,0 0 0,1-1 0,-2 1 0,0 0 0,-2 0 0,-1 0-1,-3-1 1,-2 1 0,17-1 0,-1 0 0,-9 0 0,-18 0 0,-15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15:51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 3639 24575,'35'0'0,"0"-1"0,0 1 0,-1 0 0,1-1 0,0 1 0,0 0 0,0-1 0,2 1 0,-4-1 0,-1 0 0,4 1 0,4-1 0,-11 1 0,3-1 0,2 1 0,2-1 0,2 1 0,1-1 0,1 1 0,0-1 0,0 1 0,-1-1 0,-1 1 0,-1-1 0,-3 0 0,-2 1-469,9-1 1,-3 0 0,-2 0 0,-1 0 0,0 0 0,2 0 0,3-1 194,-9 1 1,1 0 0,1-1 0,1 1 0,1-1 0,0 1 0,0-1 0,1 0 0,0 0 0,0-1 0,0 1 0,0-1 20,0 0 1,-1 0 0,1-1 0,1 1 0,-1-1 0,0 0 0,1 0 0,0-1 0,1 1 0,0 0 0,0-1 0,1 0 0,0 1 72,-4-1 0,0 1 1,1-1-1,1 0 1,0 0-1,0 0 0,0 0 1,1 0-1,0 0 1,0-1-1,0 1 1,-1 0-1,1 0 0,-1 0 1,0 0-1,0 0 1,-1 0 111,0 1 0,0-1 0,1 1 0,-1 0 0,0 0 0,0-1 0,0 1 0,-1 0 0,1 0 0,-1 0 1,0 0-1,-1 0 0,0 0 0,0 0 0,-1 0 0,0-1 68,5 0 0,0 0 0,0 0 0,0-1 0,0 0 0,-1 1 0,-1 0 0,-2 0 0,-1 0 0,-1 1 0,-3 0 0,-2 1 0,17-1 0,-4 1 0,-6 2 0,-12 0 0,-11 1 0,-10 0 0</inkml:trace>
  <inkml:trace contextRef="#ctx0" brushRef="#br0" timeOffset="2754">12385 3820 24575,'-20'3'0,"-6"3"0,1 0 0,-2 3 0,1-2 0,1 1 0,2 5 0,5 0 0,1 0 0,-5 6 0,8-6 0,1 1 0,3 8 0,8-3 0,3 2 0,5-8 0,0-6 0,1 0 0,1-1 0,6 6 0,2 1 0,10 7 0,-6-6 0,4 2 0,-3-3 0,-1-2 0,6 4 0,-13-9 0,1 1 0,-5-3 0,4 2 0,3-1 0,-1 0 0,-1-4 0,-6-1 0,4-1 0,-5 0 0,8-1 0,-6 0 0,5-1 0,-6-2 0,3-3 0,-1 0 0,5-6 0,-3 1 0,1-1 0,0-5 0,-4 4 0,-2-6 0,-3-13 0,-2 13 0,-1-14 0,0 19 0,-2 2 0,1 5 0,-5 3 0,-6-5 0,3 2 0,-6-2 0,4 5 0,5 2 0,-12-6 0,1 1 0,2 0 0,0 0 0,10 6 0,2 1 0,0 1 0</inkml:trace>
  <inkml:trace contextRef="#ctx0" brushRef="#br0" timeOffset="16075">11773 5862 24575,'-3'22'0,"1"0"0,-3 3 0,-1 0 0,-2 1 0,-3 1-1456,-1 6 1,-2 0 1455,4-10 0,0 1 0,-2 1 0,-2 3 0,-2 3 0,0 1 0,-1 0 0,2-2 0,-1 0 0,0 0 0,0 0 0,0 0 0,1-2 0,0-1 0,1 0 0,-1 0 0,0 2 0,1-2 0,-2 2 0,0 1 0,1-1 0,1-2 0,1-3 0,1 1 0,1-3 0,-1 2 73,-1 7 0,-1 2 1,2-6-1,1 1 1,6-6-1</inkml:trace>
  <inkml:trace contextRef="#ctx0" brushRef="#br0" timeOffset="16647">11841 5821 24575,'1'31'0,"4"-2"0,2 5 0,0 0 0,-1-4 0,-1 0 0,0 2-820,2 1 1,0 2 0,0 1 0,0-4 294,-1 0 0,-1-2 0,0-2 525,0-1 0,-1-1 0,1 1-92,0 4 0,0 1 0,-1-1 92,1 2 0,0 1 382,-2-5 0,0 3 1,-2-4-383,-1-2 0,-2-2 0,0 0 0,-1-3 0,-1-1 0,0-13 0</inkml:trace>
  <inkml:trace contextRef="#ctx0" brushRef="#br0" timeOffset="17047">11555 6499 24575,'32'0'0,"-1"0"0,1 0 0,-1 0 0,3 0 0,2 0 0,0 0 0,1 0 0,-2 1 0,-2-1 0,-1 0 0,-1 1 0,1 0 0,0-1-656,3 1 1,1-1-1,0 1 1,-2 0 0,-4 0 91,0 0 0,-4 0 0,-1 1 564,6-1 0,-3 0 301,0 0 0,-4 0 0,-3-1 0,-1 1 0</inkml:trace>
  <inkml:trace contextRef="#ctx0" brushRef="#br0" timeOffset="17715">13367 6111 24575,'-7'31'0,"0"0"0,0-1 0,2 4 0,1 0 0,5 1 0,4-7 0,4 1 0,1-1 0,2 1-656,0-3 1,2 1-1,1 0 1,0 0 0,1-1-165,2 4 1,1-1 0,1 0 0,0 0 714,-1-4 1,2 0-1,0 0 1,-2-1-1,-1-2 783,0 2 0,-3-2 1,0 0-679,6 10 0,-7-2 1130,-13 0-1130,-21-12 0,-12-11 0,-8-4 0,9-4 0,-2-1 0,0 0-526,-2 0 1,-1-1-1,2-2 526,0-2 0,1-2 0,4-1 0,3-4 0,3-3 655,5-1 0,4-1 1,-4-2-1,10 2 0</inkml:trace>
  <inkml:trace contextRef="#ctx0" brushRef="#br0" timeOffset="18026">13294 5758 24575,'20'20'0,"-12"-11"0,6 5 0</inkml:trace>
  <inkml:trace contextRef="#ctx0" brushRef="#br0" timeOffset="18328">13947 6102 24575,'-6'36'0,"-1"1"0,1-1 0,1 0 0,0 0 0,4-2 0,3-1 0,4-1 0,-1-3 0,1 3 0,1-2 0,4-1 0,2-5 0,5-9 0,-1-7 0,1-5 0,2-12 0,-6-5 0,2-15 0,-12 9 0,-1 1 0,1-4 0,-3 0 0</inkml:trace>
  <inkml:trace contextRef="#ctx0" brushRef="#br0" timeOffset="18869">14460 6081 24575,'3'30'0,"0"0"0,0 0 0,2 2 0,0-1 0,1-5 0,8 8 0,-1-5 0,-6-20 0,-7-9 0</inkml:trace>
  <inkml:trace contextRef="#ctx0" brushRef="#br0" timeOffset="19164">14344 5941 24575,'29'10'0,"1"1"0,3 2 0,-9-7 0</inkml:trace>
  <inkml:trace contextRef="#ctx0" brushRef="#br0" timeOffset="19480">14943 6077 24575,'1'24'0,"0"-1"0,0-2 0,1-2 0,1 6 0,0-11 0,0-5 0,-2-9 0,-1 0 0,0-1 0</inkml:trace>
  <inkml:trace contextRef="#ctx0" brushRef="#br0" timeOffset="19759">14941 6071 24575,'15'18'0,"-1"0"0,0 0 0,0 0 0,6 6 0,-6-7 0,2 3 0,2 2 0,-1 1 0,-3-3 0,-1 0 0,-1-2 0,-2-3 0,-8-4 0,-2-8 0</inkml:trace>
  <inkml:trace contextRef="#ctx0" brushRef="#br0" timeOffset="20497">15766 5466 21900,'6'30'0,"0"0"0,-1 0 0,1 0 0,0 0 0,2 2 0,2 2 0,0 1 0,1-1 0,1-1 0,-1-3 0,2 1 0,0-2 0,1-1 0,1 2-359,1 1 0,0 1 1,1 1-1,1 0 0,1-2 359,0-2 0,1-1 0,0-1 0,1-1 0,0 0 0,-2-1 0,2-1 0,-1 0 0,0-1 0,-1-1 0,3 4 0,-1-1 0,0-2 0,-1-1 0,2 0 0,-1-2 0,-5-5 1369,-3-5-1369,-11-12 364,-9-11 0,-7-9-364,-2-2 0,-5-5 0,0-1 0,3 3 0,-1-2 0,0 0 0,2 4 0,0 1 0,0 0 0,0 0 0</inkml:trace>
  <inkml:trace contextRef="#ctx0" brushRef="#br0" timeOffset="21215">15762 5582 24575,'26'2'0,"-1"0"0,0 0 0,12 0 0,-1 2 0,-8 1 0,0 0 0,4 0 0,0 2 0,2 0 0,-2 0 0,-10-2 0,-3 0 0,10 17 0,-31-9 0,-3 8 0,0-7 0,3 0 0,8 11 0,8-5 0,4 1 0,-2 0 0,3 0 0,4-2 0,6 2 0,0 0 0,-1-2-337,-1-2 0,-2-2 0,3 2 337,0-1 0,4 2 0,1 0 0,-1 0 0,-4-2 0,2 2 0,-3-1 0,0-1 0,1-1 0,0 0 0,-6-1 0,5 9 0,-27-14 0,-7 2 0,-4 2 0,-1 2 0,-1 0 0,-2 5 0,4-4 0,0-1 1011,4 10-1011,3-7 0,2 9 0,0-13 0,-11 14 0,-12-4 0,-3 0 0,8-2 0,0 0 0,-7 1 0,2-3 0,10-1 0</inkml:trace>
  <inkml:trace contextRef="#ctx0" brushRef="#br0" timeOffset="22150">11468 7916 24575,'-13'32'0,"0"1"0,0 0 0,0 0 0,0 0 0,3-2 0,1 3 0,1-2 0,5-3 0,5-6 0,14 0 0,8-7 0,5-1 0,4-2 0,-1-3 0,1-4 0,1-4 0,-4-1 0,2-1 0,-2-4 0,-5-3 0,-2-3 0,-1-2 0,8-10 0,-4-5 0,-7 9 0,-2-2 0,-4-2 0,-5-12 0,-5-4 0,-4 3-900,-1 8 1,-2 1-1,-2-1 900,-3-7 0,-2-2 0,-6 2 0,-2 9 0,-4 2 0,-3 2 0,-1 2 160,-4 2 0,-2 4 0,-1 1 0,1 1-160,2-1 0,0-1 0,0 3 0,1 6 0,-5 5 0,1 6 0,10 5 0,12 18 0,24-6 0,6-2 0,0-6 0,5 0 0</inkml:trace>
  <inkml:trace contextRef="#ctx0" brushRef="#br0" timeOffset="22959">12105 7863 24575,'-2'32'0,"1"-1"0,-1 1 0,0 0 0,6-2 0,3 1 0,1-1 0,-1 0 0,-2 1 0,-2 0 0,1-1 0,3-2 0,5 2 0,4-3 0,-3-7 0,4-4 0,-8-10 0,-4-6 0,-2-5 0,-4-16 0,-3-2 0,-1-6 0,0-1 0,1 12 0,0-1 0,-1-16 0,1-1 0,2 10 0,2 2 0,-1 2 0,1 2 0,2-10 0,18 20 0,-1 9 0,2 2 0,3-2 0,1 3 0,1 3 0,1 2 0,-1 1 0,1 4 0,-2 4 0,-4 2 0,0 4 0,-3-1 0,-3 0 0,-3 0 0,-2 8 0,-4-1 0,-5-3 0,-2-3 0,-1-12 0,1-3 0,1-5 0,0-2 0</inkml:trace>
  <inkml:trace contextRef="#ctx0" brushRef="#br0" timeOffset="25231">13605 7769 24575,'-4'-10'0,"-3"-7"0,2 1 0,-3-4 0,5-7 0,2 9 0,4-10 0,5 11 0,2 1 0,8-7 0,-3 6 0,2 0 0,1 5 0,2 1 0,9-4 0,0 2 0,-7 2 0,-1 2 0,2-2 0,-1 5 0,-1 14 0,-10 2 0,6 11 0,-5 11 0,-3-4 0,-3-3 0,-1 1 0,-1 7 0,-3-6 0,-1 2 0,0-5 0,-1 1 0,0 0 0,1 0 0,0-3 0,1 0 0,1-1 0,2-1 0,5 8 0,5 4 0,13-5 0,-6-13 0,-4-5 0,2-2 0,3-4 0,2-3 0,3-3 0,9-5 0,-12 1 0,4-2 0,-2-3 0,-3-5 0,-2-3 0,0 0-406,-1 4 1,0-1 0,-2-1 405,0-5 0,-1-2 0,-4 2 0,-3 0 0,-4 0-68,0-1 1,-1 0 67,-2 1 0,-1 1 0,-2 3 0,-3 1 0,-9-16 0,3 18 0,-6 5 1207,-8 28-1207,10-2 0,-1 4 72,-4 7 0,0 4-72,5 5 0,3 1 0,3-10 0,3-1 0,5 4 0,4-2 0,11 0 0,4 1 0,1-17 0,2-5 0,5 0 0,-7-4 0,0-1 0,7-4 0,0-1 0,-11 1 0,-2 1 0</inkml:trace>
  <inkml:trace contextRef="#ctx0" brushRef="#br0" timeOffset="26061">14844 7517 24575,'-15'10'0,"-1"9"0,1 3 0,4-4 0,0 1 0,-3 6 0,3 0 0,12 12 0,9-20 0,8 0 0,0-10 0,4-4 0,1-6 0,11-9 0,-12 1 0,5-11 0,-15 6 0,-2-2 0,5-12 0,3-2 0,-13 21 0,-6 22 0,3 13 0,2 5 0,7 5 0,4 2 0,-4-7 0,2 1 0,2 1-653,0-6 1,3 1 0,2 0 0,-1 0 0,-2-3 652,2 3 0,-1-3 0,0 3 0,3 3 0,1 3 0,-1-1 0,-6-2-312,-4 4 0,-5-1 312,2 0 0,-5-1 0,-7-9 0,-5-4 0,-14 2 0,-7-9 0,10-7 0,-1-2 3143,-8 0-3143,2-3 742,19 0-742,6-4 0,8-10 0,-4 7 0,3-4 0</inkml:trace>
  <inkml:trace contextRef="#ctx0" brushRef="#br0" timeOffset="26811">15427 7729 24575,'8'-24'0,"1"0"0,-3 4 0,-1-1 0,-4-9 0,-2 1 0,-7-7 0,-1 8 0,-2 1 0,-8 2 0,-2 5 0,4 12 0,-12 13 0,3 19 0,12-12 0,1 3 0,2 16 0,5 3 0,6-10 0,5 0 0,6 1 0,5 4 0,2-1 0,-2-3 0,2-1 0,1-2 0,4 3 0,5 0 0,-1-6 0,5-8 0,-1-6 0,0-1 0,1 0 0,-6-3 0,2 1 0,-2-3 0,9-5 0,-3-2 0,-12 1 0,-2-1 0,4-8 0,-3 0 0,-7 2 0,8-9 0,-15 18 0,0 0 0,-5 4 0</inkml:trace>
  <inkml:trace contextRef="#ctx0" brushRef="#br0" timeOffset="27287">15816 7449 24575,'14'30'0,"0"1"0,1-5 0,1 1 0,1-3 0,1 1 0,2-2 0,4 3 0,4 1 0,-3-4 0,-5-6 0,-1-3 0,4 2 0,-2-5 0,-12-8 0,-9-9 0</inkml:trace>
  <inkml:trace contextRef="#ctx0" brushRef="#br0" timeOffset="27613">16084 7400 24575,'-16'27'0,"1"-1"0,0 0 0,5-3 0,1 0 0,1 2 0,0 4 0,-1 3 0,1 0 0,3-2 0,2-2 0,3-2 0,1-1 0,0 5 0,1-3 0,4 1 0,1-20 0,1-5 0,-4-3 0,1-1 0</inkml:trace>
  <inkml:trace contextRef="#ctx0" brushRef="#br0" timeOffset="28429">16380 7156 24575,'-1'31'0,"1"1"0,-1-1 0,1 1 0,-1-1 0,1 0 0,-2 7 0,1-1 0,0-1 0,2-1 0,2-3 0,2 0 0,1-2 0,0-1-852,-1-2 1,1-3-1,0 1 852,6 10 0,1-1 407,3-2 0,2-2-407,-3-11 0,1-2 421,13 5-421,-9-45 0,-12-6 0,-13 6 0,-5-8 0,-3-3 0,-1 0 0,2 5 0,0 2 0,1 3 0,-2-3 0,-1-1 0,-3-3 0,1-2 0,0 2 0,2 5 0,-3-7 0,4 5 0,6 8 0,2 1 660,1-3 0,2 2-660,3 4 0,14 7 0,5 4 0,9 11 0,2 4 0,-7-4 0,1 0 0,0 3 0,3 5 0,1 3 0,-4 0 0,-4-2 0,-4 1 0,0 5 0,-7 0 0,-13 0 0,-14 3 0,-12-10 0,-7 0 0,9-1 0,-1 0 0,1 1 0,-1-2 0,0 0 0,1 0 0,2 1 0,1 1 0,5-2 0,3 1 0,6-4 0</inkml:trace>
  <inkml:trace contextRef="#ctx0" brushRef="#br0" timeOffset="28879">17580 6525 24575,'-13'30'0,"0"1"0,0-1 0,0 1 0,0 0 0,1-2 0,-1 0 0,1 1 0,1 0 0,2 1 0,2 0 0,1 2 0,1 1 0,1 0 0,0-2 0,2-1-820,0 4 1,2-3 0,1 0 0,0 3 272,0-4 1,0 2 0,1 1 0,1-1 0,2-1 0,3-3 392,8 5 1,5-4 0,2-2-1,-1-1-51,-2-5 0,0-1 0,1-2 0,2 0 205,3 2 0,3-1 0,0-2 0,0-4 0,5-2 0,0-5 0,1-1 0,2-2 0,0-2 0,-4 0 0,1 0 0,-4-1 0,-4-2 0,0 0 0</inkml:trace>
  <inkml:trace contextRef="#ctx0" brushRef="#br0" timeOffset="29098">18683 7395 24575,'29'2'0,"-1"-1"0,5 1 0,-8-2 0</inkml:trace>
  <inkml:trace contextRef="#ctx0" brushRef="#br0" timeOffset="29279">18962 7351 24575,'28'-2'0,"0"1"0,0 0 0,-1 0 0,0-1 0,2 0 0,4-1 0,3 1 0,-1 0 0,-3-1 0,4 1 0,-5-1 0,-5-1 0,0 1 0</inkml:trace>
  <inkml:trace contextRef="#ctx0" brushRef="#br0" timeOffset="29445">19660 7242 24575,'28'4'0,"0"1"0,-2-4 0,1 0 0,1 0 0,8-1 0,2 1 0,-3-1 0,3 0 0,-3-2 0,-11 0 0,0-1 0</inkml:trace>
  <inkml:trace contextRef="#ctx0" brushRef="#br0" timeOffset="29595">20059 7246 24575,'-6'15'0,"2"-4"0,4-12 0,3-8 0,-2 6 0,1-4 0</inkml:trace>
  <inkml:trace contextRef="#ctx0" brushRef="#br0" timeOffset="30080">19840 5838 21107,'30'19'0,"0"-1"0,0 1 0,-3-1 0,0 2 0,1 1 0,1 1 0,-3-2 0,1 1 0,0 1 0,0 1 0,1 0-547,-4-2 1,-1-1 0,0 1 0,2 2 0,2 2 0,2 4 501,-9-10 0,2 3 1,1 1-1,2 1 0,1 3 1,1 0-1,0 1 1,1 1-1,1 0 0,-1 0 1,1 1-1,-1-1 1,0 0-1,-2-1 0,0-1 1,-1 0-1,-2-3 0,-1 0-320,6 7 1,-2-2 0,-2-2 0,-1-1 0,-1 1 0,1-1 0,0 2 0,2 1 0,2 2 314,-5-6 1,1 1 0,2 1-1,2 2 1,0 1 0,1 0-1,0 1 1,0 0 0,0 0-1,-1 0 1,0-1 0,-2-1-1,-1-1 1,-2-2 0,-2-1-1,-3-1 1,-2-3 216,5 10 0,-4-3 0,-3-2 0,-3-1 0,-1-1-167,1 8 0,-4-1 0,-2-4 0,-2-6 0,-2-2 0,-4 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17:03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2818 2089 19175,'36'1'0,"0"0"0,0 0 0,0 0 0,1 0 0,-1 0 0,0 0 0,0-1 0,0 1 0,1 0 0,-1 0 0,0 0 0,0 0 0,0 0 0,1-1 0,-1 1 0,0 0 0,0 0 0,1 0 0,-1 0 0,0 0 0,0 0 0,0-1 0,1 1 0,-1 0 0,0 0 0,0 0 0,0 0 0,1 0 0,1-1 0,0 1 0,0 0 0,1 0 0,-1 0 0,1 0 0,-1 0 0,1 0 0,-1 0 0,0 0 0,0 0 0,0 0 0,-1-1 0,0 1 0,-1 0 0,0 0 0,-1 0 0,0 0 0,-1-1 0,-1 1 0,-1 0 0,0-1 0,-2 1 0,0 0-298,12 0 0,-3-1 0,-1 1 0,-2 0 0,-1 0 0,0-1 0,-2 1 0,1-1 1,0 1-1,0-1 0,2 1 0,-1-1 0,1 1 0,-1-1 0,0 0 0,0 1 0,0-1 0,1 0 0,-1 0 1,1 0-1,-1 1 0,1-1 97,0 0 1,0 0 0,-1 1 0,0-1 0,1 0 0,0 0 0,0 1 0,2-1 0,1 0 0,2 0 0,2 1 200,-13-1 0,2 0 0,1 0 0,1 0 0,1 0 0,1 1 0,0-1 0,1 0 0,1 0 0,0 0 0,0 1 0,1-1 0,0 0 0,-1 0 0,1 0 0,-1 1 0,0-1 0,0 0 0,-1 0 0,-1 1 0,0-1 0,-1 0 0,-2 0-41,7 1 0,-1-1 1,-2 1-1,0-1 0,-1 1 1,-1-1-1,0 1 0,0-1 1,1 1-1,-1-1 0,2 1 1,0-1-1,1 1 0,1-1 1,2 1-1,2-1 41,-12 1 0,1-1 0,1 0 0,0 1 0,1-1 0,1 1 0,0-1 0,1 0 0,0 1 0,1-1 0,0 1 0,0-1 0,1 1 0,0-1 0,0 0 0,0 1 0,1-1 0,0 1 0,-1-1 0,1 1 0,-1-1 0,1 0 0,-1 1 0,1-1 0,-1 1 0,-1-1 0,1 1 0,-1-1 0,0 0 0,-1 1 0,0-1-59,2 1 1,1-1-1,-1 1 1,0-1-1,1 0 1,-1 1 0,0-1-1,1 1 1,-1-1-1,0 1 1,0-1 0,0 1-1,-1-1 1,1 0-1,0 1 1,-1-1-1,0 1 1,0-1 0,0 1-1,0-1 1,0 0-1,-1 1 1,1-1 0,-1 1-1,0-1 1,-1 0-1,1 1 59,3-1 0,-1 0 0,0 1 0,0-1 0,-1 1 0,0-1 0,0 0 0,0 1 0,0-1 0,-1 1 0,0-1 0,1 0 0,-1 1 0,0-1 0,1 0 0,-1 0 0,1 1 0,0-1 0,-1 0 0,2 0 0,-1 1 0,1-1 0,-1 0 0,0 0 0,1 0 0,-1 0 0,2 0 0,-1 0 0,1 1 0,-1-1 0,1 0 0,0 0 0,0 0 0,0 0 0,-1 0 0,1 0 0,-1 0 0,0-1 0,-1 1 0,1 0 0,-2 0 0,1 0 0,-1 0 0,-1 0 0,-1 0 0,0 0 0,7 0 0,-2 0 0,0 0 0,0 0 0,-2 0 0,1-1 0,-2 1 0,1 0 0,-1 0 0,0 0 0,0 0 0,-1 0 0,0 0 0,1-1 0,-1 1 0,0 0 0,3 0 0,-2 0 0,1-1 0,-1 1 0,0 0 0,-1-1 0,1 1 0,-1 0 0,1 0 0,0-1 0,-1 1 0,1 0 0,1 0 0,0 0 0,-1-1 0,2 1 0,1 0 0,0 0 0,0 0 0,1 0 0,-1 0 0,0 0 0,0 0 0,-1 1 0,-1-1 0,-1 0 0,-2 0 0,-1 0 0,-2 0 43,11 0 1,-2 0 0,-2 0 0,-2 0-1,-1 0 1,-1 1 0,-1-1 0,7 0-1,-1 0 1,-1 1 0,-4-1 0,-5 1 0,-1-1-1,0 0 1</inkml:trace>
  <inkml:trace contextRef="#ctx0" brushRef="#br0" timeOffset="8852">12739 3005 24575,'-9'3'0,"5"-1"0,-1 0 0</inkml:trace>
  <inkml:trace contextRef="#ctx0" brushRef="#br0" timeOffset="10825">2436 5171 24575,'29'0'0,"0"1"0,0-1 0,1 0 0,3 1 0,-5-1 0,2 0 0,3 1 0,1-1-656,0 0 1,2 0-1,1 0 1,0 0 0,-1-1-1,-5 1 1,-2 0-1,0 0 1,3-1 0,5 1 418,-8 0 1,3 0 0,2 0-1,3 0 1,1 0 0,2 0 0,0-1-1,1 1 1,0 0 0,-1 0-1,0 0 1,-1 0 0,-3 0-15,0 0 0,-2 0 0,0 0 0,0 0 0,-1 0 1,0 0-1,0 0 0,1 0 0,1 0 0,0 0 0,2 0 1,1 0 250,-6 0 0,1 0 0,0 0 0,2 0 0,0 0 0,1 0 0,1 0 0,0 0 0,0 0 0,0 0 0,0 0 0,1 0 0,-1 0 0,0 0 0,-1 0 0,1 0 0,-2 0 0,0 1 0,-1-1-79,5 0 1,-2 0-1,1 0 1,-1 0 0,0 0-1,0 0 1,-1 0-1,0 0 1,1 0 0,-2 0-1,1 1 1,0-1 0,-1 0-1,1 0 1,-1 0 78,4 0 0,-1 0 0,0 0 0,1 0 0,-1 0 0,0 0 0,-1 0 0,1 0 0,-1 0 0,0 0 0,-1 0 0,0 0 0,0 0-108,2 0 1,-1 0 0,0 0-1,-1 0 1,0 0 0,-1 0-1,1 0 1,0 0 0,0 0 0,0 0-1,1 0 108,-2 0 0,1 0 0,1 0 0,0 0 0,0 0 0,-1 0 0,1 0 0,-1 0 0,0 0 0,-1 0 0,-2 0 0,0 0 0,5 0 0,-2 0 0,0 0 0,-2-1 0,0 1 0,0 0 0,1 0 0,1 0 0,0 0 0,2 0 0,1 0 0,0 0 0,0-1 0,-2 1 0,-1 0 0,-4 0 0,-2-1 512,4 1 1,-3 0 0,-4-1-1,-1 0-512,7 1 0,-7-1 3276,-5 0-2818,-7 1 2818,4 1-969,6 1-669,6 1 0,1 1-1463,-9-3 0,-1 1-175,7 1 0,-2-1 0,-8-1 0,-13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17:18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3098 5834 24575,'35'-4'0,"1"1"0,0-1 0,0 1 0,0 0 0,-1-1 0,1 1 0,0-1 0,0 1 0,0 0 0,-1-1 0,-5 2 0,1 0 0,2 0 0,1 0 0,1 0 0,2 0 0,0 0 0,1 0 0,1 0 0,0 0 0,1 0 0,0 0 0,1 0 0,0 0 0,-1 0 0,1 0 0,-1 0 0,0 1 0,-1-1 0,0 0 0,-1 1 0,0-1 0,-2 0 0,0 1 0,-2 0 0,-1-1-205,6 1 0,-1-1 0,-2 1 0,-1-1 1,0 1-1,-2 0 0,0 0 0,0 0 0,0 0 1,1-1-1,-1 1 0,1 0 0,2 0 0,0 0 1,1 0-1,2-1 78,-7 1 1,1 0 0,1 0 0,1 0 0,1 0 0,1-1 0,0 1 0,0 0 0,1 0 0,0-1 0,1 1 0,-1 0 0,1-1 0,0 1 0,-1 0 0,1 0 0,-1-1 0,-1 1 0,0 0 0,0 0 0,-1-1 0,-1 1 0,-1 0 0,-1 0 0,-1 0 0,-1 0-109,9 0 1,-1 0 0,-2-1 0,-1 1 0,-1 0 0,0 0 0,-1 0 0,-1 0 0,1 0 0,-1 0 0,2 0 0,0 0 0,0 0 0,2 0 71,-2-1 0,0 1 0,1 0 0,0 0 0,0-1 1,1 1-1,0 0 0,0-1 0,0 1 0,0 0 0,0-1 1,1 1-1,-1-1 0,0 1 0,0 0 0,0-1 0,-1 1 163,0 0 0,1 0 0,-1-1 0,0 1 0,0 0 0,0-1 0,0 1 0,0 0 0,0 0 0,0-1 0,0 1 0,0 0 0,0 0 0,0-1 0,-1 1 0,1 0 0,0 0-51,2 0 1,-1-1 0,1 1-1,0 0 1,0 0 0,0 0-1,0-1 1,0 1 0,-1 0 0,1 0-1,-1 0 1,0 0 0,-1 0-1,0 0 1,0 0 0,-1 0 50,4 0 0,1-1 0,0 1 0,-1 0 0,1 0 0,-1 0 0,-1 0 0,0 0 0,-2 0 0,-2 0 0,-2 0 0,-2 1 0,-3-1 0,16 0 0,-6 0 0,-3 0 0,1 0 0,-3 1 0,0 0 0,0-1 0,-2 1 0,-5 0 0,1-1 0,-4 0 0,1 1 0,-6-1 3276,-11 1-3048,-3 1 3048,15 10-2650,-6-1 2650,13 9-553,-12-3-2723,-3 0 0,9 7 0,0-4 0,2-1 0,3 5 0,-5-8 0,-2-3 0,-8-8 0,-6-3 0,1 0 0</inkml:trace>
  <inkml:trace contextRef="#ctx0" brushRef="#br0" timeOffset="1282">2781 5296 24575,'27'-5'0,"-1"0"0,1 2 0,5 0 0,1 1 0,0 0 0,0 0 0,0 1 0,3 0 0,8 0-219,-18 0 1,3 1-1,3-1 1,3 1-1,1 0 1,2 0-1,1-1 1,0 1-1,1 0 1,-1 0 0,0 0-1,-1-1 1,-1 1-1,-3 0 1,-1 0-147,5-1 1,-3 1 0,-2 0 0,-1-1 0,0 1 0,1-1 0,2 1 0,3 0 0,4-1 227,-13 1 0,1 0 1,3 0-1,1 0 1,1 0-1,2 0 1,0-1-1,2 1 1,0 0-1,1 0 1,1 0-1,0 0 1,-1 0-1,1 0 1,-1 0-1,1 0 1,-2 0-1,0 0 0,-2 0 1,0 0-1,-2 0 1,-1 0-1,-2 0 1,-1 0-162,10 0 0,-3 0 0,-3 0 0,-1-1 0,-2 1 0,0 0 0,1 0 0,1 0 1,3 0-1,3 0 0,4 0 260,-17 0 0,3 0 0,0 0 0,2 0 1,2 0-1,1 0 0,0 0 0,2 0 1,1 0-1,0 0 0,1 0 0,1 0 1,0 0-1,1 0 0,0 0 0,0 0 0,0 0 1,1 0-1,-1 0 0,0 0 0,-1 0 1,1 0-1,-2 0 0,1 0 0,-2 0 1,0 0-1,-2 0 0,0 0 0,-1 0 0,-2 0 1,0 0-1,-3 0 0,0 0 38,14 0 0,-3 0 0,-2 0 0,-3 0 0,-1 0 0,0 0 0,-2 0 0,1 0 0,1 0 0,1 0 0,1 0 0,3 0 0,2 0-76,-11 0 1,1 0 0,1 0 0,2 0 0,1-1 0,0 1 0,2 0 0,0 0-1,1 0 1,0 0 0,0 0 0,1 0 0,0 0 0,0 0 0,0-1 0,-1 1-1,0 0 1,0 0 0,-1 0 0,-1 0 0,0 0 0,-2 0 0,0-1 0,-2 1-1,-1 0 1,-2 0 0,-1 0 75,13 0 0,-3 0 0,-2-1 0,-2 1 0,-2 0 0,0 0 0,0 0 0,0 0 0,0-1 0,2 1 0,2 0 0,-2 0 0,1-1 0,1 1 0,0 0 0,1-1 0,0 1 0,1 0 0,-1-1 0,0 1 0,0-1 0,0 1 0,0-1 0,-1 1 0,-1-1 0,0 1 0,0-1 0,-1 0 0,0 1 0,0-1 0,0 0 0,0 0 0,-1 1 0,0-1 0,0 0 0,0 0 0,0 1 0,-1-1 0,4 0 0,-1 1 0,1-1 0,-1 0 0,0 1 0,-1-1 0,0 1 0,0-1 0,-2 0 0,0 0 0,-1 0 122,8 0 0,-1-1 1,-1 1-1,-1-1 1,-2 0-1,-3 0 1,-2 1-123,11-1 0,-6 0 0,-3 0 1226,1 0 1,-5 0-1227,1 1 0,-18 0 0,-6 1 0</inkml:trace>
  <inkml:trace contextRef="#ctx0" brushRef="#br0" timeOffset="4220">6406 6570 24575,'28'2'0,"1"0"0,-1 1 0,1-1 0,2 0 0,1 0 0,-4 0 0,4 1 0,3-1 0,-2 1 0,-2-1-1093,2 0 1,-2-1 0,1 1 610,-4-1 0,0 1 0,1 0 1,1-1 481,-1 1 0,0-1 0,2 0 0,4 1 0,-6-1 0,3 0 0,3 1 0,1-1 0,1 1 0,0-1 0,-1 0 0,-3 0 0,-3 0 0,3 0 0,-3 0 0,-2 0 0,1 0 0,4 0 0,-3 0 0,4 0 0,2 0 0,2 0 0,-1 0 0,0-1 0,-4 1 0,-3 0 0,-5-1 0,14-1 0,-5 0 784,5 1 0,-4-2-784,-11 1 0,-9 0 0,-15 0 0</inkml:trace>
  <inkml:trace contextRef="#ctx0" brushRef="#br0" timeOffset="6736">12039 2828 24575,'-12'8'0,"-9"12"0,4 7 0,-1 5 0,9 2 0,7-9 0,1-4 0,-1-2 0,1 12 0,3-3 0,-2-7 0,2 0 0,2 11 0,-2-9 0,0-4 0,0-8 0,-1 3 0,0-3 0,-2 7 0,1-7 0,-1 7 0,2-10 0,0 4 0,2-7 0,0 0 0,1-1 0,0-2 0,6 2 0,-2-1 0,4 0 0,-5-2 0,7 1 0,-4-2 0,11 1 0,-8-1 0,7-4 0,-10 0 0,6-8 0,-8 4 0,10-12 0,-8 8 0,6-9 0,-2 1 0,-4 3 0,3-7 0,-9 12 0,0-8 0,-3 9 0,0-13 0,0 6 0,-2-10 0,1 11 0,-1 1 0,1 7 0,-1 0 0,-1 1 0,0-1 0,1 2 0,-1 1 0,0-2 0,0 2 0,-1-3 0,0 5 0,1 0 0,-1-2 0,-2-3 0,0 0 0,1 2 0,0 3 0,2 2 0,0 0 0,1 2 0</inkml:trace>
  <inkml:trace contextRef="#ctx0" brushRef="#br0" timeOffset="62582">17971 4311 24575,'-34'8'0,"1"0"0,-1 4 0,-1 3 0,2 0 0,2 0 0,2 3-502,0-1 0,0 2 0,6-1 502,10-1 0,3 0 244,0 2 1,7 2-245,12 1 0,9 2 0,1-1 0,4 4 0,3-1-476,-6-8 0,3 1 0,0-1 0,0-2 476,4-1 0,0-2 0,0-1 0,-3 0 0,1-1 0,1-1 0,3 0 0,2-2 0,1 0 0,-2-1 0,0 0 0,-1-1 0,1-2 0,6 2 0,0-2 0,-2-4 0,2-4 0,-4-7 0,-11-2 0,-2-4 0,-1-3 0,-5-3-388,-12-7 0,-8-3 388,-4 8 0,-5 0 0,-2-1-820,-3 0 1,-4-1 0,-1 0 0,-3-1 580,5 7 0,-1 0 1,-1 0-1,-2 0 1,-1-1-1,-2 0 239,5 3 0,0 0 0,-2-1 0,-1 0 0,0 0 0,-1 0 0,-1-1 0,1 1 0,-1 0 0,1 1 0,1 0 0,0 1 0,0 1 0,0-1 0,-1 0 0,0 0 0,1 1 0,-1-1 0,1 1 0,0-1 0,0 1 0,0-1 0,-1 0 0,1 0 0,-1 0 0,1 0 0,1 0 0,-1 0 0,1 1 0,0 0 0,1 0 0,-4-1 0,1-1 0,-1 1 0,1-1 0,1 2 0,1 0 0,4 2 0,2 1 381,-6-5 0,5 3 1,2 1-382,-5-5 0,8 1 0,16 2 0,10 8 1149,12-1-1149,-1 8 0,2 1 0,14 1 0,0 1 0,-14-1 0,-1 1 0,3 0 0,1 1 0</inkml:trace>
  <inkml:trace contextRef="#ctx0" brushRef="#br0" timeOffset="63064">18851 4187 21382,'-15'35'0,"1"-1"0,-1 0 0,0 1 0,1-2 0,-1 0 0,1 1 0,1-2 0,2-2 0,1 0 0,0-1 0,1-1 509,0 0 1,1-2 0,0 2-510,-2 6 0,0 1 0,2-4 107,4-6 1,0-4 0,1 1 0,-1-4 0</inkml:trace>
  <inkml:trace contextRef="#ctx0" brushRef="#br0" timeOffset="63400">18915 4180 24575,'7'33'0,"0"0"0,0 0 0,0-1 0,1-1 0,1 2 0,1 2 0,0-5 0,-3-9 0,2-3 0,6 0 0,1-3 0,1-1 0,-1-2 0,0 0 0,-1-1 0,7 1 0</inkml:trace>
  <inkml:trace contextRef="#ctx0" brushRef="#br0" timeOffset="63933">19583 4297 24575,'-10'26'0,"-1"1"0,1-1 0,1-6 0,3 1 0,8 7 0,4 3 0,4-7 0,22-7 0,-8-11 0,3-2 0,-2-2 0,-2-6 0,-2-4 0,12-11 0,-4-3 0,-10-9 0,-9 7 0,-6-2 0,-19 1 0,-13 2 0,3 10 0,-5 3 0,-2 0 0,1 1 0,-4-4 0,1 1 0,-2 3 0,4 4 0,-2 1 0,1 2 0,7 3 0,-8 10 0,33 1 0,7-2 0,5-6 0</inkml:trace>
  <inkml:trace contextRef="#ctx0" brushRef="#br0" timeOffset="64600">20139 4043 24575,'-2'31'0,"0"0"0,1-5 0,0 2 0,1-2 0,3 8 0,2-1 0,1 2 0,4-4 0,1-12 0,2-6 0,18-16 0,-11-8 0,1-19 0,-12 11 0,-3 5 0,-3 5 0,-1 14 0,1 4 0,11 17 0,6-10 0,3 0 0,-6-3 0,2 0 0,14 2 0,0-4 0,-3-5 0,3-3 0,-21-6 0,-5-12 0,-8 2 0,-4-6 0,2 12 0,-3 1 0</inkml:trace>
  <inkml:trace contextRef="#ctx0" brushRef="#br0" timeOffset="64932">20349 4295 24575,'0'-14'0,"4"-2"0,4-2 0,6 1 0,10-3 0,3 0 0,-4 5 0,1-1 0,-1 2 0,3-2 0,1 0 0,-3 2 0,4-3 0,-1 3 0,2-2 0,-4 3 0,-10 4 0</inkml:trace>
  <inkml:trace contextRef="#ctx0" brushRef="#br0" timeOffset="65700">16043 6037 24575,'0'36'0,"0"1"0,-1 0 0,1 0 0,-1 0 0,1-1 0,0 1 0,-1 0 0,1 0 0,0-1 0,-1 1 0,2-1 0,-1-1 0,1 0 0,-1 0 0,1 0 0,0 0 0,0 1 0,0 0 0,0 1 0,1 1 0,-1 1 0,1 1-173,0-7 1,0 0-1,0 2 1,0 0-1,0 0 1,1 1-1,-1 0 1,1 1-1,-1 0 1,1 1-1,0 0 1,0 0 0,0 0-1,0 0 1,0 0-1,0 0 1,0 0-1,-1 0 1,1 0 15,0-2 1,0 0 0,0 0 0,0 1 0,0-1 0,0 1 0,0-1 0,0 1 0,0 0 0,0 0 0,0-1 0,1 1 0,-1 0 0,0 1 0,0-1 0,0 0 0,1 0 0,-1 0 0,0 1 0,1-1 0,-1 0 7,0 0 0,0-1 0,1 1 0,-1 1 0,0-1 0,1 1 0,-1-1 0,1 1 0,-1-1 0,1 1 0,-1-1 0,1 1 0,-1-1 0,1 1 0,-1-1 0,1-1 1,-1 1-1,1-1 0,-1 0 0,0 0 0,1-1 0,-1 0-34,0 3 1,1-1 0,-1 0 0,1 0 0,-1 0 0,1-1 0,-1 0 0,1 0 0,-1-1 0,0 1 0,1-1 0,-1 0 0,1 0 0,-1 0 0,0-1 0,1 1 0,-1-1 0,0 0 112,1 4 0,0 0 1,0 0-1,0 0 1,0 0-1,1-1 1,-1 0-1,0 0 1,-1 0-1,1-1 1,0-1-1,-1 0 0,0 0 1,0-2-1,0 0 70,-1 5 0,0-2 0,0 0 0,-1-1 0,0-1 0,1-1 0,-1 1 0,0-1 0,0 2 0,1-1 0,0 2 0,0 2 0,1 0 0,-1 0 0,1 0 0,-1-1 0,0-1 0,0-2 0,-1-2 0,-1-3 0,-2 14 0,0-3 0,-2-5 0,1-8 0,-3 3 0</inkml:trace>
  <inkml:trace contextRef="#ctx0" brushRef="#br0" timeOffset="68136">16115 6085 24575,'33'2'0,"0"0"0,1-1 0,-1 1 0,0 0 0,0 0 0,1 0 0,-6-1 0,2-1 0,2 0 0,2 1 0,0-1 0,2 0 0,1 0 0,1 0 0,0 0 0,0-1 0,1 1 0,0 0 0,-1 0 0,1 0 0,-2 0 0,0 0 0,-1 0-205,0 0 0,0 1 0,-1-1 0,-1 1 1,1-1-1,-1 1 0,0 0 0,0-1 0,1 1 1,0 0-1,1-1 0,1 1 0,1-1 0,2 0 1,1 0-1,1 0 111,-12-1 0,1 1 1,2 0-1,0-1 0,1 0 1,1 1-1,0-1 1,1 0-1,1 0 0,1 0 1,0 0-1,1 0 0,-1 0 1,2 0-1,-1 0 1,1 0-1,0 0 0,-1-1 1,1 1-1,0 0 0,0 0 1,-1 0-1,0-1 1,0 1-1,-1 0 0,0 0 1,0 0-1,-1-1 1,-1 1-1,-1 0 0,0 0 1,-1 0-1,-1 0 0,-1 0 1,-1 0-90,10 0 1,-1 0 0,-2 0 0,0 1 0,-2-1 0,0 0 0,-2 0 0,1 0 0,-1 0 0,0 1 0,-1-1 0,1 0 0,0 0 0,1 0 0,0 0 0,1 0 0,1 0 0,1 0 45,-3-1 0,0 1 1,1 0-1,0-1 1,1 1-1,1 0 1,0-1-1,1 0 1,0 1-1,-1-1 1,1 1-1,0-1 1,0 0-1,-1 1 1,0-1-1,-1 1 1,0-1-1,0 1 0,-2-1 1,0 1-1,-2 0 1,0 0-1,-2 0 1,0 0 98,11-1 0,-1 1 0,-1 1 1,-2-1-1,-2 0 0,0 1 1,-1-1-1,0 1 0,-1-1 1,1 0-1,-1 0 38,4 0 0,0-1 0,0 1 0,-1-1 0,-1 0 0,0 0 0,-1 1 0,-1-1 0,0 0-219,6 0 1,-1 1 0,-1-1 0,-1 0 0,-1 0-1,-2 0 219,2-2 0,1-1 0,-3 0 0,-3 4 0,-5 4 1245,3 14 0,-5 8-1245,-8-1 0,-1 5 0,0 2 0,0 1 0,-1-4 0,1 1 0,-1 1 0,2 3 0,0 1 0,-3-7 0,0 2 0,1 1 0,1 2 0,0 0 0,0 1 0,-1 0 0,1-1 0,-1-1 0,-1 0 0,0 0 0,0 0 0,-1-2 0,1 1 0,-1-1 0,0 2 0,0 2 0,1 1 0,-1-3 0,0 2 0,0 2 0,1 0 0,0 2 0,-1 1 0,1-1 0,0 1 0,0-1 0,-1 0 0,0-2 0,-1 0 0,0-3-23,0 4 0,0-3 0,-1 0 0,0-2 0,0 1 1,-1 0-1,1 0 0,0 2 0,1 2 23,-1-4 0,0 2 0,0 2 0,1 0 0,0 1 0,0 1 0,0 0 0,0-1 0,-1 0 0,1-2 0,-2 0 0,0-2 0,0-2 0,1 8 0,0-4 0,-1-1 0,-1-1 0,0 1 0,1 1 0,0 3 0,-1-5 0,1 3 0,0 1 0,0 1 0,0 2 0,0-1 0,0-1 0,0 0 0,-1-2 0,0-2 0,-2-3 0,1 4 0,-1-3 0,0-2 0,-1-1 0,0 2 0,1 2 0,1 2 0,-1 2 0,2 2 0,-1 1 0,1-1 0,-2-2 0,1-3 0,-2-4 0,1 8 0,0-5 0,-1 1 0,1-2 0,0 2 0,1-2 0,-2-4 919,2 0 1,-1-4-920,0-1 0,0-2 370,-2-4-370,-2-13 3276,-2-2-1530,3 11 1530,1-3-1234,8 15-2042,-4-9 0,4 4 0,-3 0 0,-2-2 0,-1 3 0,-1 1 0,1 0 0,0 4 0,0 0 0,-2-4 0,0-1 0,3 11 0,-1-11 0,0 0 0,5 11 0,-5-13 0,1 0 0,1 2 0,1 1 0,0 3 0,0 1 0,0 1 0,1 2 0,1-2 0,2 2 0,-1-1 0,2 3 0,1 0-765,0-4 1,1 3 0,2 1 0,-2-3 764,1 1 0,-1-3 0,1 2 0,-2-4 0,1 1 0,1 1 0,0 1 0,2 4 0,1 2 0,0 1 0,-1-2 0,-2-3 0,-2-2 0,-2-2 0,2 2 0,-1 1 0,3 3 0,0 1 0,-3-2 0,-4-8 0,-4 9 0,-1-2 0,-5-21 0,1-3 0,0-2 0,-1 0 3057,-10 4-3057,-7-1 0,-5-1 0,0 0 0,-3-1 0,-3 2-547,0 1 1,-4 0 0,-3 1 0,-1 1 0,0-1 0,2 0 1,2 0 1,2-2 0,0 1 0,-1 0 0,-2 1 0,-4 0 544,8-1 0,-2 0 0,-2 1 0,-1 0 0,-3 0 0,0 1 0,0 0 0,-2 0 0,1 0 0,1-1 0,0 1 0,1-1 0,2 0 0,2-1-365,-5 2 1,3-2 0,2 1 0,0-1 0,0 0 0,0 0 0,-3 1 0,-3-1 0,-4 2 312,14-4 0,-2 0 1,-1 1-1,-2 0 1,-2 0-1,0 1 1,-2-1-1,-1 0 1,-1 1-1,-1 0 1,0 0-1,0-1 1,-1 1-1,0 0 1,0 0-1,0-1 1,1 1-1,-1 0 1,2-1-1,0 0 1,1 0-1,0 0 0,2 0 1,2 0-1,0-1 1,2 0-170,-8 2 0,2-1 1,2 0-1,1-1 1,2 0-1,0 0 1,0 0-1,0 0 1,0 0-1,-1 0 1,-2 1-1,-1 0 1,-2 0-1,-3 0 221,12-1 0,-1 0 0,-2 1 0,-1-1 0,-1 1 0,-1 0 0,0 0 0,-2 0 0,0 0 0,0 0 0,-2 1 0,1-1 0,-1 1 0,-1 0 0,1-1 0,0 1 0,-1 0 0,1-1 0,0 1 0,0 0 0,0-1 0,1 1 0,1-1 0,0 0 0,0 1 0,2-1 0,1-1 0,0 1 0,2 0 0,0-1 0,2 0-129,-9 2 0,2-1 0,0 0 0,2 0 0,2-1 0,-1 1 0,2-1 0,0 0 0,0 0 0,1 1 0,-1-1 0,0 0 0,-1 1 0,0-1 0,-1 1 0,-1 0 129,1 0 0,0 1 0,0-1 0,-1 1 0,1 0 0,-1 0 0,0 0 0,0 1 0,0-1 0,-1 0 0,0 0 0,0 0 0,0 0 0,-1-1 0,0 1 0,-1-1 0,0-1 0,0 0 0,-1 0-3,5-1 0,0 0 0,-1-1 0,0 1 1,-1-1-1,0 0 0,-1 0 0,0-1 0,-1 1 1,1-1-1,-1 1 0,0-1 0,0 0 1,0-1-1,0 1 0,0 0 0,1-1 0,0 0 1,0 1-1,0-1 0,1 0 0,0-1 1,1 1-1,0 0 0,2-1 0,-1 1 3,-5-1 0,2 0 0,-1-1 0,2 0 0,0 0 0,1 0 0,0 0 0,1-1 0,-1 0 0,1 1 0,-1-1 0,1 0 0,-2 0 0,1 0 0,-1 1 0,-1-1 0,0 0 0,-2 1 0,6 0 0,-1 0 0,-1 0 0,-1 0 0,0 1 0,-1-1 0,-1 0 0,0 1 0,0-1 0,0 1 0,-1-1 0,1 0 0,0 1 0,0-1 0,0 0 0,1 0 0,1 0 0,0 0 0,0-1 0,2 1 0,0-1 0,2 0 0,1 0 0,1 0 0,1-1 0,-13-1 0,1-1 0,2-1 0,1 1 0,2-1 0,0 0 0,3-1 0,0 1 0,2 0 0,2 0 0,1 1 303,-11-3 1,3-1 0,3 1 0,4 1 0,5 1-304,-1 0 0,5 1 0,-8-4 0,28 9 0</inkml:trace>
  <inkml:trace contextRef="#ctx0" brushRef="#br0" timeOffset="69434">20111 6620 8406,'35'-2'0,"1"1"0,0 0 0,-1-1 0,1 1 0,0-1 0,-1 1 0,1-1 0,0 1 0,-1 0 0,3-1 0,-1 1 0,-1 0 0,1-1 0,-1 1 0,1 0 0,0 0 0,0 0 0,0 0 234,-1 0 0,1 0 0,1 0 0,0 1 0,-1-1 0,1 1 0,-2-1 0,0 1 0,-2-1 0,-1 1-234,8-1 0,-3 1 0,-1-1 0,-1 1 0,-1-1 0,-2 1 605,1 0 0,0 0 0,-1 1 0,-5-1 0,-5 0-605,9 1 0,-34-1 0,-3 1 0</inkml:trace>
  <inkml:trace contextRef="#ctx0" brushRef="#br0" timeOffset="69951">17107 7010 24575,'32'0'0,"0"1"0,0-1 0,-5 1 0,4-1 0,2 0 0,1 0 0,1 0 0,0 0 0,-2 0-547,4 0 1,-2-1 0,1 0 0,1 0 0,1 0 0,2 0 218,-8 0 0,1 1 0,1-1 1,1 0-1,1 0 0,0 0 1,1 0-1,1-1 0,0 1 1,0-1 74,-3 1 1,2-1 0,0 0 0,1 0 0,0-1 0,1 1 0,0 0 0,-1-1 0,1 1 0,-1-1 0,-1 1 0,-1-1 0,0 1 120,3-1 1,-1 0 0,-1 1 0,0-1 0,-1 0 0,0 0 0,0 1 0,0-1 0,0 0 0,1 1 0,0-1 0,1 1 0,1-1 0,0 1-1,0-1 1,-1 1 0,-1-1 0,-3 1 0,-1 0 0,-4-1 0,6 0 0,0 1 0,1-1 0,-1 0 0</inkml:trace>
  <inkml:trace contextRef="#ctx0" brushRef="#br0" timeOffset="70375">17594 7773 24575,'27'-2'0,"0"0"0,0 1 0,2-1 0,0 0 0,3 0 0,-1 0 0,2 1 0,3-1 0,0 0 0,0 0-547,-6 1 1,-1 0 0,1-1 0,1 1 0,3-1 0,4 0 428,-10 0 1,2 0-1,2 0 1,2 0 0,2-1-1,1 1 1,0-1 0,2 1-1,0-1 1,-1 0 0,0 1-1,0-1 1,-2 0-1,-1 1 1,-1 0 0,-3 0 19,8-1 0,-3 1 1,-1 0-1,-1 0 1,-1 0-1,0 0 1,1 0-1,2 0 1,1 0-1,-3-1 1,2 1-1,3-1 1,0 0-1,1 0 1,1 0-1,-1 0 1,-1 0-1,-2 0 1,-2 1-1,-3 0 0,-3 0 1,-4 0-1,8 0 1,-1 0-1,1 0 1</inkml:trace>
  <inkml:trace contextRef="#ctx0" brushRef="#br0" timeOffset="70834">18119 8481 24575,'21'-2'0,"0"1"0,8-2 0,2 0 0,-4 0 0,2 1 0,1-1-1093,0 0 1,1 0 0,1 0 655,-4 0 0,1 1 0,0-1 0,1 1-320,2-1 1,0 1 0,1-1 0,1 1 756,-4-1 0,1 1 0,0-1 0,2 1 0,1-1 0,-3 1 0,3 0 0,0 0 0,1 0 0,0-1 0,-1 1 0,-2 0 0,2 0 0,-2 0 0,0 0 0,0-1 0,2 1 0,-2 0 0,2 0 0,1 0 0,1 1 0,-3-1 0,-3 0 0,-4 1 0,11-2 0,-5 1 0,5 1 0,0-1 0</inkml:trace>
  <inkml:trace contextRef="#ctx0" brushRef="#br0" timeOffset="71214">17919 9233 24575,'28'-1'0,"0"-1"0,0 1 0,1-1 0,-1-1 0,7 0 0,-8 1 0,4-1 0,3 1 0,3-1 0,0 1 0,1-1 0,0 0 0,-1 0-143,-2 0 1,1 0-1,0 0 1,1-1-1,0 1 1,-1 0-1,0-1 1,-1 1-1,-2 0 1,3 0-1,-1 0 1,-1 0-1,0 1 1,-1-1 0,0 0-1,-1 0 1,3 0-1,0 0 1,0 0-1,-1 0 1,1 0-1,0 0 1</inkml:trace>
  <inkml:trace contextRef="#ctx0" brushRef="#br0" timeOffset="71869">18440 9963 24575,'21'0'0,"1"0"0,1-1 0,7 0 0,5 0 0,2-1 0,0 0 0,0 1 0,-3-1-547,-3 1 1,-1 0 0,0 0 0,0 0 0,2-1 0,4 1 272,-7-1 1,3 1 0,3-1 0,1 0 0,1 0 0,1 0 0,-1-1 0,1 1 0,-1 0 0,-2 0 0,-1-1 0,-3 1-196,7-1 1,-3 1 0,-1-1 0,-1 0 0,-1 0 0,2 0 0,0 0 261,-1 0 1,2 0 0,1 0 0,-1 0 0,0-1 0,-1 1 0,-2 0-1,-2 0 207,5-1 0,-3 0 0,-1 0 0,-2 0 0,-3 1 0,4-1 0,-3 1 0,-2 0 0,-2 0 0,-1 0 0</inkml:trace>
  <inkml:trace contextRef="#ctx0" brushRef="#br0" timeOffset="72570">18403 10763 24575,'34'-4'0,"0"0"0,-7 1 0,4 0 0,1 0 0,0 0 0,0 0 0,-2 1 0,-1-1 0,0 0 0,2 0 0,3 1-365,-3-1 1,2 1 0,3 0 0,1-1 0,1 1 0,0-1 0,0 1 0,-1-1 0,-2 1-46,0 0 0,-1-1 1,-1 1-1,0-1 1,0 1-1,0-1 0,0 1 1,0-1-60,5 1 1,-1-1 0,1 1 0,0 0 0,-1-1 0,-2 1 0,-1-1 456,4 0 0,-2 0 0,-2-1 0,-1 0 1,-2 0 11,7-2 0,-4 0 0,-4 0 860,-3 1 0,-2 0-860,10-2 0,-5 1 0,-17 3 0,-6 2 0</inkml:trace>
  <inkml:trace contextRef="#ctx0" brushRef="#br0" timeOffset="81104">9379 4859 24575,'0'0'0</inkml:trace>
  <inkml:trace contextRef="#ctx0" brushRef="#br0" timeOffset="86706">15972 7323 24575,'-18'-25'0,"0"0"0,3 5 0,-1-1 0,-2 0 0,-3-5 0,-2-2 0,-2-1-656,5 7 1,0-2-1,-2 0 1,-1-2 0,-2-1 290,5 4 1,-2-2 0,-1-1 0,-1-1 0,0-1 0,-1 1 0,-1-1 0,1 0 0,-1 1 36,1 2 0,0 0 0,0 0 1,-1 0-1,0 0 0,0 0 1,-1 0-1,1-1 0,-1 1 1,1 0 171,-1-1 0,0 0 1,0-1-1,0 0 1,0 0-1,0 1 0,0 0 1,0 0-1,0 1 1,0 1 124,-2-2 0,0 2 0,1-1 0,-1 2 1,1 0-1,-1 0 0,-1 0 0,0 0 31,3 2 0,-1 1 0,-1 0 0,1 0 0,-1 0 0,0 0 0,-2 0 0,1 0 0,-2 0-245,4 3 1,-2 0 0,0-1 0,-1 1 0,0-1 0,0 1 0,-1 0-1,0 0 1,1-1 0,0 1 0,0 0 0,1 1 244,-2-3 0,0 0 0,1 1 0,0 0 0,1-1 0,-1 1 0,-1 0 0,0 0 0,-1 0 0,-1 0 0,4 2 0,-1 1 0,-1-1 0,-1 0 0,-1-1 0,0 1 0,-1 0 0,1 1 0,1-1 0,0 1 0,2 1 0,1 1 0,1 0 0,3 1 49,-11-3 1,5 1 0,1 1 0,1 1 0,-1 0 0,-3-1-50,5 1 0,-2 0 0,-1 0 0,-1 0 0,-1 0 0,1 0 0,1 0 0,0 1 0,2 1 0,-5-2 0,1 0 0,1 2 0,0 0 0,-1 0 0,-1 0 0,3 1 0,-1 0 0,-1 1 0,-1-1 0,1 1 0,0 0 0,1 0 0,2 1 0,-7-2 0,1 1 0,2 0 0,0 1 0,-1 0 224,4 2 1,-1-1 0,-1 1 0,2 1 0,0-1-1,4 2-224,-10-1 0,4 1 0,-3 0 0,8 1 0,-4 0 0,0 0 0,-1 0 0,1 0 0,3 0 0,-3 0 0,2 0 0,1 1 0,-3-1 0,-3 0 0,-2 0 0,-2 0 0,3 1 0,4-1 533,0 1 0,3 0 0,-1 1-533,-2-1 0,-3 0 0,0 1 0,3-1 0,-1 1 0,1-1 0,-1 0 738,1 1 1,-2-1 0,0 0 0,4 0-739,3 1 0,2-1 0,0 0 0,-6 0 0,-1 0 0,-1-1 0,1 1 0,-2 0 0,1-1 0,1 1 0,-1-1 0,1 0 0,0-1 0,3 2 0,-2-1 0,2 0 0,2 0 947,-5-2 0,4 1-947,-8-2 3206,1 1-3206,27 3 679,4 0-679,4-4 0,1 4 0,0-3 0</inkml:trace>
  <inkml:trace contextRef="#ctx0" brushRef="#br0" timeOffset="87382">10275 4698 24575,'-23'10'0,"0"1"0,-1 3 0,-1 0 0,-5 3 0,0 0 0,4-1 0,3-1 0,-7 6 0,12-9 0,1 0 0,-5 3 0,-2 3 0,16-12 0,4-2 0,2 1 0,4 1 0,3 4 0,8 4 0,5-2 0,8 2 0,3 1 0,-4-1 0,5 1 0,2 1 0,-2-1 0,5 2 0,0-1 0,-4-2 0,-4-3 0,-2-3 0,-2 1 0,3 0 0,-3-1 0,0-1 0,-4-1 0,-10-3 0,-6-3 0</inkml:trace>
  <inkml:trace contextRef="#ctx0" brushRef="#br0" timeOffset="93142">10747 9272 24575,'-4'36'0,"1"1"0,-1 0 0,1-8 0,-2 1 0,0 1 0,0 1 0,0 3-410,1-5 0,0 3 1,-1 0-1,1 2 1,-1 1-1,0 0 0,1 0 1,0 0 44,0-3 1,-1-1 0,1 1 0,0-1 0,0 1 0,0 2 0,1 0 0,0 2 0,1 3 171,1-8 0,0 1 0,0 2 1,1 2-1,1 1 0,-1 0 0,1 2 1,0-1-1,0 2 0,1-1 0,-1 0 1,0-1-1,1 0 0,-1-1 0,1-1 1,-1-1-1,1-2-105,-1 6 0,1-2 0,0-1 0,-1-1 0,1-1 0,0 0 0,0 0 0,1 1 1,-1 1-1,1 2 0,0 2 278,-1-8 1,1 1 0,0 2-1,0 1 1,1 1 0,-1 0-1,1 2 1,-1-1 0,1 1-1,0 0 1,0-1 0,0 0-1,0 0 1,-1-2 0,1-1-1,0-1 1,0-2 0,-1-2-1,1-1-56,1 10 1,0-2 0,0-3 0,0-1-1,0-2 1,0 0 0,0 0 0,-1 1 75,1 4 0,1 0 0,-1 1 0,0-2 0,0-1 0,-1-2 0,1-3 0,1 11 0,-1-5 0,1-5 0,0-7 0,0-5 0,0 0 0,0-10 0</inkml:trace>
  <inkml:trace contextRef="#ctx0" brushRef="#br0" timeOffset="94015">10797 9420 24575,'31'-5'0,"0"0"0,1 0 0,-1 1 0,0-1 0,1 0 0,4-1 0,-2 1 0,1 0 0,6-1 0,-12 2 0,3 0 0,2 0 0,2 0 0,2 0 0,-1 0 0,0 0 0,-1 0 0,-2 0 0,-3 1-547,6-1 1,-2 0 0,-2 1 0,-1-1 0,2 1 0,1-1 136,-4 0 0,2 1 1,1-1-1,0 0 1,0 1-1,0-1 0,-1 1 1,-1 1-138,5-1 1,-1 0 0,-1 0 0,0 1 0,0 1 0,0 0 184,-1 1 0,1 1 1,-1 1-1,0 0 1,0 0-1,0 1 362,-2-1 0,-1 0 0,0 0 0,0 2 0,0 1 0,0 3 0,0 3 0,0 2 0,1 3 0,-1 0 0,-1 2 0,-1 1 0,-3-1 0,2 4 0,-3-1 0,-2 2 0,0 3 0,2 4 0,-7-5 0,1 2 0,1 2 0,0 3 0,0 0 0,0 2 0,-1 0 0,0 0 0,-1-2 0,0 0 0,-3-2 0,3 4 0,-2-2 0,-2 0 0,0-1 0,0 1 0,0 3 0,2 2 0,-4-8 0,0 2 0,1 1 0,0 2 0,1 0 0,0 2 0,0-1 0,-1 2 0,1-1 0,-1 0 0,0-1 0,0 0 0,-1-2 0,-1 0 0,2 4 0,-1 0 0,-1-1 0,0 0 0,0-1 0,-1 1 0,1-1 0,-1 0 0,1 0 0,0 0-129,0-2 1,0 0 0,0 0 0,-1 0 0,1 1 0,0-1 0,0-1 0,0 1-1,0-1 1,-1 0 0,0 0 128,1 3 0,0 0 0,-1 0 0,1-1 0,-1 0 0,0-1 0,0 0 0,-1-2 0,0 0 0,2 4 0,0 0 0,-1-1 0,-1-2 0,1-2 0,-2-2 0,2 6 0,0-4 0,-1 0 0,0-1 0,-1 0 0,1 0 0</inkml:trace>
  <inkml:trace contextRef="#ctx0" brushRef="#br0" timeOffset="94275">12269 11991 18526,'-37'-3'0,"1"-1"0,-1 1 0,1 0 0,-1-1 0,1 1 0,-1 0 0,1-1 0,-1 1 0,1 0 0,-1-1 0,1 1 0,-3 0 0,1-1 0,0 1 0,1-1 0,0 1 0,2 0 0,1-1 0,2 1 0,1-1 0,-7-1 0,1 1 0,4-1 0,2 0 0,4 0 0,-7-2 0,6-1 2760,-5-5-2760,16-1 258,12-3 0,2 7 1,4 0-1</inkml:trace>
  <inkml:trace contextRef="#ctx0" brushRef="#br0" timeOffset="94809">10832 9831 24575,'34'7'0,"-9"-4"0,4 0 0,2 1 0,6-1 0,2 1 0,2-1-547,-8-1 1,1-1 0,1 0 0,1 0 0,2 0 0,1 0 181,-5 0 1,2 0 0,0 0 0,2 0 0,1 0 0,-1 0 0,1-1 0,-1 0 0,0 0-1,-1 0 1,0 0 0,0-1 0,0 0 0,0 0 0,0 0 0,-1-1 0,-1 1 0,0 0 111,4-1 1,0 1 0,-1 0-1,-1-1 1,0 0 0,-1 0-1,-1 0 253,3-1 0,-1 0 0,0-1 0,-2 0 0,-3 1 0,-4-1 318,11-1 0,-5 1 1,0-2-1,-8 2 0,-19 3 1</inkml:trace>
  <inkml:trace contextRef="#ctx0" brushRef="#br0" timeOffset="95242">11134 10530 24575,'37'-1'0,"0"1"0,-6-1 0,2 0 0,1 0 0,-2 0 0,1 0 0,2 1 0,0-1-656,-5 0 1,2 1-1,-1-1 1,2 1 0,1-2 451,-2 1 1,1-1-1,1 0 1,0 0-1,1 0 1,-2 0 0,-2 0 203,5-1 0,-3 2 0,0-1 0,1-1 0,1 0 0,-2 0 0,3-1 0,0 0 0,1 0 0,-2 0 0,-2-1 0,-4 2 0,6-3 0,-4 1 0,-1 0 238,7-1 1,-1-1 0,-8 2 0,-7 0 0,-10 3 0</inkml:trace>
  <inkml:trace contextRef="#ctx0" brushRef="#br0" timeOffset="95692">11166 10952 24575,'31'2'0,"1"1"0,-1-1 0,1 1 0,3-2 0,0 0 0,2 0 0,-8-1 0,1-1 0,1 0 0,1-1 0,0 0-656,3-1 1,1-1-1,0 0 1,1-1 0,0 0 429,-4 1 0,0-1 0,1 0 0,0 1 0,0-1 1,1 0 225,-3 1 0,1-1 0,1 1 0,0 0 0,-1 0 0,0 0 0,-3 0 0,4-1 0,-2 1 0,0-1 0,-2 1 0,-2 0 0,10 0 0,-2 1 0,-9 1 353,-7 0 1,-10 2-1,-9 0 1</inkml:trace>
  <inkml:trace contextRef="#ctx0" brushRef="#br0" timeOffset="96063">11435 11265 24575,'34'8'0,"-1"0"0,0 0 0,3-1 0,-1-2 0,3-1 0,-2-4 0,1-2 0,1-2 0,-1 1-820,-3 0 1,0-1 0,0 0 0,1-1 163,-3-1 1,2 0-1,1-1 1,-1 0 0,0-1 543,-1-1 0,0-1 0,-1-1 0,-1 0 0,-2 2 0,7-2 0,-3 2 0,-1-2 0,-5 0 0,0 0 0,0 0 0</inkml:trace>
  <inkml:trace contextRef="#ctx0" brushRef="#br0" timeOffset="97276">13017 9865 24575,'14'8'0,"8"-8"0,6-4 0,1-2 0,0 0 0,-1-1 0,5-4-469,-8 0 1,3-1 0,2-2 0,1-1 0,0-1 0,-1 0 0,-2 0-188,4-2 1,-2 0-1,0-2 1,0-2 0,2-4 381,-10 6 1,1-3 0,2-2 0,0-2 0,1-1 0,0-1 0,0 0 0,-1-1 0,0 1 0,-2 1 0,-1 1 0,-2 2-196,2-5 1,-1 2 0,-2 1 0,-1 0 0,-1 0 0,1-2 0,2-3 464,-4 6 1,2-3-1,1 0 1,0-1-1,0-1 1,0-1-1,-1 1 1,-2-1-1,0 1 1,-3 1-1,-2 0 4,-1-3 0,-3-1 0,-1 2 0,-2-1 0,-1 0 0,-1 1 0,0 0 0,-1 0 0,-1-3 0,0 1 0,-2 0 0,-1 1 0,0-1 0,0 0 0,-1-1 0,0-1 0,-1 0 0,1-1 0,-2 0 0,0 0 0,-2 2 0,0 0 130,-3 0 1,-1 1 0,0 1 0,-3 0 0,-2-1 0,-2-2-131,2 8 0,-1-1 0,-3-1 0,-1-1 0,-1-1 0,-1 1 0,0 0 0,-1 0 0,2 1 0,0 2 0,1 0-337,-2-1 1,2 2 0,-1 1 0,1 0 0,0 1 0,-1-1 0,-2-1 0,-1-1 336,4 3 0,-1 0 0,-1-2 0,-1 0 0,-1-1 0,0 0 0,0-1 0,-1 2 0,1-1 0,0 2 0,0 1 0,1 1 0,1 3-23,-5-5 0,0 3 0,1 1 0,0 2 0,0 0 0,0 1 0,0 0 0,1-1 23,-3-1 0,0 1 0,1 0 0,0 0 0,-1 0 0,0 1 0,0-1 0,0 1 0,0 1 0,0 0 0,-1-1 0,0 1 0,1 0 0,-1 0 0,1 1 0,1 0 0,1 1 0,0 1 0,1-1 0,-2 1 0,0-1 0,-1-1 0,-3-1-89,6 3 1,-2-2 0,-1 1-1,-1-2 1,-1 1 0,0-1-1,0-1 1,-1 1 0,-1 0-1,1 0 1,0 0 0,1 1-1,-1 0 89,1 1 0,0 0 0,0 0 0,0 1 0,0-1 0,-1 1 0,1 0 0,0 0 0,-1 0 0,1 0 0,-1-1 0,1 1 0,0 0 0,0 0 0,-1-1 0,1 1 0,0-1 0,-1 0 0,0 1 0,1-1 0,0 1 0,0 0 0,0 0 0,1 1 0,0 0 0,0 1 0,-3-2 0,0 1 0,0 0 0,0 1 0,1 0 0,0 0 0,1 1 0,0 1 0,0 1 0,1 0 55,-7 0 1,1 1-1,0 1 1,1 0-1,1 2 1,2-1 0,1 1-56,-6-2 0,3 0 0,1 1 0,-3 1 325,5 2 0,-2 0 0,-2 1 0,2 1 1,2 0-1,3 2-325,-2 2 0,5 2 0,-2 2 1053,-8 2 1,-1 2 0,1 0-1054,10-2 0,1 0 0,0 0 1092,-6 0 0,0 0 0,2-3-354,0-1 1,1-2 899,2-2 0,3-1-1145,4 0 1,13 0-1,6 1 1</inkml:trace>
  <inkml:trace contextRef="#ctx0" brushRef="#br0" timeOffset="97843">9735 5443 24575,'-23'23'0,"1"0"0,0-1 0,-2 1 0,2 0 0,-1 3 0,0-1 0,-3 2 0,2 0 0,2 3 0,18-17 0,7-3 0,21 7 0,5-6 0,8-1 0,-8-1 0,4 0 0,3 0 0,-1 0 0,-2 0-820,-1-2 1,-3 0 0,1 0 0,1 0 774,4 0 0,1 1 1,2 0-1,-2 0 0,-3-1 45,6 1 0,-4-1 0,-1 1-131,-4-1 0,-2 0 0,0 0 0,11 2 0,-6-1 0,-1 3 0</inkml:trace>
  <inkml:trace contextRef="#ctx0" brushRef="#br0" timeOffset="118365">12521 9607 24575,'-19'-3'0,"0"-1"0,-1 0 0,-3 1 0,-5 0 0,-3 1 0,0 0 0,5 0 0,1 1 0,-4-1-656,-1 1 1,-4-1-1,-2 1 1,1-1 0,4 1-412,-3 0 0,4 0 0,-4 0 1067,4 0 0,-2 1 0,-2-1 0,-1 0 0,3 0 0,2 1 0,-6 0 0,3 0 0,-2 1 0,3-1 0,-2 1 0,-1 0 0,1 0 0,4 0 630,0 1 1,3 0 0,0 0-631,-7 2 0,-1 1 0,5 0 0,10-1 0,2 1 520,-5 2 0,2 1-520,1 2 0,-12 9 0,12-4 3276,-9 7-3141,7-5 0,-1 1-135,-3 0 0,0 1 0,0-1 0,0 2 0,6-2 0,-1 0 0,4-2 0,-1 4 0,3-2 0,1-1 0,5-6 0,1 1 0,4 2 0,1-4 0,1 3 0,2-3 0,0-1 0,3 2 0,4 2 0,4 1 0,8 5 0,-4-8 0,1 1 0,6 2 0,0-1 0,0-1 0,0 0 0,8 2 0,0-1 0,-8-4 0,0-1 0,3 2 0,1-2 0,9 1 0,3-2 0,-10-3 0,1 1 0,1-1-663,1 0 0,1 0 0,0-1 663,1 1 0,0-1 0,1 0 0,3 0 0,0 0 0,0 0 0,-7-1 0,-1-1 0,1 0 0,5 1 0,2 0 0,-3 0 0,-7-2 0,-1 0 0,-2 0-7,9-1 0,1-1 7,-2 0 0,3-1 0,-2-1 0,-8 1 0,-1-1 0,1 0-352,6-1 0,1-1 1,-2 0 351,-1-2 0,-1-1 0,0 0 0,0-1 0,4-2 0,1-3 0,-6 1 0,0-2 0,-3 3 0,-2-1 1874,5-11-1874,-11 2 15,-6 5-15,0-2 1169,-6 6-1169,-2 1 0,-2-5 0,-3 2 0,-3-6 0,-12-5 0,4 4 0,-9-7 0,3 6 0,3 7 0,-12-2 0,2 7 0,-3 1 0,9 3 0,-2 0 0,-3-1 0,-2-1 0,4 1 0,-10-2 0,1-2 0,19 9 0,9 2 0,-1 0 0,6 2 0</inkml:trace>
  <inkml:trace contextRef="#ctx0" brushRef="#br0" timeOffset="124133">12655 10431 24575,'-13'-16'0,"-11"-2"0,-4 0 0,9 9 0,-3 1 0,-4 0 0,-5-1 0,-1 2 0,3 2 0,-1 1 0,-2 0 0,-1 0 0,1 0 0,-2-1 0,0 1 0,-2 0 0,1 1-152,5 1 0,-2 0 1,1 1-1,-1 0 1,0 0-1,0 0 152,-2 0 0,-1 0 0,0 1 0,0 0 0,0 0 0,1 0-656,-3 0 1,0 0-1,0 1 1,1 0 0,0-1 476,2 1 1,1-1-1,-1 0 1,2 0-1,1 1 179,-1 0 0,1 1 0,1-1 0,0 1-432,0-1 0,0 0 0,0 0 1,2 1 431,1-1 0,2 1 0,-1 0 0,-7 1 0,-2-1 0,6 2 0,7 0 0,3 0 635,-9 4-635,6 2 3276,14-5-2677,-3 3 1698,5-1-2297,3-1 0,-1 4 0,2-4 0,-1 2 0,2-1 0,3 5 0,2-1 0,5 6 0,0-6 0,3 1 0,2-1 0,2-1 0,2 0 0,12 7 0,-2-3 0,2 1 0,-12-7 0,-1 0 0,6 2 0,1-1 0,0 0 0,1-1 0,10 2 0,1 0 0,-4 0 0,1-1 0,-3-1 0,1 0 0,-3-1 0,-6-2 0,-1 1 0,5 0 0,0 0 0,-6-3 0,0 1 0,10 1 0,-2-2 0,-1 0 0,4 0 0,-9-1 0,-1-1 0,4 0 0,3 1 0,-6-2 0,0 1 0,12-1 0,-8 0 0,0 0 0,10-1 0,-15-1 0,2 0 0,10-3 0,2 0 0,-9 0 0,0 0 0,1 0 0,1-1 0,-4 0 0,11-3 0,-1-1 0,-22 4 0,6-4 0,-8 2 0,6-3 0,-5 1 0,3-1 0,-1 1 0,-2 2 0,-6 4 0,-2 2 0,2-3 0,2-1 0,1-2 0,0 2 0,-3 2 0,-3 2 0,0 0 0</inkml:trace>
  <inkml:trace contextRef="#ctx0" brushRef="#br0" timeOffset="184519">1229 9191 24575,'7'1'0,"0"-1"0,1 2 0,0-2 0,22 1 0,-11-2 0,1 1 0,-1 0 0,4 1 0,2-1 0,5 2 0,2-1 0,-4 1 0,-2 0 0,-1 0 0,3 0-547,3 1 1,4 1 0,4-1 0,0 1 0,-1 0 0,-5-1 150,0 0 1,-4 0 0,1 0 0,2 0 395,-1 0 0,1 1 0,2-1 0,1 1 0,0-1 0,-1 0-484,2 0 0,0 0 1,0 0-1,1 0 0,1 0 1,0 0 483,-5 0 0,1-1 0,0 1 0,0 0 0,1 1 0,1-1 0,0 0 0,1 0 0,-3 0 0,2 0 0,0 0 0,0 0 0,1-1 0,0 1 0,1 0 0,-1 1 0,0-1 0,0 0-273,-1 0 0,1 0 0,0 0 0,-1 0 0,1 1 0,0-1 0,-1 0 0,0 0 0,0 1 0,0-1 273,0 0 0,0 0 0,1 1 0,-2-1 0,1 0 0,-1 0 0,0 0 0,-2 0 0,0 0-354,3 1 1,0-1 0,-2 0 0,0 0-1,-1 0 1,0 0 0,-2 0 353,7 1 0,-1 0 0,-2 0 0,-1-1 0,-1 1 0,-3-1 0,-3 0 0,1-1 0,1 2 434,3-1 1,2 2-1,1-1 1,-1 0-1,-1 1-434,2-1 0,-2 0 0,0-1 0,1 1 0,1 1 0,1-1 0,-1 1 0,-3-1 737,-2-1 0,-3 0 0,-2-1-737,-2-1 0,-2 0 0,-3 0 0,2 0 0,10 1 0,5 0 0,-1-1 0,-7 0 0,0-1 0,0 1 972,7 0 1,2 0 0,0-2-973,-5 0 0,-1-1 0,1-1 0,-3 1 904,-1-1 1,-1 0 0,1 0-905,1-1 0,3 1 0,0-1 0,-2 0 0,2 0 0,-2-1 0,1 1 0,1-2 0,1 1 0,1-1 0,-1 0 0,1 1 0,1-1 0,-2 0 0,0 1 0,-2-1 0,3 0 0,-1 1 0,3-1 0,1 0 0,0 0 0,-2 1 0,0 0 0,-2 2 0,0-1 0,0 0 0,4-1 0,-1 0 0,1 1 0,-2-1 0,-2 2 0,-1 0 0,-1 0 0,-2 0 0,-1 0 0,-1 0 0,-1 0 0,0 1 0,-1-1 0,3-1 0,-1 1 0,3-1 0,0 0 0,0 0 0,0 1 0,1 0 0,0 0 0,1 0 0,2-1 0,0 1 0,1-1 0,4 1 0,-6 1 0,3 1 0,2-1 0,0 1 0,0 0 0,-2 0 0,-2 0 0,5-1 0,-3 1 0,0 0 0,6-1 0,-12 1 0,3-1 0,3 1 0,1-1 0,1 0 0,1 1 0,-2-1 0,-1 0 0,-2 0 0,-4 0-656,6 0 1,-4-1-1,-2 1 1,0-1 0,4 0 555,-2 0 0,2 0 1,2 0-1,0-1 0,-1 1 1,0 0-1,-1 0 100,-1 0 0,0 0 0,-1 1 0,0-1 0,0 1 0,0-1 0,4 1 0,1-1 0,-1 1 0,1-1 0,-1 1 0,-1 0 0,2 0 0,-2 0 0,0 1 0,0-1 0,-1 0 0,8 0 0,0-1 0,-3 1 0,-9 0 0,3 0 0,-11-1 0,-20 3 0</inkml:trace>
  <inkml:trace contextRef="#ctx0" brushRef="#br0" timeOffset="186019">6821 3586 24575,'-10'13'0,"-2"8"0,3 9 0,1 3 0,5-11 0,0 0 0,2-1 0,0 1 0,0 12 0,0 3 0,0-12 0,0 0 0,1 1 0,-2 9 0,2 1 0,0-9 0,0 1 0,1-3 0,-1-4 0,1 0 0,1 6 0,-1-1 0,1 8 0,-1-6 0,-1 4 0,0-16 0,0 3 0,0-17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19:34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5874 3731 24575,'28'-1'0,"0"1"0,-1-1 0,3 0 0,1 1 0,3 0 0,-1 1 0,3 0 0,2 0 0,0 0 0,-1 1-656,-4-1 1,0 1-1,0-1 1,1 1 0,2 0 186,-3 0 1,2-1 0,1 1 0,1 0 0,1 0 0,0-1 0,0 1 103,-5 0 1,1-1 0,1 1 0,0-1 0,1 1 0,-2-1 0,1 1 0,-2-1 0,-1 0-123,5 1 1,-2 0 0,-1-1-1,0 0 1,1 1 0,2-1 486,-2 0 0,2 0 0,2 0 0,-1 1 0,1-1 0,-2 0 0,-2 0 0,-2-1 0,2 1 0,-3 0 0,-1-1 0,0 0 0,0 1 266,2-1 1,0 1-1,0 0 1,0-1 0,1 0-267,1 1 0,2-2 0,-1 1 0,-1 0 0,-2 0 0,6 0 0,-3 1 0,0-1 0,3 0 0,1-1 0,-9 1 0,-3 0 0,-12 0 0</inkml:trace>
  <inkml:trace contextRef="#ctx0" brushRef="#br0" timeOffset="9294">4205 5718 24575,'16'2'0,"-1"0"0,3-2 0,2 1 0,17 0 0,-11 0 0,3 0-1028,4 0 0,1 0 1028,-9 0 0,2-1 0,-1 1-478,4 0 1,1 0-1,0 0 478,1-1 0,-1 1 0,1-1 0,-1 1 0,-1-1 0,2 1 0,-2 0 0,1-1 0,0 1 0,1 0 0,3 0 0,0 0 0,0 0 0,0-1 0,-2 1 0,0 0 0,-1-1 0,1 1-533,1 0 1,0-1-1,-1 1 1,-2-1 532,0 0 0,-3 0 0,3 0 0,0 0 0,1 0 0,2 0 0,-3 0 0,1-1 0,-1 1 0,3 0 0,0-1 0,4 1 0,0-1 0,-4 1 0,-4 0 0,-1-1 0,0 1 0,-2 0 0,1 1 0,0-1 0,2 1 0,6 0 0,3 0 0,-1 1 0,-1-1 0,-8 0 0,-1 1 0,0-1 0,3 1 0,0-1 0,1 1 0,3-1 0,-1 1 0,0-1 0,-2 0 0,5 0 0,-1 0 0,-1 0 0,1-1 0,-1 1 0,1 0 0,-1 0 0,-1-1 0,5 1 0,-1-2 0,-3 1 0,-1 0 0,-2 0-183,3 0 0,-3 0 183,-11 0 0,-1 0 598,2 0 1,-4 0-599,-7 0 1779,-7 0-1779,0 0 2504,-2 0-2504,5-9 505,3-16-505,3-6 0,-7 8 0,-1-4 0,-1 0 0,0 2 0,-1-1 0,-1 1 0,1-3 0,0 0 0,-1 1 0,0-7 0,-1 4 0,0-1 0,-2 7 0,0 9 0,-1-2 0,1 7 0,1 1 0,-1-6 0,2-2 0,1-3 0,1-8 0,2 1 0,0-1 0,0 4 0,-3 11 0,0 2 0,-2 4 0,-3-3 0,0 4 0,-5-4 0,-1 5 0,-17-3 0,5 4 0,-11 0 0,-4 0 0,13 2 0,-1 0-428,-2 0 1,-3 0 0,2 0 427,-6-1 0,-1 0 0,7 2 0,-3-1 0,-1 1 0,2-1 0,-1 0 0,0 1 0,-1-1-456,1 0 1,-3 1 0,1 0 0,3-1 455,-8 1 0,2 0 0,10 0 0,-1 0 0,0 1 0,-9-1 0,-1 0 0,0 0 0,7 0 0,0 0 0,-2 1 0,2-1 0,-1 0 0,-1 1 0,2-1 0,0 1 0,1 0 0,0 0 0,-1 0 0,1 0 0,-3 0 0,0 1 0,-2-1 0,-1 0 0,3 0 0,-1 0 0,2 1 0,-2-1 0,1 0 0,-1 0 0,-2 1 0,0-1 0,3 0 0,-1 0 0,-1 0 0,2 1 0,1-1 0,-3-1 0,2 1 0,-4-1 0,5 1 0,-5-1 0,-1 1 0,0-1 0,4 1 0,6-1 0,-4-1 0,4 1 0,-4-1 0,-2 0 0,5 1 0,-6-1 0,8 1 0,-5-1 0,20 2 1160,0 2-1160,-10 14 1943,-4 4-1943,7-7 0,-1 2 0,-2 1 0,2 0 0,-8 6 0,10-8 0,-1 0 0,0 0 0,-1-2 0,-7 6 0,8-8 0,1-1 0,0-1 0,2 2 0,5-3 0,1 0 0,0 5 0,3-1 0,-1 5 0,3-4 0,-1 7 0,1 4 0,0-1 0,1 2 0,-1-3 0,0-7 0,-3 10 0,2-12 0,-5 6 0,4-9 0,-2 1 0,4-5 0,1-3 0,-1 0 0,-13-2 0,6 0 0,-12 0 0,10 0 0,2 1 0,0 0 0,3 0 0,2 0 0,0 0 0,2 1 0,1-1 0,1 0 0,1-1 0</inkml:trace>
  <inkml:trace contextRef="#ctx0" brushRef="#br0" timeOffset="12294">4295 5759 24575,'24'11'0,"-4"-3"0,15-1 0,-9-4 0,10-1 0,-17-2 0,-1-1 0,12-1 0,-6 0 0,1-2 0,-4-2 0,0 0 0,14-4 0,-6-4 0,-17 1 0,3-12 0,-3 2 0,0-2 0,-1 3 0,-2 0 0,1-2 0,-1-1 0,-2 5 0,-1-1 0,0 0 0,-1-1 0,1 1 0,0-1 0,-1 0 0,-1 0 0,-1-7 0,-1 0 0,-1 11 0,-1-1 0,0-9 0,-2-1 0,-2 5 0,-3 2 0,-2 1 0,-1 0 0,0-1 0,-2 1 0,-3 0 0,-1 3 0,-7-1 0,8 8 0,-1 1 0,-8-1 0,-2 4 0,6 5 0,0 0 0,-1 1 0,0 1 0,-1 0 0,1 0 0,-14 1 0,6 3 0,1 6 0,2 2 0,3 5 0,1 8 0,6-6 0,-5 6 0,6-7 0,-6 7 0,10-9 0,1 0 0,-2 0 0,1 0 0,0 4 0,0-1 0,-2 3 0,0 3 0,4-8 0,3-2 0,-2 2 0,1 8 0,1-7 0,0 13 0,5-7 0,0 0 0,4 5 0,0-13 0,2 10 0,0-6 0,0 1 0,0 5 0,-1-9 0,2 6 0,2-2 0,-2-6 0,5 8 0,0-8 0,4 2 0,-2-5 0,4-2 0,-6-4 0,4 0 0,6 0 0,0-2 0,1 1 0,-6-2 0,-7-2 0,-4 0 0,0 0 0,-2-1 0,-2 1 0,0-1 0</inkml:trace>
  <inkml:trace contextRef="#ctx0" brushRef="#br0" timeOffset="36108">3785 6136 24575,'25'4'0,"0"0"0,3 0 0,3-1 0,-2 0 0,5-1 0,3 0-656,-7-1 1,4 0-1,3 0 1,-1 0 0,-2 1-165,-3-1 1,-2-1 0,0 1 0,3 0 642,-2 0 0,3 0 1,1 0-1,2-1 0,-1 1 1,-2 0-1,-3 0 177,5-1 0,-3 1 0,-1 0 0,2 0 0,2-1 0,3 1 0,1-1 0,-3 1 0,-4-1 731,-4 1 1,-3-1 0,0 0-732,15 0 0,-6 1 1237,-13-1-1237,-10 0 0,-31 0 0,-13-1 0,7 1 0,-7-1 0,-1 0 0,1 0 0,-2 1 0,1 0 0,-2-1 819,1 1 0,-4-1 0,2 0 0,5 1-278,-2 0 1,9 0-542,17-1 0,28 1 0,4-1 0,1 1 0,6 0 0,-10-1 0,-3 1 0,-6 0 0,-3-1 0,-11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20:37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 5944 24575,'-32'-4'0,"0"0"0,0 0 0,0 0 0,-1 0 0,1 0 0,0 0 0,-4 0 0,-1 0 0,0-1 0,2 2 0,0-1 0,2 2 0,-2 0 0,1 0 0,1 2 0,0-1-820,-5 0 1,0 0 0,1 0 0,3 0 141,-4 0 1,3 1 677,9-1 0,0 1 0,0-1 707,-7 1 0,3 0-707,-1 0 377,8-2 0,4 4-377,12 17 0,10-1 0,0 16 1232,-1-11 0,-1 2-1232,-1 1 0,0 3 0,-1 7 0,1-10 0,0 5 0,-1 3 0,1 3 0,0 2 0,-1 1 0,2 1 0,-1-1 0,1-1 0,0-1-328,1-2 0,0-1 0,0 0 1,0 0-1,1 0 0,0 1 1,0 0-1,1 1 0,-1 1 1,1 1 126,-1-6 0,0 2 0,0 0 0,1 2 1,-1 0-1,1 1 0,-1-1 0,1 1 0,0 0 1,0 0-1,0-1 0,0-1 0,0-1 0,1-1 1,-1-1-128,2 4 0,0 0 0,0-1 1,0-1-1,1-1 0,-1-1 1,1 0-1,0-1 0,0 0 1,0 0 149,1 2 0,1 0 0,0-1 0,0-1 0,0 0 0,-1-1 0,1-1 0,-2 0 178,2 9 0,0-2 0,-1-2 0,0 1 0,-1-1-462,-1-2 1,0 0 0,-1-1-1,1 1 1,-1 0 461,1 2 0,-1-1 0,1 2 0,-1 0 0,1 2 0,0-6 0,-1 2 0,1 1 0,0 0 0,-1 0 0,1-1 0,-1-2 0,1 4 0,-1-2 0,0-1 0,0 0 0,0 4 0,1-3 0,-1 4 0,1 0 0,0 1 0,0-1 0,-2-2 0,1-5 0,-2 1 0,0-5 0,-1 0 0,1 2-44,0 3 0,-1 3 0,1 0 1,-1-1-1,0-4 44,-1 1 0,-1-4 0,1 0 0,0 1 0,0 0 0,0-1 0,0 3 0,0-3 3086,-1 4-3086,2-8 0,0 1 0,1 10 1638,-1-9 0,1 2-787,1 2 0,2 1-851,2 3 0,0 3 0,1 0 0,-1-1 0,1 1 0,0 1 615,-1-3 1,1 0 0,0 0 0,-1-2-616,-1-3 0,1-2 0,-1 0 0,1 8 0,0-1 238,-3-11 0,1-2-238,-2-1 0,1-2 0,5 16 0,-3-11 0,1-3 0,2-13 0,10-1 0,7 0 0,0-1 0,-1-1 0,0 0 0,3 0 43,-2-1 0,1 1 1,3 1-1,0-1 1,1-1-44,2 0 0,2 0 0,1-1 0,0 1 0,-1-1 0,-1-1-450,-1 1 0,-2-1 0,0 1 0,2-2 0,1 1 450,-3-1 0,3 0 0,1 0 0,1-1 0,0 0 0,-1 0 0,-1 1 0,-3-2 0,6 1 0,-3-1 0,-1 0 0,-1 0 0,1 0 0,2-1 0,1 1 0,-1-1 0,-1 0 0,-4 1 0,1-1 0,-3 1 0,-4 0 0,9 0 0</inkml:trace>
  <inkml:trace contextRef="#ctx0" brushRef="#br0" timeOffset="13827">8645 7365 24575,'23'5'0,"0"0"0,-4-2 0,2 1 0,13 1 0,4 0-1600,-5-1 1,0 0 1599,-6-2 0,0-1 0,1 1-518,3-1 0,0 0 0,0 1 518,1-2 0,-1 1 0,1-1 0,-1 0 0,0 1 0,2-2 0,-3 0 0,1 0 0,0 0 0,-2 0 0,2 0 0,-2 0 0,0 0 0,4 0 0,1-1 0,-2 1 536,7-1 1,-3 4-537,-9 6 0,-2 2 0,-1-2 0,-3 3 0,-5 18 0,-6 6 0,-5-9 0,-2 5 0,-1-5 0,-1 6 0,0 2 0,1 2 0,-2-2 0,1-3-237,0 0 0,-1-3 0,1 1 0,-1 5 237,1-5 0,-1 4 0,1 2 0,-1 2 0,1 1 0,-1 0 0,1-2 0,-1-3 0,1-4 0,0 8 0,-1-6 0,1 0 0,-1 4 0,0-2 0,1 5 0,-1 0 0,0 0 0,0-3 0,1-6 702,-1 9 0,0-6-702,-1 4 0,0-6 2067,0-10-2067,-7-17 0,0-8 0,-19-13 1157,-4 6-1157,8 5 0,-4 1 0,1 0 0,-3-1 0,-3 1 0,3 3 0,-5-1 0,-1 2 0,3-1-652,5 2 1,2 0 0,-2 0 651,-9 0 0,-3 1 0,3 0 0,0 0 0,2 0-183,5 1 0,2 1 183,3-1 0,0 0 0,-7 2 0,2 0 0,-4-1 0,12 0 0,0-1 0,2 2 0,7-1 0,-1 0 0,8-1 0</inkml:trace>
  <inkml:trace contextRef="#ctx0" brushRef="#br0" timeOffset="49920">10009 6013 23766,'27'0'0,"0"0"0,0 0 0,1 0 0,0-1 0,0 1 0,1-1 0,0-1 0,2 1-656,-1 0 1,2 0-1,2-1 1,-1 1 0,-2 0-165,-2 0 1,-2 0 0,0 0 0,3 0 805,3 0 0,3-1 1,1 1-1,-1 0 0,-4 1-8,2-1 0,-2 1 0,-1 0 22,3 0 0,0 1 0,0-1 0,-4 1 0,0 0 0,0 0 0,-2 0 0,-1 1 0,-1 0 0,0 0 276,10 2 1,1 0 0,-4 1-277,-10-1 0,-3 2 70,5 1 0,-2 2-70,-1 9 3276,0 6-3251,-8 0 1,1 6-1,-1-1-25,-1 2 0,0 3-227,-4-5 1,2 4 0,0 2 0,-1-1 0,-2-3 226,-1-1 0,-2-3 0,0 5 0,0-3 0,0 5 0,1 3 0,-1-1 0,0-1 0,0-3-391,0-1 0,-1-2 0,1-1 1,-1 1 390,1 7 0,1 2 0,-1-1 0,1-4-83,3 7 0,-1-8 83,0 0 0,-2-10 0,-3-8 2920,-2-6-2920,-5 2 1441,-12 8 1,-5 5-1442,1-4 0,0 2 0,0-2 0,-1 2 0,0-2 116,-5 4 1,-2-3-117,6-6 0,-3 0 0,2-2 0,-6 1 0,-1-1-329,6-2 0,0-1 0,0-2 329,-6-3 0,1-2 0,0-1 0,-2-1 0,3-2 0,-2-1 0,1 0 0,-3-1 0,1 0 0,1-1 0,5 1 0,7-1 0,17 4 0</inkml:trace>
  <inkml:trace contextRef="#ctx0" brushRef="#br0" timeOffset="51777">4360 6623 24575,'27'-7'0,"0"3"0,4 1 0,0 0 0,2 1 0,2 0-820,-8 0 1,1 0 0,1 0 0,2 1 163,-2-1 1,2 1-1,0 0 1,2 1 0,1-1 616,-3 1 1,1 1 0,1-1-1,0 1 1,2-1 0,-1 1 0,0 0 38,0-1 0,0 1 0,0 0 0,0 0 0,2 0 0,1 0 0,2 0-274,-7 1 1,3-1 0,1 1 0,1 0 0,2-1 0,0 1 0,-1 0 0,1 0 0,-2 0 0,-1 0 0,-2 0 0,-2-1 96,5 1 0,-2-1 0,-2 0 0,-1 1 0,0-1 0,1 1 0,1-1 177,0 1 0,2 0 0,3 0 0,-1 0 0,0 0 0,-2 0 0,-3 0 0,-3 0 0,-6-1 1010,8 0 0,-5-1-1010,8 2 0,-9-1 0,-19-2 0,-7 1 0</inkml:trace>
  <inkml:trace contextRef="#ctx0" brushRef="#br0" timeOffset="53011">4816 7309 24575,'11'4'0,"3"0"0,6 1 0,4 1 0,-1-2 0,2 0 0,9 2 0,5-1 0,-1 0-678,-7-1 1,-1-1 0,5 0 677,-8 0 0,5-1 0,1 1 0,3 0 0,0-1 0,-1 1 0,-1-1 0,-4 0-656,4 0 1,-4 0-1,0-1 1,0 0 0,4 1 333,0 0 1,3 0-1,2 0 1,0 1-1,0-1 1,-3 0 0,-2-1 321,2-1 0,-4 0 0,0 0 0,4 0-58,-6 0 0,2 1 0,2-1 0,0 1 0,0-1 0,0 1 0,-2-1 58,1 1 0,-1-1 0,0 1 0,0 0 0,-1-1 0,2 1 0,2-1 0,2 1 0,-1 0 0,1-1 0,-2 1 0,-2 0 0,6 0 0,-2 0 0,-2 0 0,-6 0 0,-2 0 0,-4-1 0,-1 1 0,-4-2 0,-11 1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21:34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7539 3338 24575,'22'-4'0,"1"1"0,5 0 0,3 0 0,1 0 0,0 1 0,0 0 0,1 0-739,-4 1 0,0-1 0,1 0 0,2 1 739,3 0 0,3 1 0,0 0 0,1 0 0,-2 1-524,-7-1 1,-1 1 0,0 0 0,1 0 0,4 1 523,-1-1 0,3 1 0,2-1 0,1 1 0,1 0 0,-1 0 0,-1 0 0,-3 0 0,1 0 0,-3 1 0,-1-1 0,1 0 0,1 1 0,4-1 0,-6-1 0,2 1 0,3-1 0,1 1 0,1 0 0,1-1 0,-1 0 0,0 1 0,-2-1 0,-1 0 0,-3 0 0,5 0 0,-3 0 0,-2 0 0,0-1 0,-1 1 0,2-1 0,0 1 0,1-1 0,2 0 0,0 0 0,1 1 0,-1-2 0,-1 1 0,-3 0 0,-2 0 0,9-1 0,-3 0 0,-3 0 0,-6-1 616,-3 0 0,-4 0-616,16-2 0,-31 3 0,-1 0 0</inkml:trace>
  <inkml:trace contextRef="#ctx0" brushRef="#br0" timeOffset="6384">7580 1985 24575,'2'19'0,"2"5"0,2 3 0,3 1 0,-2 0 0,0 3 0,1-3 0,-1 0 0,1 5 0,0 0 0,2 3 0,-1-3 0,-1-2 0,-2-11 0,-1-1 0,-1-2 0,-2-8 0,3-15 0,0-9 0,1-2 0,0-3 0,3-13 0,-3 11 0,-1 1 0,1-13 0,-2 9 0,-1-1 0,1 4 0,-1 0 0,1-1 0,1 1 0,6-13 0,-3 19 0,10-1 0,-5 10 0,7 1 0,1 21 0,-9 0 0,-1 3 0,0-2 0,-2 2 0,-1 7 0,-4 1 0,-5-6 0,-3 0 0,-5 16 0,0-17 0,-1-1 0,-7 3 0,2-3 0,4-7 0,7-6 0,2-3 0,2-1 0</inkml:trace>
  <inkml:trace contextRef="#ctx0" brushRef="#br0" timeOffset="7568">7994 2100 24575,'9'0'0,"6"1"0,-1-1 0,7 0 0,4 0 0,-8 0 0,3 0 0,-13 0 0,-3 0 0,-1 0 0,-1 5 0,0-1 0,0 6 0,-2 7 0,-3-3 0,-2 9 0,-3-5 0,0 0 0,-1-1 0,5 11 0,7-12 0,6 7 0,23-13 0,-14-7 0,2 0 0,13 0 0,1-2 0,-9-1 0,-2-1 0,1 0 0,-4 0 0,-1-1 0,-14 1 0,-1 0 0</inkml:trace>
  <inkml:trace contextRef="#ctx0" brushRef="#br0" timeOffset="25479">12348 1754 24575,'-27'-11'0,"4"6"0,-1 2 0,-9 8 0,7 1 0,1 3 0,-2 8 0,3 10 0,9 5 0,8-4 0,2 2 0,1-6 0,1 0 0,3 9 0,3-2 0,5 1 0,-4-6 0,0 0 0,0-6 0,0-1 0,1 10 0,0-1 0,1-7 0,1-1 0,2 0 0,1 1 0,7 3 0,2-2 0,-1-5 0,4-2 0,2-3 0,5-2 0,0-3 0,-1-5 0,1-4 0,-1 0 0,-3 0 0,0-1 0,-1-2 0,3-6 0,-1-3 0,-5 0 0,1-13 0,-7 6 0,-2-2 0,-4-2 0,-3-1 0,-2 4 0,-2-3 0,-2-3 0,-3-3 0,-2 1 0,-4 4 0,-1 1 0,-2 0 0,2-2 0,-1 1 0,-7 0 0,-6 4 0,-8-1 0,-3 2 0,1 1 0,4 4 0,3 3 0,2 3 0,-2 0-350,-2-2 0,-5-1 1,0-1-1,2 3 1,5 5 349,0 5 0,4 3 0,1 1 0,3 1 0,-1 0 0,5 1 0,15-4 0</inkml:trace>
  <inkml:trace contextRef="#ctx0" brushRef="#br0" timeOffset="26162">13146 1675 24575,'-15'13'0,"0"1"0,0 0 0,0 2 0,1 1 0,1 0 0,1 0 0,1 0 0,-6 11 0,6-6 0,0 1 0,0 1 0,1 1 0,-1 1 0,1 2 0,0-1 0,0 2 0,2-5 0,0 2 0,1-2 0,-1 3 0,1-1 0,1-2 0,-1 2 0,2-3 0,2-3 0,4-1 0,9 11 0,3-1 0,-3-11 0,0-2 0,3 6 0,-1-4 0,1-9 0</inkml:trace>
  <inkml:trace contextRef="#ctx0" brushRef="#br0" timeOffset="27157">13413 2043 24575,'-2'37'0,"0"-1"0,1 3 0,1-4 0,4 2 0,0-14 0,1-2 0,3 0 0,2-1 0,-4-14 0,-3-5 0,0-13 0,-4-16 0,-3 4 0,-2-1 0,2 0 0,-1 0 0,-3-1 0,0 1 0,4 3 0,1 1 0,0-12 0,2 1 0,2 14 0,1 6 0,5 4 0,1 3 0,5 1 0,3 1 0,2 2 0,2 0 0,1 1 0,9 0 0,-9 1 0,-2-1 0,0 3 0,-7 1 0,2 13 0,1 14 0,-6-6 0,-1 3 0,-1 3 0,-1 1 0,-2-5 0,0-1 0,-3-3 0,0-1 0,-3 13 0,0-12 0,-1 6 0,2-21 0,1 0 0</inkml:trace>
  <inkml:trace contextRef="#ctx0" brushRef="#br0" timeOffset="27940">13878 2163 24575,'-18'-15'0,"1"0"0,-10-11 0,33 11 0,1 4 0,2 1 0,11 1 0,7 5 0,10 3 0,-17 4 0,1 1 0,6 4 0,-2 3 0,-7-2 0,-1 0 0,2 1 0,-3 1 0,-5 6 0,-11-4 0,-10 4 0,-1-3 0,-8 5 0,7-1 0,4-2 0,3 5 0,6-4 0,2 1 0,16 6 0,7-7 0,2-2 0,-1-10 0,-3-6 0,-13 0 0,3-1 0</inkml:trace>
  <inkml:trace contextRef="#ctx0" brushRef="#br0" timeOffset="28574">14492 2011 24575,'0'0'0</inkml:trace>
  <inkml:trace contextRef="#ctx0" brushRef="#br0" timeOffset="29557">14868 1888 24575,'-2'20'0,"1"0"0,0 1 0,0 13 0,1-1 0,1 0 0,3 4 0,0-7 0,0-1 0,2-2 0,2 4 0,-5-21 0,0-5 0,-2-5 0,0-11 0,-2-14 0,-2-4 0,-1 1 0,-1 0 0,1-4 0,0 2 0,2 2 0,4 1 0,2-5 0,0 16 0,5 1 0,2 6 0,2 1 0,-1 4 0,1 1 0,0 2 0,12-1 0,-2 2 0,4 3 0,-8 2 0,-2 3 0,-4 6 0,-2 5 0,-1 4 0,-4 2 0,-2 3 0,0-5 0,-1 0 0,0 4 0,0 0 0,-1 9 0,0-13 0,-1-9 0,2 1 0,0-9 0,4 1 0,1-3 0,5 0 0,-6-2 0,1 0 0</inkml:trace>
  <inkml:trace contextRef="#ctx0" brushRef="#br0" timeOffset="30231">15476 1998 24575,'-18'7'0,"-1"0"0,-11 6 0,21 1 0,5-2 0,12 6 0,10-6 0,5-1 0,4-1 0,-6-2 0,1 0 0,11 2 0,1 2 0,-7 1 0,0 1 0,-1-1 0,6 3 0,0 1 0,-2 0 0,2 2 0,-6-3 0,-6-4 0,-4 0 0,13 9 0,-29-12 0,-23 4 0,0-1 0,3-4 0,0 0 0,-14 6 0,15-9 0,0 1 0,-1-1 0,0 0 0,-1-1 0,1-2 0,-3 1 0,6-2 0,17-1 0</inkml:trace>
  <inkml:trace contextRef="#ctx0" brushRef="#br0" timeOffset="30710">15676 1688 24575,'21'17'0,"0"1"0,2 0 0,1 1 0,1-1 0,3 3 0,-7-5 0,4 2 0,1 2 0,-1-1 0,-2 0 0,5 3 0,-3-1 0,3 2-656,-4-3 1,3 2-1,0 1 1,-1-1 0,-4-2 2,0 1 0,-3-1 0,0 1 653,0 2 0,0 1 0,0 1 0,-2-2 525,-2-1 1,-1-1 0,-1 2-526,1 3 0,-1 3 0,-1 0 0,-3-3 0,-3-1 0,-4-1 0,-1 5 0,-4-3 212,-10 0 0,7-15 0,0 0 0</inkml:trace>
  <inkml:trace contextRef="#ctx0" brushRef="#br0" timeOffset="32942">18422 1768 24575,'0'31'0,"-1"1"0,2-6 0,0 2 0,3-2 0,1 4 0,0 0 0,1-2-1006,0-2 0,0-2 0,1 1 1006,2 6 0,2 1 0,0-2 317,-1-5 1,1-3 0,-1-1-318,2 1 0,-2-3 496,3 8-496,-18-36 0,-5-10 0,-1-8 1569,12 1-1569,3 7 0,5-5 0,0 12 0,3 5 0,16 9 0,0 6 0,-7 0 0,1 2 0,-5 0 0,-1 1 0,-1 1 0,-1 1 0,-1 4 0,0 0 0,3 10 0,-8-9 0,-2 0 0,-1 0 0,-7 0 0,-7-7 0,-9-3 0,-4-1 0,0 0 0,-1-2 0,-7 2 0,0-1 0,4-2 0,2-1 0,0-1 0,13-1 0,11-1 0,6-1 0</inkml:trace>
  <inkml:trace contextRef="#ctx0" brushRef="#br0" timeOffset="33613">18888 2239 24575,'19'-15'0,"-2"6"0,16-4 0,-6 9 0,0 3 0,4 2 0,-7 0 0,-4 5 0,-17 14 0,-5-1 0,-7 12 0,4-12 0,0 4 0,4-4 0,12 5 0,4-4 0,15 1 0,-12-15 0,1-2 0,7 0 0,-1-2 0,-5-2 0,-1 0 0,2-2 0,-1 0 0,2-5 0,-5-1 0,13-10 0,-20 12 0,9-7 0</inkml:trace>
  <inkml:trace contextRef="#ctx0" brushRef="#br0" timeOffset="34020">19529 2159 24575,'31'-1'0,"0"1"0,0-1 0,0 1 0,4-1 0,4 1 0,1-1 0,-3 1 0,-3 0 0,-3-1 0,-4 1 0,2-1 0,2 1 0,3-1 0,-2 1 0,-6-1 0,10-1 0,-32 2 0,0 0 0,-12 2 0</inkml:trace>
  <inkml:trace contextRef="#ctx0" brushRef="#br0" timeOffset="34391">19677 2435 24575,'30'-7'0,"-11"4"0,2-1 0,3 0 0,2 0 0,-1 1 0,5-1 0,0 1-823,-1 0 0,1 0 1,-1 1 822,1 0 0,-1 1 0,3-1 0,-1 1 136,-2 0 1,-1-1-137,-3 0 0,-1 0 526,11-4-526,-9 0 0,-7-10 0,-10 10 0,-2-5 0</inkml:trace>
  <inkml:trace contextRef="#ctx0" brushRef="#br0" timeOffset="35453">20288 1724 24575,'1'35'0,"0"0"0,0 0 0,0-4 0,2-9 0,2 2 0,-2-11 0,1-1 0,0-3 0,-2-7 0,-4-22 0,-3 1 0,-3-15 0,1 13 0,2 1 0,5 0 0,4 3 0,8-1 0,9 1 0,-1 4 0,13-4 0,-12 10 0,0 6 0,1 2 0,0 9 0,-2 4 0,-2 4 0,-9-1 0,-2 1 0,5 6 0,0 0 0,-2 5 0,2-6 0,-8-14 0,14-1 0,-1-3 0,1 0 0,-7-5 0</inkml:trace>
  <inkml:trace contextRef="#ctx0" brushRef="#br0" timeOffset="36143">20798 1880 24575,'-20'-21'0,"1"3"0,-3-5 0,8 6 0,11 6 0,5 0 0,3 2 0,12 1 0,4 4 0,3 0 0,11 11 0,-15 2 0,7 6 0,-16-4 0,-5 5 0,-4-7 0,-3 5 0,-1-3 0,1-4 0,2 2 0,10 1 0,6-2 0,1-3 0,2 0 0,4-1 0,3-2 0,1 0 0,2 0 0,-1-1 0,6 1 0,-2 0 0,5-1 0,-2-1 0,-12 0 0,-5-1 0,-2 0 0,0 0 0</inkml:trace>
  <inkml:trace contextRef="#ctx0" brushRef="#br0" timeOffset="36742">20483 2141 24575,'37'-5'0,"-1"0"0,0 0 0,0 0 0,1 0 0,-1 0 0,1-1 0,0 1 0,-5 0 0,0 0 0,0 0 0,0 1 0,-1-1-820,1 0 1,-1 1 0,0-1 0,1 1 196,1-1 1,1 0 0,1 0 0,-1-1 622,1 1 0,1-1 0,-1 1 0,-3-1 0,0 1 0,-3 0 0,2-1 207,-1 1 0,2-1 0,-1 0 0,-6 2-207,7-3 0,-7 2 0,-24 5 0</inkml:trace>
  <inkml:trace contextRef="#ctx0" brushRef="#br0" timeOffset="37576">20813 2233 24575,'9'23'0,"1"1"0,-2-3 0,1 0 0,6 12 0,-3-7 0,-2-2 0,2 0 0,-2-4 0,0-1 0,0 1 0,1-1 0,2 0 0,-1-1 0,-1-3 0,6 2 0,-10-13 0,1 0 0,-2-3 0,-3-1 0,-1 0 0</inkml:trace>
  <inkml:trace contextRef="#ctx0" brushRef="#br0" timeOffset="37993">20955 2443 24575,'30'-1'0,"3"-1"0,-2 1 0,3-2 0,-8 0 0,2-2 0,-2 0 0,7-1 0,-1 0 0,-2-1 0,-7-1 0,-13 0 0,-12-8 0,1 10 0,-2-8 0</inkml:trace>
  <inkml:trace contextRef="#ctx0" brushRef="#br0" timeOffset="38376">21278 2162 24575,'3'25'0,"0"1"0,4 6 0,0-1 0,-2-10 0,0 0 0,2 3 0,0 0 0,-3-3 0,1-1 0,4 12 0,-2-14 0,-1 0 0,2 2 0,0-8 0,-6-9 0</inkml:trace>
  <inkml:trace contextRef="#ctx0" brushRef="#br0" timeOffset="63372">18695 4567 24575,'28'0'0,"-7"0"0,3 0 0,11 0 0,4 0-1093,-7-1 1,2 0 0,0 0 434,1 1 1,0-2-1,6 1 658,-11-1 0,3-1 0,2 0 0,2 0 0,1-1 0,0 1 0,-1-1 0,-2 1 0,0 0 0,1-1 0,0 0 0,1 1 0,-1-1 0,1 1 0,-1-1-310,-2 1 1,1-1 0,-1 1 0,0 0 0,1-1 0,0 1 0,0-1 0,0 1 0,1-1 309,-1 0 0,1 0 0,1 0 0,1-1 0,-1 1 0,-1 0 0,0 0 0,-2 0 0,-1 0 0,-4 0 0,8 0 0,-5 1 0,-1 0 0,-1-1 0,2 1 0,4-2 0,2 1 0,-1-1 0,-3 0 0,-5 2 825,3-1 0,-6 1-825,4 0 0,-20 2 0,-6 0 0</inkml:trace>
  <inkml:trace contextRef="#ctx0" brushRef="#br0" timeOffset="64917">1593 5390 24575,'37'1'0,"-1"0"0,1-1 0,0 1 0,-4 0 0,0 0-1093,-7 0 1,1-1 0,0 1 787,4-1 0,0 1 0,4 0 305,-4 1 0,4-1 0,2 1 0,0 0 0,0 0 0,-3-1 0,-3 1 0,-2 0 0,-1 0 0,2 0 0,4 0-365,-4 0 1,3 1 0,3-1 0,1 1 0,1 0 0,-1-1 0,-1 1 0,-3 0 0,-2-1-154,4 1 0,-4 0 0,-1 0 0,1 0 0,3 1 518,-3-1 0,3 0 0,1 0 0,1 0 0,1 0 0,-1 0 0,-2 0 0,-1 0 244,1 0 0,-1 0 1,-1 0-1,-1 0 0,1 0 1,0 0-245,2 0 0,2 0 0,-1 0 0,0-1 0,-1 1 0,-2 0-128,4 0 1,-1-1 0,-2 1 0,-4-1 0,8 1-1,-8-2 1,-11-1 0</inkml:trace>
  <inkml:trace contextRef="#ctx0" brushRef="#br0" timeOffset="70236">5530 5440 24479,'36'0'0,"1"0"0,-12 0 0,1 1 0,6-2 0,-5 1 0,4-1 0,3 1 0,3-1 0,2 0 0,-1 0 0,0 0 0,-2 0 0,-3 0-547,3 0 1,-4 1 0,0-1 0,-1 0 0,3 0 0,3 0 248,-6 1 0,2-1 0,3-1 0,0 1 0,2 0 0,0 0 0,-1 0 0,1 0 1,-2-1-1,-2 1 0,-1 0-171,4 0 1,-1 0 0,-1-1 0,-2 1 0,1 0 0,0 0 0,1-1 58,-2 1 0,1 0 1,0 0-1,0 0 1,0-1-1,1 1 0,0 0 1,1-1 280,-2 1 0,0-1 1,0 1-1,0-1 0,1 0 1,0 0-1,2 1 1,1-1-1,1 1 129,-7 0 0,0 0 0,2 0 0,0 0 0,1 1 0,0-1 0,1 0 0,1 1 0,-1-1 0,1 0 0,0 1 0,0-1 0,0 0 0,0 1 0,-1-1-127,0 0 1,-1 0 0,1 0-1,0 0 1,-1 0 0,1 1-1,0-1 1,0 0 0,0 0-1,1 0 1,-1 0 0,0 0-1,1 0 1,-1 0 0,0 1-1,1-1 127,-2 0 0,0 1 0,0 0 0,0-1 0,1 1 0,-1-1 0,0 1 0,1 0 0,-1-1 0,1 1 0,-1 0 0,1 0 0,0-1 0,-1 1 0,1 0 0,0-1 0,1 1 0,-1-1 0,1 1 0,0 0 0,1-1 0,0 1 0,0-1 0,0 1 0,1 0 0,-1-1 0,0 1 0,0-1 0,-1 1 0,-1-1 0,0 1 0,-1-1 0,-1 1 0,-1 0 0,-1-1 0,10 0 0,-3 1 0,-1-1 0,-1 0 0,-1 1 0,-1-1 0,1 0 0,0 1 0,0-1 0,2 0 0,-4 1 0,2-1 0,0 1 0,1-1 0,0 1 0,0-1 0,0 1 0,-1-1 0,-1 0 0,-2 1 0,0-1 0,-2 0 0,5 0 0,-1 0 0,-2 0 0,-1 0 0,-1 0 0,-1 0 0,0-1 223,5 1 0,-1 0 1,-1 0-1,-1 0 1,-2 0-224,9-1 0,-2 0 0,-3 0 1291,1 0 0,-4 0-1291,4-1 0,-24 2 0,-8 0 0</inkml:trace>
  <inkml:trace contextRef="#ctx0" brushRef="#br0" timeOffset="79238">7700 2636 24575,'-1'26'0,"1"1"0,0-1 0,0 8 0,-1-3 0,0-7 0,0-3 0,0 15 0,-1-1 0,4-10 0,1 0 0,-2 2 0,1-1 0,0 0 0,1 0 0,-2-4 0,0 0 0,-1-2 0,1 0 0,-1 6 0,0 8 0,-6-12 0,0-9 0,-1-2 0,3-7 0</inkml:trace>
  <inkml:trace contextRef="#ctx0" brushRef="#br0" timeOffset="81188">7736 2587 24575,'18'0'0,"12"0"0,-9 0 0,2 0 0,5 0 0,4-1 0,-6 0 0,3 0 0,1-1 0,2 0-656,0 0 1,2 0-1,2 0 1,0 0 0,-1-1-1,1 1 1,0-1-1,0 0 1,1 0 0,0 0 203,-3 0 0,0 1 0,0-1 0,1 0 1,0 0-1,1 0 452,-3 0 0,1 0 0,1 0 0,0 0 0,-1 0 0,0 0 0,-2 0 0,1 1 0,-2 0 0,-1-1 0,1 1 0,1 0 0,2 0 0,-2-1 0,2 1 0,2-1 0,1 0 0,0 0 0,0 1 0,-2-1 0,-1 1 0,-3 0 0,4 0 0,-3 0 0,-2 0 0,2 1 0,3-1 0,-4 0 0,3 0 0,2 0 0,1-1 0,0 1 0,0 0 0,-2-1 0,-3 1 0,-3 1 0,5-1 0,-5 0 0,-1 1 0,5-1 0,-3 0 0,5 0 0,1 0 0,1-1 0,-1 1 0,-3 0 0,-5 0 304,5 0 1,-5 0-1,0 0-304,7 0 0,1-1 0,-4 0 848,-2 0 1,-4-1-849,-2 0 0,-2 1 0,11-3 0,-2 1 3276,-11 2-1694,-4 0 215,1 1-1797,-7 0 0,2 1 0,-5 2 0,6 5 0,-8-2 0,6 4 0,-9-5 0,-1 5 0,1-1 0,-1 4 0,-1 1 0,0 6 0,5 9 0,2 4 0,-2-3 0,0 2 0,0-6 0,0 2 0,0-1 0,-2 1 0,-1 0 0,0 2 0,-1-1 0,0 3 0,-1-1 0,1-2 0,-1 10 0,1 1 0,-1-10 0,0 2 0,0 0 0,1-5 0,-2-3 0,1-2 0,0-1 0,0 0 0,-1 13 0,1-8 0,-4-2 0,0 1 0,-2-5 0,1-2 0,-1 1 0,3-6 0,1-2 0,-4 0 0,2-3 0,-2 6 0,2-4 0,-1 0 0,0 1 0,-5 6 0,0-3 0,-6 4 0,5-6 0,-6 3 0,4-6 0,-23 3 0,12-8 0,-4-2 0,1 1 0,-7 1 0,0 0 0,2-1 0,-2-1 0,0 0 0,2 0 0,0 0 0,1 0-616,5 0 0,0 0 0,0 0 616,-8 0 0,-2 0 0,3 0 0,0 1 0,2-1 0,4 0 0,1-1 0,4 1 0,2-1 0,-5 1 0,4-1 0,15 1 0,3 0 0</inkml:trace>
  <inkml:trace contextRef="#ctx0" brushRef="#br0" timeOffset="85889">10188 1720 24575,'3'31'0,"1"1"0,-1-1 0,0 4 0,0-1 0,1 0 0,-1-2 0,-1-11 0,0-1 0,2 10 0,-1-1 0,0-10 0,-1 0 0,2 11 0,-1-1 0,-2-4 0,-1 2 0,1-10 0,-11-12 0,-11-5 0,-13-6 0,10 1 0,6 1 0</inkml:trace>
  <inkml:trace contextRef="#ctx0" brushRef="#br0" timeOffset="86501">10015 2165 24575,'13'14'0,"0"-1"0,10 10 0,-7-9 0,12 0 0,-10-7 0,2-1 0,-2 0 0,0-2 0,15 1 0,-11-4 0,-4-1 0,4 0 0,-5 0 0,-2-1 0,1-4 0,-3-4 0,10-17 0,-1-2 0,-4 1 0,1-3 0,-2 4 0,-2 1 0,-1 2 0,-2 1 0,4-6 0,-14 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23:50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19099 2836 24575,'28'4'0,"0"-1"0,-6-1 0,5-1 0,4 0 0,4 0 0,3 0 0,3 0 0,1 0 0,1 0 0,1-1 0,-2 1 0,0-1 0,-2 1 0,-3-1-298,1 1 0,-2-1 0,-1 1 0,0-1 0,-1 0 0,1 0 0,0 0 0,2 1 1,1-1-1,2 0 0,2 0 155,-11 0 1,2 1-1,1-1 1,1 0-1,1 1 1,1-1-1,1 0 1,1 1-1,0-1 1,1 1-1,0-1 1,0 0-1,0 1 1,1-1 0,-1 1-1,-1-1 1,0 0-1,0 1 1,-1-1-1,-1 0 1,0 0-1,-2 1 1,-1-1-77,6 0 1,-1 0-1,-1 0 1,-1 1-1,0-1 1,-1 0-1,0 0 1,-1 0-1,0 0 1,1 0 0,0 0-1,0 0 1,1 0-1,0 0 1,2-1 45,-5 1 1,2 0-1,0-1 1,0 1-1,1-1 1,0 1-1,0-1 1,1 1-1,0-1 1,-1 0-1,1 1 1,-1-1 0,0 0-1,0 1 1,-1-1-1,0 0 1,0 0-1,-2 0 1,0 1 82,5-1 1,-1 0 0,0 0 0,-1 0 0,-1-1 0,0 1 0,0 0 0,0 0 0,0 0 0,-1-1 0,0 1 0,1 0 0,0-1 0,0 1 89,-1 0 0,0-1 0,1 0 0,0 1 0,-1-1 0,1 0 0,-1 1 0,0-1 0,0 0 0,0 0 0,0 1 0,0-1 0,-1 0 0,0 0-123,2 0 1,1 0 0,-1 1 0,0-1 0,0 0-1,-1 0 1,1 0 0,-1 0 0,-1 0 0,0 0 0,0 0-1,-1 1 123,4-2 0,0 1 0,0 0 0,-2 0 0,1-1 0,-2 1 0,0 0 0,-1 0 0,0 0 0,5 0 0,0 0 0,-1 0 0,-1 1 0,-2-1 0,-1 0 0,9-1 0,0 0 0,-5 0 0,-10 1 0,-7 1 0,-18 1 0</inkml:trace>
  <inkml:trace contextRef="#ctx0" brushRef="#br0" timeOffset="2095">4804 4132 24575,'12'1'0,"16"0"0,6 1 0,-5 0 0,5 1-656,-4-1 1,5 1-1,4 1 1,-1-1 0,-3 0-165,0 0 1,-2-1 0,0 0 0,3 0 497,-5 0 1,2 0 0,2 1 0,-1-1 0,1 0-1,-2-1 136,0 0 1,0-1-1,0-1 1,0 1-1,-2-1 1,-3 1 185,12-1 0,-4 1 0,0-1 578,5-1 0,0 0 0,-12 1-578,-16-1 0,-10 2 0,-2 0 0</inkml:trace>
  <inkml:trace contextRef="#ctx0" brushRef="#br0" timeOffset="3379">8511 4248 24575,'33'-1'0,"1"0"0,-1 0 0,1 0 0,-1 0 0,0 0 0,4 0 0,1 0 0,0 0 0,-1 0 0,-2-1 0,-2 1 0,7-1 0,-4 0 0,-1 1 0,4-1 0,-1 1 0,-13-1 0,-18 1 0</inkml:trace>
  <inkml:trace contextRef="#ctx0" brushRef="#br0" timeOffset="7926">9880 6216 24575,'29'7'0,"-1"0"0,0-1 0,2 0 0,-1-2 0,3 0 0,-1 0-1093,2-1 1,1-1 0,0 1 569,-3 0 0,0 0 0,0 0 0,1 0 523,-2-1 0,0-1 0,-1 1 0,-1-1 0,2 0 0,-2 0 0,2-1 100,0 0 0,3-1 1,2 0-1,-2-1 1,-2 0-101,3-2 0,-2 0 0,2-1 0,-2 1 0,2 1 0,-1-1 0,-5-2 0,-1-3 0,-6-2 1096,-5-4-1096,-5-4 0,-5 3 0,-1-4 2742,-4 4-2742,-1-3 1029,-5-4-1029,-3-2 0,-12-6 0,6 14 0,-1 2-295,-3-1 0,-1 1 295,-5-2 0,-4 1 0,0 1 0,-3 0 0,0 1 0,6 3 0,0 0 0,-1 1-508,-1-1 1,-1 0-1,0 1 1,2 1 507,0 1 0,1 1 0,-2 0 0,-1 1 0,-2 0 0,-1 1 0,1 0 0,-6 0 0,1 1 0,-1 0 0,8 1 0,0 0 0,-1 0 0,1 1 0,-9 1 0,0 2 0,3 1-381,7 1 1,1 1 0,1 1 380,-12 2 0,1 1 0,7 2 0,2 1 0,8 2 0,1 1 0,-1 3 0,1 1 0,2-2 0,0 2 247,-1 6 1,2 0-248,1 3 978,5-7 1,2 0-979,3-3 1309,2 5-1309,3-13 0,3 2 0,-2-8 0,0 0 0</inkml:trace>
  <inkml:trace contextRef="#ctx0" brushRef="#br0" timeOffset="9714">10317 7242 24575,'32'3'0,"0"-1"0,0 1 0,0 0 0,0-1 0,1 1 0,-2-1 0,-2 1 0,0-1 0,2 0 0,1 0 0,2-1 0,0 0 0,-1 0 0,-2-1-1081,2 0 0,-2-1 0,-1 0 1081,7 0 0,-1 0 0,-10-1 0,0 0 0,-1-2 271,5-4 0,-3-3-271,-8 3 0,-1-1 0,5-4 0,-1-1 640,1-8-640,-11 8 0,1-1 0,4-6 0,-1-3 1658,-5 7-1658,-6-5 403,0-1-403,-5-6 0,-9-7 0,-1 10 0,2 8 0,-1 2 0,-5-4 0,-1 6 0,-1 1 0,-11-7 0,3 5 0,-1 1 0,-6 3 0,3 4 0,0 2 0,2 3 0,5 1 0,1 0 0,5 1 0,-14 0 0,-7 0 0,15 0 0,-1 0 0,1 0 0,0 0 0,2 0 0,0 0 0,-13 1 0,3 0 0,-5 0 0,11-1 0,1 2 0,-1-1 0,-1 2 0,-11 3 0,9 5 0,-8 4 0,16-7 0,-2 2 0,-2 0 0,0 0 0,-9 6 0,0-2 0,11-3 0,-1 1 0,-7 8 0,7-4 0,-5 8 0,9-3 0,4-3 0,-1 1 0,6-6 0,2 2 0,3 4 0,1 0 0,1 0 0,3-3 0,0-3 0,3 3 0,-2-6 0,2-2 0,-4-6 0,1 0 0,-2-2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0:17:44.1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3625 6389 24575,'27'1'0,"0"1"0,6-1 0,-2 1 0,-5-1 0,-1 0 0,-6 0 0,0-1 0,17 1 0,-30-1 0,1 0 0,-2-1 0,5 1 0,-3 0 0,3 0 0,-3 0 0,2 0 0,1 0 0,-1 1 0,2-1 0,4 1 0,5 1 0,0-1 0,0 1 0,-6-1 0,-2 1 0,1-1 0,7 1 0,-4 0 0,11 0 0,-13 0 0,4-1 0,-7-1 0,0 0 0,4 0 0,-2 0 0,7 0 0,11 0 0,-13 1 0,3-1 0,11 1 0,1 0 0,-9 0 0,-1 1 0,4-1 0,-2 0 0,3 2 0,-5-2 0,11 1 0,-13-1 0,9 0 0,-12-1 0,8 1 0,-3-1 0,0 0 0,-5 0 0,-6 0 0,4 0 0,-3 0 0,4 0 0,0 0 0,1 0 0,1 1 0,0-1 0,-5 1 0,12 0 0,-9 0 0,9-1 0,0 1 0,-10-1 0,8 0 0,-13 0 0,5 0 0,-3 1 0,5 0 0,-1 0 0,1 0 0,18 1 0,-12-1 0,13 1 0,-15-2 0,14 0 0,-5 1 0,-12-1 0,0 0 0,13 1 0,-3 0 0,-10 0 0,2 1 0,10-1 0,4 1 0,-12-1 0,-3 0 0,9 0 0,-10-1 0,15 1 0,-18-1 0,15 1 0,-13-1 0,15 1 0,-13-1 0,0 0 0,2 1 0,-2 0 0,1 0 0,6 0 0,1 0 0,-5 1 0,-1-1 0,8 1 0,-1 0 0,7 0 0,0-1 0,1 1 0,-14-1 0,0 1 0,2-1 0,4 1 0,-3-1 0,-1 1 0,0 0 0,6 0 0,0 0 0,-1-1 0,-2 1 0,-6 0 0,0-1 0,5 1 0,0-1 0,10 1 0,-13-2 0,0 1 0,10-1 0,-14 0 0,0 1 0,14-1 0,-12 1 0,1 0 0,13 0 0,-14-1 0,-1 1 0,3 0 0,10-1 0,-7 0 0,-1 1 0,0-1 0,6-1 0,-3 1 0,0-1 0,3 0 0,-11 1 0,1-1 0,1 1 0,-1-1 0,15 0 0,-14 1 0,-1 0 0,8 0 0,-4-1 0,-7 1 0,0 0 0,9-1 0,8 2 0,-13 0 0,-3-1 0,10 1 0,-10 0 0,11 0 0,-7 0 0,2-1 0,2 1 0,1-1 0,8 1 0,-6-1 0,-1 0 0,6 0 0,-10 0 0,1 1 0,-4-1 0,1 0 0,3 0 0,3 1 0,-2 0 0,-1-1 0,0 1 0,5-1 0,3 0 0,-3 1 0,-4 0 0,0 0 0,4-1 0,2 0 0,-3 1 0,-4 0 0,-1 0 0,5 0 0,1-1 0,3 2 0,1 0 0,-2-1 0,2 0 0,-7 0 0,2 0 0,0 0 0,-2-1 0,2 1 0,-2-1 0,-2 0 0,5 1 0,-1-1-236,-2 0 1,2 1 0,-5-1 235,-6 0 0,-1 0 0,11 0 0,1 0 0,-8 0 0,1 0 0,11 0 0,-1 1 0,-14-1 0,-2 0 0,5 0 0,0 1 0,5 0 0,0 0 0,-9-1 0,2 1 0,7-1 0,4 1 0,-1-1 0,-2 1 0,0-1 0,1-1 0,-1 1 0,1 0 0,0 0 0,-1 0-531,6 0 0,-2 0 0,0 0 531,-3 0 0,-1 0 0,-2 0 0,0 0 0,0 0 216,-2 0 1,1 0-1,0 0-216,-1 0 0,1 1 0,-1-2 0,1 1 0,0 0 0,2 0 0,3 0 0,4-1 0,-1 1 0,-4-1 0,6 1 0,0-1 0,-1 1 0,5 0 0,-1-1 0,-4 1 0,2 0 0,-1 0 0,-6 0 0,3 0 0,-1 0 0,-2 0-584,6 0 0,-1 0 584,-6 0 0,1 0 0,-2 0 0,5 0 0,-2 1 0,-2-1 0,1 0-57,-2 0 0,2 0 0,1 1 57,0-1 0,0 0 0,0 0 0,-2 0 0,1 0 0,-1 0 510,-1 0 1,0 0 0,0 0-511,0 0 0,1 0 0,-2 0 0,4-1 0,1 0 0,-6 1 0,2-1 0,-2 0 0,9-1 0,-2 0 0,1 0 0,-1-1 0,0 0 0,0 0 629,-3 1 0,2-1-629,-1 0 0,2 0 0,-1 0 0,0 1 0,0-1-260,0 1 0,2-2 1,-4 1 259,-4 2 0,-3-1 0,3-1 0,0-1 0,1 1 0,-1-1 0,-4 1 0,0 0 0,-3-1 0,-1 1 0,18-4 0,-1 0 0,-16 4 0,0 0 978,8-2-978,-10 2 0,2 0 0,-4 0 0,5 0 0,-4 1 0,10-1 0,-6 1 0,7 0 0,-6-1 0,3 1 0,5-2 0,-6 1 0,-2-1 0,-9 3 0,-4-1 0,9 0 0,-7 1 0,10-2 0,-9 3 0,-2-1 0,-1 1 0,-4-1 0,-5 1 0,-1 1 0</inkml:trace>
  <inkml:trace contextRef="#ctx0" brushRef="#br0" timeOffset="2250">5341 7421 24575,'7'-1'0,"21"-1"0,-5 0 0,1 2 0,6-1 0,0 0 0,5 1 0,3-1-433,-12 1 1,3 0 0,2 0-1,3 0 1,1 0 0,2-1 432,-7 0 0,1 0 0,3 0 0,1-1 0,1 0 0,1 1 0,0-1 0,0 0 0,0 0 0,-1 1 0,-2-1 0,-1 1-365,5-1 1,-2 1-1,-1-1 1,0 1-1,-1 0 1,3-1-1,1 1 1,4-1 364,-11 0 0,3 0 0,2 0 0,2 0 0,1 0 0,1 0 0,1-1 0,0 1 0,0-1 0,0 1 0,0 0 0,-2-1 0,-1 1 0,-2 0 0,-2 0 0,-2 0 0,-2 0-469,7 0 1,-3 0 0,-4 0 0,0 0 0,-1 0 0,2 0 0,3 0 315,-2 0 0,1 0 0,2 0 0,2 0 0,0 0 0,0 0 0,0 0 0,-2 0 1,0 0-1,-3 0 0,-2 0-377,10 0 0,-3 1 0,-3-1 0,1 1 0,1-1 530,-4 0 0,1 0 0,0 0 0,0 0 0,0 0 0,-1 1 0,0-1 0,-1 0 0,0 0 0,0 1 0,1-1 0,1 0 0,2 1 0,2-1 0,0 0 0,1 0 0,-1 1 0,-1-1 0,-1 1 0,3-1 0,-2 1 0,-1 0 0,1-1 0,3 1 0,-5 0 0,2 0 0,2 0 0,0 0 0,1 0 0,-2 0 0,-2 0 0,-3 0 0,2 1 0,-4-1 0,-1 1 0,2-1 0,2 1 0,-1-1 0,3 1 0,1-1 0,1 1 0,1 0 0,-1-1 0,-1 1 0,-3 0 0,3 0 0,-1 1 0,-2-1 0,0 1 0,1-1 0,0 1 0,2-1 0,1 0 0,0 0 0,0 0 0,0 0 0,2 1 0,-3-1 0,1 1 0,0 0 0,1 0 0,0 0 0,-1 0 0,0 0 0,-2 0 0,-1 0 0,0 0 0,0 0 0,0 0 0,-1 0 0,1 0 0,-1 0 0,-2 0 0,1-1 0,0 1 0,0 0 0,1 0 0,2 0 0,-2 0 0,2 0 0,1 1 0,0-1 0,1 1 0,-1-1 0,-1 1 0,-1-1 0,-3 0-33,7 1 1,-3-1 0,-2 0 0,1 1 0,3-1 32,-2 1 0,2 0 0,1 0 0,1 1 0,-1-1 0,-1 0 0,-3 0 0,0 0 0,-2 0 0,-1 0 0,-1 0 0,0 1 0,7 0 0,-2 1 0,1-1 0,0 1 0,-3-1 0,0-1 0,0 1 0,0 0 0,-2-1 0,0 1 0,-2-1 0,0 1 0,2-1 0,0 1 0,2-1 0,1 0 0,-3 1 0,-2-2 0,2 2 0,-3-2 0,0 1 0,1 0 0,0 0 0,2 0 0,-4 0 0,2 0 0,0 0 0,0 0 0,3 0 0,0 0 0,1-1 0,-3 1 0,1 0 0,1 0 0,-3 0 0,0-1 0,-2-1 0,2 1 387,1-1 1,0 1 0,2-1 0,1 1-388,-2-1 0,2 0 0,0 0 0,0-1 0,-2 1 0,1 0 0,-1 0 0,0 0 0,0 0 0,4 0 0,1-1 0,-1 0 0,-2 0 0,-1 0 0,-3-1 0,-1 0 1638,8 0 0,1 0-1608,-6 0 1,2-1 0,0 1-31,-2 0 0,1 1 0,0-2 0,1 1 0,0-1 0,1 1 0,-1-1 0,0 1 0,0 0 0,-4 0 0,-1-1 0,-1 1 1638,8-1 0,0 0-1095,2 0 1,-1 0-544,1-1 0,-1 1 311,-10 1 0,0 0 0,0 0-311,6 0 0,-1 0 0,4 0 0,2-1 0,-6 1 0,2-1 0,-1 0 0,4 1 0,0-1 0,-7 1 0,2-1 0,-2 0-189,6 1 1,-1-1 188,-8 1 0,-1 0 679,3 0 1,-2 0-680,4 0 0,-5 0 0,-1 1 1306,-8 1-1306,2-1 777,-9 1-777,3 1 0,-3-1 0,11 0 0,-8 0 0,6 0 0,-11 0 0,2 0 0,-6 0 0,1 0 0,-4 0 0</inkml:trace>
  <inkml:trace contextRef="#ctx0" brushRef="#br0" timeOffset="17131">18674 7397 24575,'4'-19'0,"-1"-1"0,1 1 0,-1-2 0,1-8 0,0-3 0,-1-4 0,0-2 0,-1 10 0,-1-1 0,1-1 0,0-3 0,0-1 0,-1 2-320,1 3 1,-1 1 319,2-3 0,-1 1 79,0 2 0,0 2-79,0-8 0,-1 12 0,0 2 0,0-1 0,0 13 0,-1-2 120,1 7 0,-1 2 0,0 1 1</inkml:trace>
  <inkml:trace contextRef="#ctx0" brushRef="#br0" timeOffset="18922">19021 6017 24575,'-18'-4'0,"-10"3"0,-3 2 0,8-1 0,-2 2 0,-9 1 0,-6 0 0,3 2 0,5-1 0,1 1 0,3-1 0,-1 0 0,0 1 0,3 0 0,0 1 0,1 0 0,-10 4 0,1 1 0,-1 0 0,2 0 0,5 1 0,3 1 0,-5 5 0,6-2 0,5-2 0,5-2 0,2 3 0,-1 5 0,6-1 0,4 0 0,6-6 0,6 0 0,5 0 0,9 8 0,-4-7 0,3 2 0,-5-5 0,1-3 0,11 2 0,-4-3 0,2-2 0,2-1 0,-8-2 0,-1-1 0,5 2 0,1-1 0,-6-1 0,-1 0 0,2 0 0,5-1 0,4 0 0,-10-4 0,0 0 0,15-2 0,-10-1 0,-2-2 0,1 0 0,2-2 0,-11 5 0,-6-1 0,-2 1 0,-2 0 0,-1-5 0,-2 2 0,0-7 0,-3-2 0,-5 0 0,-1 1 0,-11 0 0,-4 5 0,-4 0 0,-4 4 0,7 4 0,-1 2 0,2-1 0,1 1 0,-2 1 0,3 0 0,0 0 0,-3 1 0,0 0 0,-11 1 0,-2-1 0,9 0 0,-5 0 0,18-1 0,8 1 0,4 0 0</inkml:trace>
  <inkml:trace contextRef="#ctx0" brushRef="#br0" timeOffset="20080">18714 5961 24575,'0'-14'0,"0"-4"0,0 0 0,0-2 0,2-4 0,0-9 0,0 15 0,0-3 0,0-9 0,-1-3 0,-2 9 0,-1-2 0,0 1 0,0-12 0,-1 0 0,-1 4 0,-2-1 0,1 2 0,-2-4 0,0-1 0,0 5 0,0-1 0,0 3 0,0-1 0,0 3 0,-1-1 0,1 3 0,1 9 0,0-1 0,4 7 0,0-5 0,2 11 0,0-1 0,0 6 0</inkml:trace>
  <inkml:trace contextRef="#ctx0" brushRef="#br0" timeOffset="24407">18292 4400 24575,'5'30'0,"-2"-5"0,-1 0 0,0 4 0,1-1 0,2 2 0,0 0 0,0 3 0,-1-7 0,0 2 0,0-1 0,1 6 0,-1-3 0,-3-6 0,0-1 0,0 0 0,-1-3 0,2 0 0,0-2 0,0-14 0</inkml:trace>
  <inkml:trace contextRef="#ctx0" brushRef="#br0" timeOffset="25014">18632 4358 24575,'-6'26'0,"1"-1"0,-2 7 0,2 2 0,3-5 0,1 0 0,-1 6 0,0 0 0,2-1 0,0-3 0,0-9 0,0-2 0,0 12 0,0-14 0,1 2 0,1-7 0,0-2 0,-1-7 0</inkml:trace>
  <inkml:trace contextRef="#ctx0" brushRef="#br0" timeOffset="25974">18039 4304 24575,'25'-1'0,"0"1"0,0-1 0,10 1 0,-3 0 0,-5-1 0,0 1 0,10-2 0,1 0 0,-10 1 0,1-1 0,0 0 0,2 0 0,-2 1 0,1-1 0,-1 1 0,-1 0 0,0 0 0,10 0 0,-3 0 0,1 1 0,-9-1 0,0 0 0,0-1 0,-11 0 0,-3 1 0,-10 1 0</inkml:trace>
  <inkml:trace contextRef="#ctx0" brushRef="#br0" timeOffset="28048">22019 6758 24575,'-2'22'0,"1"0"0,0 2 0,-1 3 0,0 1 0,2 1 0,0-1 0,-1-7 0,2-1 0,4 9 0,-1-5 0,2-3 0,-2-8 0,-1-2 0,-1-1 0,-1 1 0,0 6 0,-1-3 0,0 7 0,0-2 0,-1 2 0,-1 10 0,-1-6 0,-1 7 0,-2-4 0,1-11 0,-2 3 0,5-15 0,-1-2 0,2-3 0</inkml:trace>
  <inkml:trace contextRef="#ctx0" brushRef="#br0" timeOffset="28809">21829 6154 24575,'-5'32'0,"0"0"0,2-6 0,-1 0 0,1-3 0,1-2 0,-1 14 0,0 0 0,1-1 0,2-13 0,0-1 0,-1 4 0,1 3 0,0-14 0,-1-4 0,1 0 0,-1-4 0,1-2 0,0-2 0</inkml:trace>
  <inkml:trace contextRef="#ctx0" brushRef="#br0" timeOffset="29609">21733 6155 24575,'25'1'0,"0"-1"0,-2 0 0,3 1 0,0-1 0,3 1 0,1-1 0,1 0-244,1 1 0,2-1 0,1 0 0,-4 1 244,0-1 0,-3-1 0,1 1 106,2 0 1,1-1 0,-2 1-107,8-2 0,-5 0 0,3-1 0,-10 0 0,-2 0 0,4 0 162,6-1-162,-15 2 0,-5 1 0,-3 0 0,-5 0 0,-4 1 0</inkml:trace>
  <inkml:trace contextRef="#ctx0" brushRef="#br0" timeOffset="30347">22377 6084 24575,'1'30'0,"0"-1"0,2 4 0,-1 3 0,1 1 0,-1-10 0,-1-2 0,1-6 0,-1 1 0,0 9 0,-1 0 0,1 4 0,-1 0 0,1-16 0,-1-4 0,0-6 0,-1 0 0,1-2 0,-1 0 0,0-3 0,1 0 0</inkml:trace>
  <inkml:trace contextRef="#ctx0" brushRef="#br0" timeOffset="31299">22187 6031 24575,'1'-21'0,"1"1"0,-3-7 0,-1-3 0,-3-1 0,-2 4 0,-2-1 0,-1 0 0,0-1-820,-1-5 1,-1 0 0,0 0 0,-2 0-1,-1 1 1,-2 1 0,0 0 0,0 0 800,2 3 1,0 0 0,1 1 0,2 0 660,-2-6 1,3 1 0,1-1-643,1 1 0,1 0 0,2 2 0,2-4 0,2 4 0,2 10 0,0 3 1063,0 0-1063,0 13 0,0-1 0,0 2 0,1 0 0,-1 3 0</inkml:trace>
  <inkml:trace contextRef="#ctx0" brushRef="#br0" timeOffset="33564">22318 4225 24575,'-37'2'0,"12"0"0,-2 1 0,-4 1 0,-1 0 0,7 0 0,0 1 0,1 0 0,1-1 0,1 2 0,-6 2 0,1 2 0,6-1 0,1 1 0,1-1 0,0 1 0,-7 4 0,2 0 0,2 1 0,-9 5 0,15-8 0,1 0 0,1 2 0,-7 9 0,8-7 0,-2 5 0,8-10 0,0 6 0,2-4 0,0 10 0,6-2 0,2-1 0,7 2 0,2-6 0,15 6 0,-7-7 0,2-5 0,1 0 0,1-3 0,-5-3 0,1-1 0,2 1 0,9-2 0,-2-1 0,-3-1 0,-2 0 0,-10 0 0,3 0 0,1 0 0,7 0 0,-4-1 0,12-6 0,-14 1 0,14-10 0,-15 1 0,1 0 0,-6 0 0,-7 6 0,0-3 0,-4 4 0,0-6 0,-4 5 0,-1-1 0,-1 2 0,-3 2 0,-7-3 0,3 3 0,-21-2 0,6 3 0,6 2 0,-1 1 0,-9-1 0,6 2 0,-1 0 0,10 0 0,-12 1 0,11-1 0,-5 1 0,3 0 0,-3 0 0,-15-1 0,12 1 0,-5-1 0,18 1 0,3-1 0,4 0 0,0 0 0,1 1 0</inkml:trace>
  <inkml:trace contextRef="#ctx0" brushRef="#br1" timeOffset="98028">18174 5932 24575,'0'36'0,"0"-1"0,0-11 0,2 2 0,1 5 0,2 4 0,0-4 0,0-6 0,0 0 0,2 3 0,0 3 0,-1-3 0,0-5 0,-1-1 0,1 6 0,0-2 0,2 9 0,0 1 0,-2-9 0,0 0 0,-1-6 0,0 0 0,3 10 0,0-3 0,-1-4 0,1-2 0,-7-19 0,7-12 0,-3 5 0,6-9 0,-5 8 0,1 0 0,-1-1 0,2 1 0,0-1 0,0 1 0,0 0 0,1-2 0,0 1 0,2-3 0,-1 2 0,9-2 0,-1 3 0,1 1 0,0 1 0,11 0 0,4 0 0,2-1 0,-8 3 0,0-1 0,4 0 0,1 0 0,-6 1 0,-1 1 0,6 0 0,1 1 0,3 0 0,2 0 0,-5 0 0,3 0 0,-3 0-397,5 0 0,-3 1 397,-1-1 0,-4 0 0,5 0 0,-4-2 0,-9 1 0,-6-5 0,-9-9 0,-7 0 0,-1-10 794,-1 5-794,1-4 0,0 2 0,1-1 0,2-13 0,0 12 0,1 0 0,4-11 0,-2 14 0,1-12 0,-2 4 0,1 0 0,-1-4 0,1 14 0,-1 0 0,3-12 0,-2 3 0,-1 1 0,0 4 0,-2-3 0,-2 21 0,-1 3 0,-9 2 0,-25 6 0,17-3 0,-2 1 0,-11 1 0,-2-1 0,8-1 0,-2-1 0,2-2 0,-6 1 0,-1 0 0,-1-1 0,2 0 0,-3 1 0,1-1 0,-1 0 0,0 0-656,-1 0 1,-1 0-1,0 0 1,0 0 0,2 0 618,1-1 0,1 1 0,2 0 1,-1 0 36,2 0 0,0 0 0,1-1 0,-1 1-514,-2 0 1,-1-1-1,0 1 1,1 0 513,-2-1 0,0 1 0,1-1-43,1 1 1,0-1-1,7 1 43,2-1 0,3 1 0,6 1 2986,5-1-2986,2 0 0,5 0 0,1 0 0</inkml:trace>
  <inkml:trace contextRef="#ctx0" brushRef="#br1" timeOffset="314686">20452 17237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24:09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17196 8421 24575,'0'33'0,"0"0"0,1 0 0,-1-1 0,0 5 0,1-1 0,0 1 0,2-3 0,1 0 0,0 2 0,2-1-656,-1-4 1,1 0-1,0 1 1,1 0 0,0 1 494,0 0 0,-1 1 0,2 1 0,-1 0 0,0 0 0,0-2 161,1 5 0,0-1 0,0-1 0,0-1 0,0-1 0,-1 1 0,0-2 0,-1-2 0,0-2 0,1 7 0,-2-5 1306,1-4-1306,-2-10 692,-1-10-692,-11 2 0,-9 5 0,-7 7 0,-6 3 0,1 2 0,8-6 0,-1 1 0,0 2 0,-2 2 0,0 0 0,-1 0 0,0 1 0,-1 0-328,1-2 0,-2 0 0,0 1 1,0 1-1,-1-1 0,-1 1 1,1 0-1,0 0 0,0-1 1,1 1 50,0 0 1,1 0 0,-1 0-1,1 0 1,0 0 0,0 0 0,0 0-1,0 0 1,0-1 0,0 1 276,0-1 0,-1-1 0,0 1 0,0 0 0,1 0 0,-1-1 0,1 0 0,1-1 0,1 0 0,1 0 23,-5 5 1,1 0-1,1-1 1,1-1-1,1 1 1,-1 0-24,2-1 0,-1 0 0,0 0 0,1 0 0,2 0 0,2-2 0,0 2 0,2 0 0,2-2 0,3-1 0,0 5 0,6-4 0,4-10 0,2-4 0</inkml:trace>
  <inkml:trace contextRef="#ctx0" brushRef="#br0" timeOffset="727">17467 10164 17007,'4'35'0,"0"-1"0,1 1 0,-1 0 0,0 0 0,0-1 0,0 1 0,0 2 0,-1 1 0,0 0 0,0 0 0,0-1 0,-1 0 0,-1-3 0,-1 5 0,0-1 0,-1-2 0,-1 0 0,1-1 819,0 4 0,0-1 0,0-2 0,-1 0-795,-1 5 1,-2-2 0,2-9 299,0-2 1,2-15 0,0-14 0</inkml:trace>
  <inkml:trace contextRef="#ctx0" brushRef="#br0" timeOffset="1278">17484 9597 19309,'31'12'0,"-1"0"0,1 0 0,-1 0 0,1 0 0,-1 1 0,1-1 0,-1 0 0,2 0 0,0 1 0,1 0 0,1 1 0,-1-1 0,1 1 0,0 0 0,-1 0 0,-2-1 0,0 0 0,-1 1 0,1 0 0,0-1 0,0 2 0,1-1 0,-1 0 0,1 1 0,1 1-263,-2-2 1,1 1 0,0 0 0,0 0 0,1 0 0,0 1 0,0 0 0,0 0 0,-1 0 0,1 0 0,-1 1 0,0-1 262,-1 1 0,1 1 0,0-1 0,0 1 0,-1 1 0,1-1 0,-1 0 0,-1 0 0,0 0 0,-1-1 0,-1 0 0,0 0-99,3 1 0,-1 0 0,-1 0 0,0-1 0,-2 0 0,0 0 0,-1-1 1,-1 1-1,7 4 0,0 1 0,-2-1 0,-4-3 0,-7-4 0,0 4 0</inkml:trace>
  <inkml:trace contextRef="#ctx0" brushRef="#br0" timeOffset="2020">15785 11160 24575,'-16'29'0,"1"0"0,2-5 0,-2 5 0,-1 2 0,-2 3 0,1 0 0,-1-2 0,3-1-656,-3 1 1,2-1-1,0-1 1,-1 1 0,-1 4 290,3-6 1,-1 2 0,-1 2 0,-1 1 0,1 0 0,-1 0 0,0 0 0,1-1 0,1-1-105,-1 1 1,0 1 0,0-2 0,0 0 0,1-1 0,0-1 0,1-1 275,-1 3 1,0-2-1,0-1 1,1 0-1,0-1 193,-3 7 0,0-1 0,1-2 0,3-6 0,-5 5 0,15-26 0</inkml:trace>
  <inkml:trace contextRef="#ctx0" brushRef="#br0" timeOffset="2564">15731 11400 24141,'6'34'0,"-1"0"0,1 0 0,0 0 0,0 1 0,0-1 0,-1 0 0,1 0 0,0 0 0,0 0 0,-1 1 0,1-1 0,0 2 0,-1 0 0,0-1 0,0-1 0,0 0 0,0 0 0,0-1 0,1-1 0,0 0-469,1 2 1,0 0 0,1-1 0,0-1 0,0 0 0,-1-2 0,0-2-352,1 8 1,-1-3 0,0-1 0,-1 2 550,0-3 1,-1 1 0,-1 1 0,1 0-1,-1-2 317,1 1 0,-1-1 0,0-1 0,0 0-48,0 9 0,0-1 0,-2-5 0,-1-7 0,-1-6 0,0-8 0</inkml:trace>
  <inkml:trace contextRef="#ctx0" brushRef="#br0" timeOffset="3081">15790 10916 13888,'25'26'0,"0"1"0,0-1 0,0 0 0,0 1 0,0-1 0,0 0 0,0 1 0,0-1 0,0 0 0,1 0 0,0 1 0,1 0 0,0 0 0,-1 0 0,0-1 0,0 0 0,-1-1 0,-1 0 0,3 2 0,-1 0 0,-1-2 0,-1 0 0,1 1 0,0 1 0,1 1 0,-3-2 0,0 1 0,2 1 0,-1 1 0,1 0 0,-1 0 0,0 1 0,0-1 0,-1 0 0,-2-2 0,2 3 0,-2-1 0,1 1 0,-2-2 0,0 1 0,-1 0 0,1-1 0,-1 1 0,1 1 0,0 1 0,0 0 0,-1-1 0,-1 0 0,0-1 0,-2-1 0,1 4 0,-1-1 0,-2-1 0,-1-2 0,-3-4 546,2 4 0,-4-5 0,-1-1 0,-2-5 0,-6-7 0</inkml:trace>
  <inkml:trace contextRef="#ctx0" brushRef="#br0" timeOffset="3836">15101 12524 24575,'-18'31'0,"-1"1"0,5-9 0,0 1 0,-3 7 0,2-2 0,-1 0 0,6-10 0,0-2 0,0-3 0,4-4 0,2-4 0,-1-2 0,3-2 0,0 0 0</inkml:trace>
  <inkml:trace contextRef="#ctx0" brushRef="#br0" timeOffset="4471">6758 8673 23171,'0'37'0,"-1"-1"0,1 0 0,0 0 0,0 0 0,0 0 0,0 1 0,0-1 0,0 0 0,0-3 0,1 1 0,0 0 0,0 1 0,1-1 0,-1 1 0,0 0 0,1 0 0,-1 1 0,1-1 0,-1 1-274,1-2 1,-1 1 0,0-1 0,1 2 0,-1-1 0,1 0 0,-1 1 0,1-1 0,-1 0 0,1 0 0,0 0 0,0-1-25,0 2 0,1 0 0,-1 1 0,1-1 0,-1 0 0,1 0 0,0 0 0,0-2 1,0 0-1,-1-2 0,1 0-171,1 4 1,-1-1 0,0-2 0,1 0 0,-1-1 0,1-1 0,-1 0 204,1 6 1,-1-1 0,1-1 0,0 0 0,-1-1 350,1 0 1,0 1 0,0-1 0,-1-2-1,0-4 1,1 9 0,-1-3 0,1 3-1,-1 0 1</inkml:trace>
  <inkml:trace contextRef="#ctx0" brushRef="#br0" timeOffset="4996">6952 10883 24475,'23'27'0,"0"0"0,0-1 0,0 1 0,0 0 0,0-1 0,0 1 0,0 0 0,0-1 0,0 1 0,-1-1 0,1-1 0,0 1 0,1-1 0,3 0 0,-1-2 0,1 0 0,2-1 0,1 1 0,0-1 0,1 0 0,-2-1 0,0 0 0,-2-2-547,3 3 1,-1-2 0,-2 0 0,1-1 0,0 0 0,2 1 136,-3-2 0,1 0 1,1 1-1,1 0 1,-1 0-1,0-2 0,-2 0 1,-2-2-411,11 4 1,-3-2 0,-2-1 0,-2-2 1130,-4-2 0,-2-2 1,-2 0-1,7 1 0,-8-3 1,-15-7-1</inkml:trace>
  <inkml:trace contextRef="#ctx0" brushRef="#br0" timeOffset="5652">6920 10817 24575,'-25'26'0,"0"-1"0,0 0 0,0 1 0,-1-1 0,1 1 0,0-1 0,0 0 0,0-1 0,1 0 0,1-1 0,-1 0 0,0 0 0,-1 1 0,-1 1 0,-1 1 0,3-2 0,-1 1 0,-1 1 0,-1 1 0,-1 0 0,1 1 0,-1 0 0,0-1 0,1 1 0,0-2 0,1-1 0,2 0-365,-2 0 1,1-1 0,1-1 0,0 0 0,1-1 0,0 1 0,-1-1 0,-1 2 0,0 0 66,1 0 0,-2 1 0,0 0 0,-1 1 0,0 1 0,0-1 0,0-1 0,2 0 1,0-1-1,2-1 0,2-2-358,-8 8 1,2-2-1,2-1 1,2-2 0,0-1 363,2 1 1,0-1-1,2-1 1,1-2 693,-4 7 1,5-4-1,1-1 1,12-13 0</inkml:trace>
  <inkml:trace contextRef="#ctx0" brushRef="#br0" timeOffset="6180">6478 11100 24575,'-2'31'0,"0"-1"0,0 1 0,1-1 0,-1 1 0,0 1 0,1 0 0,0 0 0,-1 2 0,0-1 0,1 1 0,-1 2 0,0 1 0,0-1 0,0-2-656,0 2 1,0 0-1,1-2 1,-1 1 0,1 2 431,-1-3 1,1 2 0,0 1 0,0-1 0,-1 0 0,1-2 223,0 0 0,-1-1 0,1-1 0,-1 1 0,1 1 0,1 1 0,0 3 0,0 0 0,0 0 0,0-3 0,0-4-31,1 4 0,-1-4 1,0-1 30,2 0 0,-1 0 0,0-5 0,0 5 0,-2-21 0</inkml:trace>
  <inkml:trace contextRef="#ctx0" brushRef="#br0" timeOffset="7636">8062 11915 24575,'-2'25'0,"0"0"0,0 0 0,-2 2 0,1-1 0,-4 10 0,1 1-1093,0-7 1,0 2 0,-1 0 667,-1-2 0,0 1 0,-1 2 425,0-3 0,0 2 0,0 2 0,0 0 0,0-2 0,0 1 0,0-2 0,0 0 0,1 3 0,-1-2 0,1 3 0,-1 1 0,0 0 0,1-2 0,2-4 0,-1 4 0,2-4 0,0 1 0,0 5 0,-1 2 0,2-2-161,2-7 1,0-1 0,0 0 160,-1 6 0,0 1 293,1-1 1,-1 2 0,0-1-294,2-4 0,-1-1 0,1-1 0,0 0 0,-1-2 0,1 0 0,0 9 0,1-3 0,-2-6 0,1-3 2186,-2 1-2186,0 4 0,2-24 0,1-4 0</inkml:trace>
  <inkml:trace contextRef="#ctx0" brushRef="#br0" timeOffset="8863">8187 11856 24575,'6'30'0,"0"1"0,0-1 0,0 0 0,-1 0 0,2 5 0,-1-3 0,1 6 0,-2-8 0,2 3 0,-1 3 0,0 2 0,1 0 0,-2 0 0,0-1-469,-1 0 1,0 0 0,-2 1 0,1-1 0,-1 0 0,1 0 0,-1-1 53,0-1 0,1-1 0,-1 0 1,0-1-1,0 1 0,0-1 0,0 1 718,0 4 0,0 1 0,-1 0 1,1-1-1,-1-2 0,1-3-303,0 3 0,0-2 0,0-4 0,0-6 0,3 6 0,0-9 0</inkml:trace>
  <inkml:trace contextRef="#ctx0" brushRef="#br0" timeOffset="9352">8343 11782 24575,'17'23'0,"0"0"0,0 1 0,-2-3 0,0 0 0,0-1 0,8 7 0,4 1-656,-7-8 1,3 2-1,3 2 1,1 1 0,2 1 290,-6-7 1,0 1 0,2 1 0,1 0 0,0 1 0,1 0 0,1 1 0,0 0 0,1 0 90,-3-2 1,2 2 0,0-1 0,0 1 0,1 0 0,0 1 0,1 0 0,0-1 0,0 1 0,-1 0 0,1-1 0,-1 1 176,-2-3 1,1 1-1,0 0 1,0 0-1,0 0 1,0 0-1,-1 0 1,1 0-1,0-1 1,-1 0-1,0 1 1,-1-2 0,0 1 96,4 2 0,-1 0 0,0 0 0,0-1 0,-1 0 0,0 0 0,-1 0 0,0-1 0,-1 0 0,-1 0 0,5 4 0,0 1 0,-1-1 0,-1-1 0,-2 0 0,-1-2 0,-4-2 179,6 6 1,-4-2 0,-2-1-1,-1-2 1,-1-1 0,-6-4-1,-4-1 1</inkml:trace>
  <inkml:trace contextRef="#ctx0" brushRef="#br0" timeOffset="9902">9852 13759 22001,'10'32'0,"1"0"0,-1 0 0,0 0 0,0 1 0,1-1 0,-1 0 0,0 0 0,0-1 0,0 2 0,1 0 0,-1 2 0,1-1 0,0 1 0,-1 0 0,1 0 0,-1-1 0,1-1 0,-1-1-365,0 2 1,0-1 0,0-1 0,0 0 0,0 0 0,0 0 0,0 0 0,-1 1 0,1 1 156,0-1 0,0 2 0,0 1 0,1 1 0,-1 0 0,0-1 0,0 0 0,0-1 0,-2-3 0,0-2 0,-1-3 208,2 11 0,-1-6 0,-2-1 0,1 0 0,0 4 0,0 2 0,-1-4 0,-1-6 0,-1 2 0,-3-10 0</inkml:trace>
  <inkml:trace contextRef="#ctx0" brushRef="#br0" timeOffset="10585">9924 13652 24575,'27'-7'0,"0"-1"0,-1 6 0,5 0 0,2 1 0,-1 2 0,-2 0 0,2 1 0,-2 2 0,3 1-656,1-1 1,3 1-1,2 0 1,-1 1 0,-2 2 653,-4 1 1,-1 2 0,-1 1 0,-1 0 0,0 0 1,3 2 0,-2-1 0,1 2 0,0 2 0,-2 0 0,1 2 0,1 2 0,-1 0 0,-1 1 0,-4-1-820,1 3 1,-3 0 0,-1 1 0,0 2 689,-1 1 1,2 2 0,-1 2 0,-2 0 0,-2-1 129,-5-2 0,-1-1 0,-2 1 0,0 1 0,-1 2 0,-1-2 0,0 3 0,-1 1 0,0 0 0,-1 1 0,0-2 0,0-1 0,0 3 0,-1-1 0,0 0 0,-1-1 0,-1 2 0,0-3 0,0 1 0,0 0 0,-1 0 0,-2 0 0,-2-2 0,-2 3 0,-3 0 0,-1-2 0,-2 0 0,-1-1 0,-5 2 0,-2-1 0,-2 0 0,-1-1 0,3-3 0,1 1 0,-2 0 0,-1-3 0,-2-2-228,-1-3 1,-2-2 0,-1-1 0,-1-3 0,0-2 227,-4-3 0,0-2 0,0-3 0,0 0-352,0 0 0,-1-2 0,1 0 1,1-1 351,-4 0 0,0-2 0,3 0 489,-5-1 1,5 0-490,3-1 786,15 1 0,10 0 1,3 0-1</inkml:trace>
  <inkml:trace contextRef="#ctx0" brushRef="#br0" timeOffset="11271">14039 13372 21672,'6'36'0,"0"-1"0,0 0 0,-1 0 0,1 0 0,0 0 0,-1 0 0,1 0 0,0 0 0,-1 1 0,1-1 0,0 0 0,-1 1 0,1-1 0,0-1 0,-1 0 0,1-1 0,-1 1 0,0 0 0,-1 1 0,1 1-274,-2-3 1,1 2 0,-1 0 0,-1 1 0,1 1 0,0 0 0,-1-1 0,0 0 0,0-1 0,0-1 0,0-2 0,0-2-274,0 9 1,0-2 0,0-3 0,-1 0 0,1 1 0,-1 3 264,0-3 0,0 2 0,0 2 0,0 1 0,-1 0 0,1-1 0,0-2 0,0-3 0,-1-3 618,1 7 1,0-5 0,0-2-1,1 0-336,-1 0 0,0 1 0,0-4 0,0-5 495,1 3 0,-1-15 0,0-8 0</inkml:trace>
  <inkml:trace contextRef="#ctx0" brushRef="#br0" timeOffset="12102">13920 13430 24575,'25'-4'0,"-5"1"0,2-1 0,-2 2 0,3-1 0,6 2 0,6 1 0,2 0 0,-2 0 0,-4 2 0,-1 0 0,1 1 0,3 1-469,-4 0 1,2 0 0,2 1 0,1 1 0,0 0 0,0 1 0,-3 1 124,4 3 0,-1 2 0,-1 0 0,0 1 0,-1 1 1,0-1 343,-2 0 0,0-1 0,-1 1 0,0 0 0,0 2 0,-1 2 0,0 2 0,0 3 0,0 1 0,-1 1 0,-1 0 0,-2-1 0,-2-2 0,0 2 0,-2-2 0,-2 1 0,0 3 0,0 0 0,0 3 0,0 2 0,-1 0 0,-1 1 0,-2-1 0,-2 3 0,-2-1 0,-2 1 0,0 1 0,1 1 0,-1-6 0,0 2 0,0 0 0,0 0 0,0 1 0,0-1 0,-2 0-5,1 4 0,0 0 0,-1 0 0,0-1 0,-1 0 0,0-1 5,0 1 0,1 0 0,-1-1 0,-1-1 0,-2-3 0,-2 3 0,-2-3 0,-2-3 0,-5 2 0,-3-4 596,0-9 1,-3-2-597,-2-2 0,-2-2 0,-3-1 0,-6-2-529,2-4 1,-5 0-1,-4-2 1,-1 0 0,-2-1 528,4 0 0,-2 0 0,-2 0 0,0-1 0,-1 0 0,0 1 0,0-1 0,6 1 0,-1 0 0,0 1 0,0-1 0,0 0 0,0 1 0,-1-1 0,0 1 0,0 0 0,0 0 0,-2 1 0,1-1 0,-1 1 0,1-1 0,1 1 0,1 0 0,2 0 166,-3 1 1,2 1 0,1-1-1,1 1 1,0-1 0,0 0-167,-5 1 0,0-1 0,1 0 0,2 0 0,1 0 0,-3 1 0,2-1 0,3-2 0,2-4 0,0-1 0</inkml:trace>
  <inkml:trace contextRef="#ctx0" brushRef="#br0" timeOffset="13032">8160 13538 24575,'4'35'0,"1"-1"0,-1 1 0,1 0 0,-1 0 0,0 0 0,0-4 0,1 1 0,-1 0 0,0 2 0,1 0 0,-1 0 0,1 1 0,0 0 0,-1 1-298,0-4 0,0 1 0,0 1 0,1-1 0,-1 1 0,0 1 0,0-1 0,1 1 1,-1 1-1,1-1 0,-1 1 45,1-2 1,0 0 0,0 1 0,0 1 0,0 0 0,0 1 0,1-1 0,-1-1 0,0 1 0,0-2 0,0 0 0,0-1 0,0-2-102,1 7 0,-1-1 1,1-1-1,-1-2 0,1 0 1,-1 0-1,0 0 1,1 0 169,0 0 1,0 0 0,0 0 0,1 0 0,-1 0 0,0-2 0,0-1 0,-1-1 183,2 4 0,-1-1 0,0-1 0,0-3 0,-1-3 999,3 10 1,-2-9-1000,-2-12 0,-3-12 0,-1-3 0,0 0 0</inkml:trace>
  <inkml:trace contextRef="#ctx0" brushRef="#br0" timeOffset="13898">8295 13616 24575,'31'6'0,"0"1"0,1-1 0,-3 0 0,0 0 0,4 1 0,-1-1 0,4 2 0,3 0 0,0 0 0,-1 0 0,-3-1-820,0 0 1,-3 0 0,0 0 0,0 1 270,0-1 0,0 0 0,1 1 1,-2-1-1,-5 0 549,8 2 0,-4 1 595,-2 7 1,-3 4-596,-12-3 0,-3 2 0,1 11 0,-5 7 0,-7-6 0,-4 5 0,-1 2 0,1-2-159,2-5 0,1-1 0,0 0 0,-1 4 159,1-3 0,-1 2 0,-1 2 0,1 1 0,0 0 0,0-2 0,1-2-656,1 1 1,0-2-1,0-1 1,1 0 0,-1 1 638,1-1 1,0 2 0,0-1-1,0 1 1,0-1 0,0-2 16,1 6 0,-1 0 0,0-2 0,0 0 462,0-3 0,-1-1 0,1 0 0,-2 3-462,0-2 0,-1 3 0,0 0 0,-1 1 0,0-2 0,1-3 0,-1 0 0,0-2 0,0-1 0,-1 3-208,-1 2 0,0 3 0,-1 0 1,0-3-1,0-5 208,-4 4 0,-2-5 0,-1-1 0,-5-3 383,-2-6 0,-3-1 0,-3-3-383,-5-2 0,-4-4 0,0 0 0,7-1 0,-1-1 0,0-1 0,-3-3 0,0-4 0,-3-3 0,-2-2 0,1-2 0,1 0 0,4-1 0,-3-3 0,4-2 0,1-1 0,-1 0 473,2 4 1,-2 0 0,0-1 0,3 0 0,6-1-474,1-5 0,5-1 0,6 5 0,8 2 0,2 1 0</inkml:trace>
  <inkml:trace contextRef="#ctx0" brushRef="#br0" timeOffset="15018">16212 13514 24575,'-4'26'0,"1"0"0,-1 1 0,4 0 0,2 3 0,1 2 0,1 0 0,0-1 0,3 4 0,0 0 0,1 0 0,2 2-547,-2-4 1,1 2 0,1 1 0,1 0 0,-1-1 0,1-2-110,0-1 1,1-2-1,-1-1 1,1 1 0,0 0 167,0 2 0,0 0 1,0 1-1,0-1 0,-1-1 1098,1 0 0,0 0 1,-1-1-1,0 2-610,1 4 0,-1 1 0,0-1 0,-1-4 0,3 4 0,-3-3 0,0 3 0,-4-10 0,-6-24 0,-1-1 0</inkml:trace>
  <inkml:trace contextRef="#ctx0" brushRef="#br0" timeOffset="15835">16233 13277 24575,'31'11'0,"0"0"0,0 0 0,0 0 0,0 0 0,0 1 0,0-1 0,0 0 0,-1 0 0,0 1 0,0-1 0,-2 3 0,0 1 0,0 3 0,-1 2 0,-1 1 0,0 1 0,-2 0 0,-1 0-820,3 3 1,-3 0 0,0 2 0,1 3 567,-6-6 0,1 3 0,1 1 0,0 3 0,0 0 0,0 0 1,-1-1-1,-2 0 0,-1-3-295,1 3 1,-2-2 0,-1-1 0,0 1 0,-1 1 0,2 2 328,-2-3 1,1 1 0,0 2 0,-1 0 0,2 1-1,-1 0 1,0 0 0,0 0 0,0 0 217,0-1 0,0 1 0,0 0 0,1 0 0,-1 0 0,0 0 0,-1-1 0,0-1 0,-1-1-86,1 4 1,-1-1-1,-1 0 1,0-2-1,0 1 1,1 1 85,3 2 0,1 3 0,1-1 0,-2-1 0,-2-3 0,-4-6 0,-3 5 0,-6-7 0,-5-8 0,-12-12 0,-12-4 0,-7-4 0,-3-2 0,0 0 0,5 1 0,3-1 0,2-1 0,1-1 0,-2 0 0,-3 0 15,1 2 0,-2-1 1,-3 0-1,0-1 1,-1 1-1,1-1 0,1 0 1,2 0-16,-2-2 0,0 0 0,1-1 0,1 0 0,2 1 0,2 0 0,-3 0 0,3 0 0,1 1 0,-5-3 0,4 2 0,-5-3 0,-2 0 0,0 0 0,1 0 0,5 1 0,4 2 0,-8-3 0,3 1 0,-3-3 0,0 1 0,1 0 0,-1 0 0</inkml:trace>
  <inkml:trace contextRef="#ctx0" brushRef="#br0" timeOffset="16437">14274 13882 24575,'35'2'0,"-17"-2"0,3 1 0,10-2 0,6 1 0,-2-1 0,-9-1 0,-1 0 0,1 0 0,10-1 0,2 0 0,-3-1 0,-1-4 0,-5-1 0,-10 3 0,-2-1 0,4-5 0,-24 4 0,1 5 0,-5 1 0</inkml:trace>
  <inkml:trace contextRef="#ctx0" brushRef="#br0" timeOffset="17157">10390 14099 24575,'27'2'0,"0"0"0,6-1 0,-2 1 0,5-2 0,-9-1 0,-2 1 0,1-2 0,1 0 0,-14 1 0,-18-1 0,5 1 0,-12 0 0</inkml:trace>
  <inkml:trace contextRef="#ctx0" brushRef="#br0" timeOffset="17627">8225 14151 24575,'35'3'0,"-1"1"0,1-1 0,-3 0 0,3-1 0,0 0 0,1 0 0,-3 0 0,-1-1 0,-2-1 0,0 0 0,4 0-469,-3 0 1,3 0 0,2-1 0,0 1 0,0-1 0,-2 1 0,-4-1-352,4 0 1,-5 0 0,0 0 0,5 0 689,-3 0 0,4-1 1,2 1-1,2-1 0,-1 0 1,-2 1-1,-3 0 0,-6-1 1,2 2-1,-5-1 0,3 0 1,4 0-1,-1 0 1,0 0-1,1 0 0,-1 0 1</inkml:trace>
  <inkml:trace contextRef="#ctx0" brushRef="#br0" timeOffset="18399">10488 14006 24575,'7'-18'0,"-2"-8"0,2-8 0,-1 0 0,-1 10 0,0 0 0,2-7-298,-2 8 0,1-6 0,1-2 0,1-4 0,0-1 0,0-2 0,1 0 0,0 1 1,-1 1-1,1 3 0,-1 2-249,2-8 1,0 4 0,0 2 0,0-1 0,1-1 0,1-4 248,-2 7 0,0-1 0,0-3 0,1-1 0,0-1 0,0 0 0,1 0 0,0 1 1,-1 2-1,1 2 0,0 2-249,4-6 1,0 2 0,0 2 0,0 1 0,2 1 0,-1 0 429,1 2 1,0 0-1,1 0 1,0 2 0,1-1-1,1 2 117,-1 0 0,0 2 0,1 0 0,1 1 0,1-1 0,1 1-138,0 0 1,2 0 0,1 0 0,0 0 0,1 1 0,0 0-1,0 2 138,2-2 0,0 1 0,0 1 0,1 1 0,-1-1 0,1 1 403,1-1 1,1 0 0,0-1 0,-1 2-1,-1 1 1,-2 2-404,0 1 0,0 1 0,-3 2 0,-2 2 1638,8-1 0,-9 3-885,-16 7-753,-8 6 0,1-3 0,-2 2 0</inkml:trace>
  <inkml:trace contextRef="#ctx0" brushRef="#br0" timeOffset="19400">14260 13771 24575,'1'-10'0,"-1"-12"0,-1-4 0,-4 3 0,-2-5 0,-2 0 0,-3-1 0,-2 0 0,-2-2-656,1 4 1,0-2-1,-2-2 1,-2-1 0,-2-2 447,4 9 1,-1-1 0,-1-1 0,-1 0 0,0-2 0,-2 1 0,0-1 0,0 0 0,0 0 0,0 0-91,0 0 0,0 1 0,-1-1 0,0-1 0,-1 1 0,1 0 0,-1-1 0,0 1 1,1 0-1,-1 0 0,1 1 212,1 0 1,0 1-1,0-1 1,0 1-1,0 0 1,0-1-1,0 2 1,0-1 0,0 0-1,0 1 1,0 0-106,-2-1 0,0-1 0,0 1 0,0-1 0,0 1 0,0 1 1,0 0-1,1 1 0,-1 1 0,2 2 191,-4-2 0,1 2 0,0 1 0,1 1 0,-1 1 0,0 0 0,-1-1-171,0 0 0,-1 1 0,1-1 0,-1 1 0,-1 0 1,1 1-1,-1-1 171,-1 0 0,-1-1 0,-1 1 0,1 0 0,0 1 0,0 1 0,2 0 0,-4-1 0,1 1 0,0 1 0,2 2 0,1 0 0,-5-2 0,2 3 0,3 1 995,0 1 0,6 4-995,9 4 3276,-3 2-1698,4 9 1527,-9 7-3105,3-2 2721,-5 2-2721,15-9 0,-3-2 0,9-4 0,0 1 0</inkml:trace>
  <inkml:trace contextRef="#ctx0" brushRef="#br0" timeOffset="19878">12366 11597 24575,'-18'11'0,"-9"2"0,-3 4 0,5-2 0,-1 1-630,2-1 1,0 0-1,1 1 630,0 3 0,4 0 0,4-4 0,1 0 305,-7 6 0,1-2-305,0-1 312,25 2-312,22-18 0,6-2 0,5-3 0,-9 0 0,2-2 0,-3 0 0,-1 2 0,-2 0 0,7-3 0,-9 0 0,-20 5 0</inkml:trace>
  <inkml:trace contextRef="#ctx0" brushRef="#br0" timeOffset="21033">8590 14139 24575,'3'-25'0,"0"0"0,0-5 0,1-6 0,-1 9 0,2-5 0,0-4 0,0-1 0,1 0 0,0 1-547,1 1 1,-1 1 0,1 0 0,1-2 0,1-2 0,2-3 327,-3 12 1,1-2-1,1-2 1,1-2-1,0 0 1,1-2-1,0 0 1,1-1-1,-1-1 1,2 1 0,-1 1-1,0-1 1,0 2-1,0 1 1,-1 1-56,2-2 1,-1 1 0,0 1 0,-1 1 0,1 0 0,1 1 0,-1-1 0,1 0 0,1-2 0,1 0 0,1-1 0,1-3 136,-4 11 0,0-1 1,1-1-1,0 0 1,2-2-1,-1 0 1,2-1-1,-1 0 1,1-1-1,0 0 1,1 0-1,0 0 1,0-1-1,0 1 1,0 0-1,0 0 1,0 1-1,0 0 0,0 0 1,-1 2-1,0-1 1,0 2-1,0 1 1,-1 1 66,3-5 1,-1 1-1,0 2 1,0 0-1,0 1 1,-1 0-1,1 1 1,-1 1-1,1-1 1,0 0-1,0 0 1,1 0-1,0-1 1,1 0-1,0-1 1,2-1 69,-4 4 0,2-1 0,-1 0 0,1-1 0,0 0 0,1-1 0,0 0 0,0 0 0,0 0 0,1 0 0,0-1 0,0 1 0,1-1 0,-1 1 0,1 0 0,0 0 0,0 0 0,0 0 0,0 1 0,0 1 0,1 0 0,-1 0 0,0 1-99,2 0 0,0-1 0,0 1 1,1 0-1,0 1 0,0 0 0,1 0 1,-1 0-1,1 0 0,0 1 1,-1 0-1,1 0 0,0 0 0,-1 1 1,1 0-1,-1 0 0,0 0 0,-1 0 1,1 0-1,-2 1 0,1 0 99,2-4 0,0 2 0,-1-1 0,-1 1 0,1 0 0,-2 0 0,1 1 0,0 0 0,0-1 0,0 2 0,1-1 0,0 0 0,0 0 0,2 0 0,0 0 0,1 0-5,-2 3 1,2-1 0,0 0 0,1 0-1,1-1 1,1 0 0,1 0 0,-1 1-1,1-1 1,0 1 0,0-1 0,0 2-1,-1-1 1,0 2 0,-1 0 0,-1 0-1,-1 2 1,-1 0 0,-2 2 0,0 0-1,-3 2 5,11-6 0,-4 3 0,-2 2 0,-1 1 0,0 1 0,-1-1 0,2 1 0,2-2 75,-1 1 0,2-2 1,2 0-1,1 0 1,-1 0-1,0 0 1,-2 1-1,-2 2 1,-4 2-1,-3 1-75,6-1 0,-5 3 0,-3 1 2403,12-1-2403,-23 18 819,-8 5 0,0-2 0,-1-2 0</inkml:trace>
  <inkml:trace contextRef="#ctx0" brushRef="#br0" timeOffset="22168">16524 13404 24575,'-8'-8'0,"3"0"0,-4-5 0,1-3 0,-6-12 0,2 6 0,-3-3-656,-1 2 1,-5-5-1,-2-1 1,0-1 0,1 2-1,3 3 1,0 2-1,0-1 1,-1 0 0,-2-3 603,2 3 1,-2-1 0,0-2 0,-1 0 0,-1-1 0,-1-1 0,0 0-1,1-1 52,2 3 0,-1 0 0,0-2 0,0 0 0,-1 0 0,1-1 0,-1 0 0,0 0 0,1 0 0,0 1 0,1 0-298,1 2 0,0 0 0,1 2 0,1-1 0,-1 1 0,0-1 0,0-1 0,0 0 1,-1-1-1,-1-2 0,-1-1 287,5 5 1,-2 0-1,1-2 1,-2-1-1,0 0 1,0-2-1,-1 0 1,0 0-1,0-1 1,-1 0-1,1 0 1,0 0-1,0-1 1,0 2-1,0-1 1,1 1-1,0 1 1,1 1-1,0 0 1,1 2-243,-3-6 1,0 1 0,1 1 0,1 0 0,0 2 0,1-1 0,-1 1 0,1 0 0,-1-1 0,0 0 0,0 0 0,-1-1 0,0-2 249,2 4 0,-1-1 1,0 0-1,-1-2 0,0 1 1,0-1-1,0-1 0,-1 1 1,1 0-1,0 0 0,0 0 1,0 0-1,1 1 1,0 1-1,0 1 0,1 0 1,0 2-200,-3-5 0,1 0 0,0 2 0,1 0 0,0 1 0,0 0 0,1 1 0,0 1 0,0-1 0,-1 1 0,1 0 202,-1-2 0,0 1 0,0 1 0,1-1 0,0 2 0,-1-1 0,1 0 0,-2 1 0,0-1-44,-1-1 1,-1-1 0,-1 1 0,-1-1 0,1 1 0,0 0 0,0 1-1,1 2 1,2 0 43,-3-1 0,2 3 0,1 0 0,0 0 0,-2 0 0,-1-1 38,-1 0 1,-1-2-1,-3-1 1,0 0 0,1 1-1,0 0 1,1 3 0,3 2-39,-5-4 0,4 4 0,-1 1 0,-4-2 72,4 6 0,-3-1 0,-2-1 0,-1 0 1,-1 1-1,2 1 0,3 1 0,3 3-72,-6-3 0,4 4 0,-3-1 407,0 1 1,-4-2 0,-1 1 0,3 2 0,9 3-408,-1 2 3276,8 3-3075,10 3 3075,-16 4-3070,7-2 0,-7 1 0,16-3 1</inkml:trace>
  <inkml:trace contextRef="#ctx0" brushRef="#br0" timeOffset="22618">12641 9029 24575,'20'-13'0,"0"0"0,4-1 0,0-1 0,2-2 0,1 0 0,3-1 0,-3 3 0,-7 4 0,1 22 0,-20 21 0,-1-8 0,1 3 0,0-1 0,-1 0 0,1 1 0,0 8 0,-2-1 0,-6-5 0,4-8 0,-4-11 0</inkml:trace>
  <inkml:trace contextRef="#ctx0" brushRef="#br0" timeOffset="23069">12100 8733 24575,'-4'33'0,"1"0"0,-1 0 0,1-1 0,0 0 0,1 2 0,-1 3 0,0 2 0,1 0 0,-1 0 0,0-1 0,0-2 0,0-2 0,0-1 0,0 0 0,-1-1 0,1 1 0,0 0 0,0 1-335,0 0 0,1 1 0,0 1 1,0 1-1,0-1 0,0-1 0,0-3 1,-1-1 334,-3 11 0,-1-1 0,1-5 0,2-9 212,3 1 1,-1-13 0,4-18 0</inkml:trace>
  <inkml:trace contextRef="#ctx0" brushRef="#br0" timeOffset="23893">12775 8556 24575,'36'-2'0,"0"0"0,0 0 0,0 1 0,0-1 0,0 0 0,0 0 0,0 0 0,4 0 0,0 0 0,0 0 0,-3 0 0,-2 1 0,-5 0 0,1 1 0,-5 1 0,-2 0 0,1 3 0,-2 1 0,3 10 0,1 2 0,-13 2 0,-2 2 0,0 8 0,-3 5 0,-2 4 0,-3-5 0,-3 2 0,-1-7 0,-1 1 0,-2 0-238,-1 0 0,-2 0 0,-1 2 238,-2-1 0,0 2 0,-1 0 0,1 2-656,3-2 1,0 1-1,1 0 1,0 1 0,0-1 407,0-1 0,-1 1 0,1-1 0,0 0 0,1-1 248,1 7 0,0 0 0,2-1 0,0-2-331,-1 1 0,1-3 1,-1-3 330,-1-2 0,0-1 0,-2 2 0,-2-3 0,-7-2 515,-5-6-515,-10-2 0,6-9 0,-6 0 0,-2 1 0,1-1 781,-2 1 1,1 0 0,-7 0-782,11-3 0,-4 0 0,-3 1 0,-3 0 0,-2 0 0,-1 0 0,-1 0 0,2-1 0,1 1 0,3 0 0,3-1-547,-5 1 1,3 0 0,2 0 0,0 0 0,-2 0 0,-3 1 386,5-2 0,-3 1 1,-3 0-1,-1 0 0,0 0 1,1 0-1,0 0 0,3 1 1,2-1-1,4 1 160,-9 2 0,5 1 0,2 0 0,1 2-371,-1 4 0,1 1 1,1 1-1,3-1 371,2 1 0,3-1 0,1 1 0,-10 7 0,7-1 0,10-4 0</inkml:trace>
  <inkml:trace contextRef="#ctx0" brushRef="#br0" timeOffset="24402">12070 10663 21664,'5'32'0,"0"0"0,0 0 0,0-1 0,0 1 0,1 0 0,-1-2 0,1 0 0,0 0 0,1 0 0,-1 1 0,1 2-410,-1-3 0,0 2 1,1 1-1,0 0 1,0 1-1,-1 0 0,1 0 1,-1-1-1,0 0 0,1-1 1,-1 1-1,0 0 1,-1 0-1,1 0 0,-1-1 1,-1 1 31,1 3 0,-1-1 0,0-1 0,-1 2 0,0-1 0,-1 2 1,0 1 377,-1-6 0,0 2 0,0 1 0,-1 1 0,-1 0 0,1-1 0,0 1 0,-1-2 0,0 0 0,1-3-109,-1 4 1,1-1 0,-1-2 0,0 0 0,0-1 0,0 1 0,-1 0 108,0 3 0,-1 2 0,0 1 0,0-2 0,0 0 0,0-4 0,0-3 0,-1 7 0,1-4 0,0-3 149,0 3 0,0-3-149,0 2 0,2-21 0,0-9 0</inkml:trace>
  <inkml:trace contextRef="#ctx0" brushRef="#br0" timeOffset="25131">12087 10872 24575,'28'-10'0,"1"0"0,-1 0 0,2 1 0,2-1 0,0 1 0,0 1 0,2 1 0,-1 1 0,2 0-820,-4 1 1,3 0 0,-1 0 0,-2 1 342,1 2 1,-2 0 0,0 2 476,7 1 0,-2 2 717,-5-1 0,-2 3-717,-5 5 0,-4 3 765,4 12-765,-15 0 0,-3 7 0,-1 0 0,-2-5 0,-2 0 0,1 4-547,-1-1 1,-1 3 0,1 3 0,-1 0 0,1 0 0,-1-3 214,0 5 0,1-3 1,-1 1-1,1 4 332,1-10 0,0 3 0,0 2 0,0 1 0,0 0 0,1-1 0,-1-2 0,1-3 0,0 10 0,1-4 0,0-1 0,1 3 0,0-7 0,2 1 0,0 2 0,0 0 0,0-1 0,1-1 0,-1-4 466,1 3 0,1-4 0,0 0 0,-1 1-466,2 3 0,0 2 0,-1 1 0,1-3 0,-2-3 0,3 5 0,-2-3 0,1 8 0,-8-7 0,-22-19 0,-3-9 0,-6-3 0,-2 0 0,2 0 0,-1-1 0,-2-1 0,-3 0-547,4 0 1,-3-2 0,-1 1 0,-2-1 0,1-1 0,0 1 293,3-1 0,1 1 1,0-1-1,0-1 0,-1 1 1,-1 0-1,-1 0 253,3 0 0,-1 1 0,-1-1 0,0 1 0,-1-1 0,1 1 0,1-1 0,0 1 0,3 0 28,-6 0 1,1-1 0,2 1 0,0 0-1,0 0 1,0 1-29,-3 0 0,-2 0 0,1 0 0,0 0 0,3 2 0,4 0-61,-4 2 0,4 1 0,3 0 0,1-1 0,3 1 0,-10 3 1</inkml:trace>
  <inkml:trace contextRef="#ctx0" brushRef="#br0" timeOffset="31811">3832 6319 24575,'37'-3'0,"0"0"0,0 0 0,0 1 0,-6-1 0,-2 1 0,2-1 0,3 0-410,-7 1 0,2-1 1,1 1-1,2-1 1,1 1-1,2-1 0,3 1 1,1 0 236,-11 1 1,2 0-1,1 0 1,1 0-1,2 0 1,1 1-1,0-1 1,2 0-1,0 1 1,0-1-1,1 1 1,0-1 0,0 1-1,1 0 1,-1-1-1,0 1 1,-1 0-1,0 0 1,-1 0-1,0 0 1,0 1-1,0-1 1,0 1-1,-1-1 1,1 1-1,-1 0 1,1-1-1,0 1 1,0 0-1,0 0 1,0 0 0,1 0-1,0 0 1,0 0-1,1 0 1,0 0-1,0-1 1,2 1 114,-6 0 0,1-1 1,0 1-1,1-1 0,0 1 1,1 0-1,0-1 0,0 1 1,1-1-1,-1 0 1,1 1-1,0-1 0,1 1 1,-1 0-1,0-1 0,0 1 1,0-1-1,0 1 1,0-1-1,0 1 0,-1 0 1,0 0-1,0-1 0,-1 1 1,0 0-1,-1 0-18,3 0 0,0 0 0,-1 0 1,1 1-1,-1-1 0,1 0 1,-1 1-1,0-1 0,0 1 1,0-1-1,0 1 0,-1-1 1,0 1-1,0-1 0,-1 1 1,0-1-1,0 0 0,-1 1 1,0-1-1,-1 0 0,0 1 1,-1-1 75,8 0 0,-1 0 0,-2 1 0,-1-1 0,0 0 0,-1 0 0,0 0 0,0 1 0,0-1 0,1 0 0,0 0 0,2 0 0,0-1 0,2 1-113,-7 0 0,1 0 0,0-1 1,1 1-1,1-1 0,0 1 1,1-1-1,0 1 0,0-1 1,1 0-1,0 1 0,-1-1 1,1 0-1,0 1 0,0-1 0,-1 0 1,0 1-1,0-1 0,-1 0 1,0 0-1,-1 1 0,0-1 113,4 0 0,0 1 0,-1-1 0,-1 0 0,1 0 0,-1 1 0,-1-1 0,1 0 0,-1 0 0,1 1 0,0-1 0,-1 0 0,1 0 0,0 0 0,1 1 0,0-1 0,1 0-46,-3 0 1,0 0-1,1 1 1,1-1-1,-1 0 1,1 0 0,0 0-1,1 0 1,-1 0-1,0 1 1,1-1 0,-1 0-1,0 0 1,-1 0-1,1 0 1,-2 0-1,1 1 1,-2-1 0,0 0-1,0 0 46,3 0 0,0 1 0,-1-1 0,0 0 0,-1 0 0,1 1 0,-2-1 0,1 0 0,-1 1 0,-1-1 0,0 0 0,0 0 0,-1 1 0,0-1 0,-1 0 93,7 0 0,-1 0 0,0 1 0,0-1 0,-2 0 0,0 0 0,-1 0 0,-1 0 1,0 1-1,-1-1-93,5 0 0,-1 1 0,-1-1 0,-1 0 0,-1 1 0,0-1 0,-2 0 0,7 0 0,0 0 0,-2 0 0,-3 0 0,-3 0 0,12 0 0,-13 0 0,-24 0 0</inkml:trace>
  <inkml:trace contextRef="#ctx0" brushRef="#br0" timeOffset="33304">7423 5497 24575,'-12'29'0,"1"1"0,-1 0 0,1 0 0,-1 0 0,4-4 0,1-3 0,0 3 0,-2 3 0,-2 4 0,-1 1 0,2-1 0,3-2-970,1 1 1,4-2-1,-1-2 970,-1 0 0,0 0 0,0-3 0,0 2 0,0-2 460,-2 5 1,0-2-461,1-5 0,1 0 0,-1-1 0,1 0 119,0 8 1,4-24-1,0 0 1</inkml:trace>
  <inkml:trace contextRef="#ctx0" brushRef="#br0" timeOffset="34338">7624 5414 24575,'29'-3'0,"1"-1"0,-1 1 0,3 1 0,1 0 0,3 1 0,-1 0-1093,-4 0 1,-1 0 0,2 1 647,-1-1 0,2 0 0,0 0 1,-2 1 444,3-1 0,-2 0 0,1 1 0,0-1 0,0 1 0,2 0 0,-6-1 0,1 1 0,1 0 0,0-1 0,-1 1 0,5 0 0,0 0 0,0 1 0,1-1-579,-2 0 0,2 0 0,0 1 0,-1-1 0,0 1 579,1 0 0,-1 0 0,0 1 0,-1 0 0,-1 0 0,0 0 0,0 0 0,1 1 216,-4 0 1,2 0 0,-1 0-1,0 0 1,-2 0-217,10 1 0,-3 1 0,0-1 0,-2 0 0,-2-1 0,-5 2 0,7 4 0,-31 2 2073,-8 17-2073,2-8 0,0 1 0,0 1 0,0 0 0,-1 1 0,1 2 0,0 10 0,0 3 0,2-10 0,0 2 0,0-1 878,0 2 0,0-1 1,1 0-879,-1-1 0,1-1 0,0-1 373,1 6 0,0-1-373,-2-1 0,0 0 0,0-3 0,1-1 0,-1-3 0,0-3 0,1 6 0,0-11 0,-1 1 0,1-12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25:37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12735 3952 24575,'6'35'0,"-1"-1"0,1 1 0,0-1 0,0 0 0,0 1 0,0-1 0,1-1 0,-1-1 0,1 1 0,1 2-469,-1-1 1,1 1 0,0 2 0,0 0 0,1 0 0,0 0 0,-1-2-79,2 1 1,0-1 0,-1-1 0,1 0 0,0 1 0,0 1 77,-1-4 1,0 2 0,0-1 0,0 1 0,0 0 0,-1 0 0,1 0 58,-1-2 0,0-1 1,0 0-1,0 0 1,0 1-1,0 1 0,0 1 1,0 1 295,-1-3 1,0 1 0,0 2-1,0 0 1,1 1 0,-1 0-1,0 0 1,-1 0 0,1 0-1,-1-1 1,0 0 113,0 0 0,0-1 0,-1-1 0,1 0 0,-1 0 0,0 1 0,-1 0 0,1 2 0,-1 1 0,0 3-113,-2-8 0,1 1 0,0 2 1,-1 0-1,0 2 0,0 1 1,0 0-1,0 1 0,0 0 1,-1 1-1,1-1 0,-1 0 1,0 0-1,0-1 0,-1-1 1,1-1-1,-1 0 0,0-2 113,-1 3 0,1 0 0,-1-2 0,0 0 0,-1-1 0,1-1 0,-1 1 0,0-1 0,0 1 0,-1 0 0,0 1 0,1 1 0,-1 0 0,0-2 0,0 2 0,-1 0 0,1 2 0,-1 0 0,0 1 0,0 0 0,0 0 0,0-1 0,-1 0 0,1 0 0,-1-1 0,1-2 0,0-1 0,-1-1 0,1-3 0,0-1 0,-2 10 0,0-2 0,0-3 0,0-2 0,-1-1 0,1 0 0,0 0 0,-3 4 0,1 1 0,0 0 0,0 0 0,-1 0 0</inkml:trace>
  <inkml:trace contextRef="#ctx0" brushRef="#br0" timeOffset="1484">12771 3912 24575,'29'-7'0,"0"1"0,5 0 0,2 0 0,-2 3 0,2 1 0,0 0-1093,-1-1 1,-1 0 0,5 0 1024,-6 0 1,3 1-1,3-1 1,0 0 0,0 0-1,-2 0-588,0 1 1,-2-1-1,0 0 1,2 1 0,5-1 567,-11 1 0,1 1 1,3-1-1,2 0 0,1 1 1,1-1-1,0 1 0,0-1 1,-1 1-1,0 0 1,-1 0-1,-3 0-249,3 0 0,-2 1 1,-1 0-1,-1 0 1,1 0-1,0 0 1,1 0-1,3 0 1,3 0 336,-11 0 0,2 1 0,2-1 0,1 0 0,2 1 0,0-1 0,1 1 0,1-1 0,0 1 0,0-1 0,0 1 0,0 0 0,0-1 0,-1 1 0,-1 0 0,-1-1 0,-1 1 0,-2 0 0,-1-1-285,6 1 1,-2 0 0,-2 0 0,-2 0-1,0 0 1,0 0 0,0 1 0,1-1-1,1 0 1,1 0 0,3 0 284,-6 0 0,2 0 0,1 0 0,1 0 0,2-1 0,0 1 0,1 0 0,0 0 0,1 0 0,-1 0 0,1 0 0,-2 0 0,1 0 0,-2 0 0,-1 0 0,-1-1 0,-2 1 0,-2 0 0,-1-1-84,11 1 0,-3-1 0,-3 1 0,-2-1 0,0 0 0,0 0 0,2 1 0,2-1 84,-2 1 0,2 0 0,1-1 0,2 1 0,0 0 0,0 0 0,-1 0 0,-2 0 0,-2 0 0,-3 0 0,-4 0 0,11 0 0,-7 1 0,-1-1 0,-1 1 0,2 0 0,0 0 0,-3 1 0,-5 3 885,-3 3 1,-5 6-886,-4 14 0,-6 7 0,-2-11 0,-1 1 0,-3 6 0,-1-6 0,-2 4 0,-1 3 0,-1 3 0,0 1 0,-1 1 0,1-2 0,-1-1 0,2-3 0,-1 2 0,0-1 0,1-2 0,-1 0 0,0 2 0,-1 2 0,1-3 0,-1 2 0,0 2 0,-1 1 0,1 1 0,-1 0 0,0-1 0,1 0 0,0-3 0,1-2 0,-1 6 0,1-3 0,0-1 0,1-1 0,-1 0 0,1 0 44,0-1 0,1-1 0,0 0 0,-1 0 0,1 2 0,-1 1-44,1 0 0,-1 2 0,0 2 0,0 0 0,0 1 0,0-1 0,0-2 0,0-1-405,0 1 1,0-3 0,0 0-1,0 0 1,-1 0 0,1 3 404,-1-3 0,0 2 0,-1 1 0,1 1 0,-1 0 0,1-2 0,-1-1 0,0-2 0,-1 5 0,-1-2 0,1-1 0,-1-2 0,0 1 498,2-4 0,-1 0 1,1-1-1,-2 1 1,0 2-499,-2-1 0,0 3 0,-2 1 0,0 0 0,0-1 0,0-1 0,0-3 0,-1 3 0,1-2 0,-1-2 0,-4 4 255,1-4 1,-2 3 0,-1 2 0,-2-1 0,-2 0 0,-2-3 0,-2-4-256,-2-4 0,-3-4 0,-2-1 0,-2-2 0,0-1 0,0 0 0,1 1-241,5-1 0,0 0 0,0 0 1,0-1-1,-1 1 0,0-1 1,-1 0-1,-2-1 241,1 0 0,0 0 0,-2-1 0,0 0 0,-1 0 0,-1-1 0,0 0 0,0-1 0,-1 0 0,1 0 0,3-2 0,0-1 0,-1 0 0,0 0 0,0-1 0,-1 0 0,1-1 0,-1 1 0,-1-1 0,1-1 0,-1 1 0,0-1-13,1 0 1,0 0 0,0-1 0,0 0 0,-1 0 0,-1 0 0,1-1 0,0 1 0,-1-1 0,1 0 0,0 0 0,0 0 0,0 0 0,1 0 12,-1 0 0,0 0 0,0 0 0,1 0 0,-1 0 0,1 0 0,0 0 0,0-1 0,-1 1 0,1-1 0,-1-1 0,-1 1 0,1-1 0,2 0 0,-2-1 0,0 0 0,0 0 0,-1 0 0,0 0 0,0-1 0,0 0 0,1 0 0,0 0 0,1 0 0,1 0 0,2 0 0,1 0 0,1 0-258,-7-1 1,2-1 0,2 1-1,1 0 1,2-1 0,-1 1-1,1 0 1,-1-1 257,-4 0 0,1 0 0,-1 0 0,1-1 0,2 1 0,1 0 0,4 1 192,-12-4 0,5 1 0,10 2 0,11 1 1,9 3-1</inkml:trace>
  <inkml:trace contextRef="#ctx0" brushRef="#br0" timeOffset="2384">21663 3381 24575,'1'22'0,"0"1"0,0 5 0,1 4 0,-1 4 0,1 4 0,0-9 0,0 3 0,0 2 0,0 2 0,1 1 0,0 1 0,0 1 0,1-1-298,-1-5 0,1 0 0,0 1 0,0 0 0,1 1 0,0 1 0,0-1 0,0 1 1,0 0-1,0-1 0,0 1 24,-1-3 1,0 0 0,1 0 0,-1 0 0,1-1 0,-1 1 0,1 1 0,0 0 0,0 0 0,1 1 0,-1 0 0,2 2 80,-2-6 0,2 2 0,-1 1 1,1 0-1,0 2 0,0 0 0,1 0 1,-1 0-1,1 0 0,-1 0 0,1 0 1,0-2-1,-1 1 0,0-2 0,0-1 1,0-2-1,0-1-105,1 9 0,0-3 0,0-2 1,-1-2-1,1 1 0,0-1 0,-1 1 1,2 2-1,-1 3 298,-1-7 0,0 1 0,1 3 0,0 0 0,0 2 0,0 0 0,1 0 0,-1 1 0,0-2 0,0 0 0,0-1 0,-1-2 0,0-2 0,0-1 0,-1-4 0,2 10 0,-1-5 0,0-2 0,-1-1 0,1 0 0,0 1 0,1 4 0,0 1 0,0 0 0,0-1 0,-1-3 0,-1-2 707,1 1 0,-2-3 0,0 0-707,1 1 0,-1-1 0,0-3 0,2 12 0,1 1 0,-8-37 0</inkml:trace>
  <inkml:trace contextRef="#ctx0" brushRef="#br0" timeOffset="3534">21730 3184 24575,'33'-3'0,"-6"1"0,5-1 0,-1 0 0,4-2 0,3 0 0,2 0-547,-6 1 1,2 0 0,1-1 0,1 1 0,1-1 0,-1 1 77,-5 0 1,0 0 0,0-1 0,1 1 0,0 0 0,0-1 0,0 1 58,-2 0 0,0 1 1,1-1-1,0 0 1,0 1-1,0-1 0,-1 0 1,1 1 250,1-1 0,-1 1 1,1-1-1,0 0 1,-1 1-1,0 0 1,-1 0-1,-1 0 159,3 0 0,-1 0 0,-2 0 0,1 1 0,-1-1 0,2 1-48,4-1 1,2-1 0,0 1 0,-1 0 0,-2 0 0,-2 1 47,-2 0 0,-2 0 0,-1 1 0,0 1 0,9 1 0,-1 0 0,-3 2-123,-1 0 0,-2 3 123,-1 1 0,-3 4 3276,0 15-2722,-11 2 1,-2 8-555,-6-11 0,-1 3 0,-2 3 0,-1 2-372,-3-1 0,-1 3 0,-1 3 0,-1 1 0,-1 0 0,0 0 0,1-2 372,0-4 0,1-2 0,-1 1 0,0-1 0,-1 1 0,0 1 0,0 1-192,-1-2 1,0 3 0,-1 0 0,-1 0 0,1 1 0,-1 0 0,1-1 0,0-1 0,0-1 191,1 2 0,-1-2 0,1-1 0,0 0 0,0 0 0,0 0 0,1 1 0,0 0 0,0 0 0,0 0 0,1 1 0,-1-1 0,1 1 0,0 0-309,0-1 1,0 0 0,0 1 0,1 0 0,-1-1 0,0 0 0,1 0 0,0-3 308,-1 9 0,1-3 0,1 0 0,-1 0 0,-1 1-224,1 0 1,0 1-1,0 1 1,-1-1-1,1-2 1,-1-4 223,1 6 0,-1-5 0,-1 3 299,0-4 0,-2 3 0,0 1 0,0-3 0,0-4-299,-2 7 0,0-4 1038,-1-1 0,-1 1 0,0-7-1038,-5-3 3276,0-4-2464,-7-3 2464,-3 3-3102,1-1 1,-3 3-175,3-1 0,-1 2 0,-1 1 93,4-3 1,-1 2 0,1 0 0,1-2 0,-1 0 0,1-1 0,2-1-1,-1 4 1,-1 0 0</inkml:trace>
  <inkml:trace contextRef="#ctx0" brushRef="#br0" timeOffset="4684">17708 4252 23480,'-28'1'0,"0"1"0,0 0 0,1 0 0,0-1 0,1 1 0,-8 2 0,2-1 0,7 0 0,4-1 540,-7 2-540,18-3 0,-10 0 0,-3-1 0,-12 2-511,11-2 1,-3 1 0,1 0 510,-6 1 0,0 0 0,-1 0 0,-3 0 125,7-1 0,-3 0 0,0 1 1,1-1-126,-1 0 0,0 1 0,1-1 0,-2 0 0,-1 0 0,5 0 0,6-1 0,1 1 0</inkml:trace>
  <inkml:trace contextRef="#ctx0" brushRef="#br0" timeOffset="5284">17226 4041 24575,'-19'13'0,"0"-1"0,-4 4 0,-2 0 0,1 2 0,1-1 0,1 1 0,-1 1-983,-6 4 0,-1 1 1,4-1 982,3 1 0,2 1 310,5-1 1,0 1 0,2-2-311,4-3 0,2-1 242,-5 6 1,4-3-243,8-8 0,3-8 0,9 9 1531,1-4-1531,10 6 0,1-8 0,4-5 0,7-1 0,-6-1 0,3 2 0,-6-3 0,0 1 0,1-1 0</inkml:trace>
  <inkml:trace contextRef="#ctx0" brushRef="#br0" timeOffset="6265">21251 4722 24575,'20'-2'0,"-1"1"0,0-2 0,0-1 0,15-1 0,1-1 0,-2-2 0,2 0 0,-5 2 0,3-2 0,1 1 0,-3 0 0,-2 0 0,-2 1 0,1 0 0,6-2 0,1 1 0,-7 1 0,0-1 0,-26 7 0</inkml:trace>
  <inkml:trace contextRef="#ctx0" brushRef="#br0" timeOffset="6668">21727 4503 24575,'30'7'0,"1"-1"0,0 1 0,2 1 0,1 0 0,-4 1 0,-1 1 0,-3 0 0,-1 0 0,-2 1 0,1 6 0,-24 3 0,-18-6 0,-10 0 0,-1 0 0,5-1 0,-1 1 0,-3-1-368,3-1 0,-3 0 0,-1 0 0,-1 0 1,1-1 367,-1-1 0,0 0 0,-1 0 0,1-1 0,1 0-137,-2 0 0,1-1 0,0-1 0,1 1 0,-5 2 0,2-1 0,3-1 1,7-5-1,0 1 0</inkml:trace>
  <inkml:trace contextRef="#ctx0" brushRef="#br0" timeOffset="7203">18838 4381 21039,'33'13'0,"-1"-1"0,0 0 0,1 0 0,-1 0 0,0 1 0,0-1 0,1 0 0,-1 0 0,1 0 0,-1 1 0,1-1 0,-1 0 0,0-1 0,-2 0 0,0-1 0,-2-1 0,5 0 0,-2-2 0,-1 0 0,-1-1 0,0 0 0,0 0 0,-1-1 0,0 0 0,-1 0 240,5 0 1,-1 0-1,-3-1 1,-4 0 0,-6-2-1,-9-2 1</inkml:trace>
  <inkml:trace contextRef="#ctx0" brushRef="#br0" timeOffset="7536">19061 4832 24575,'30'8'0,"1"0"0,-1 1 0,2-2 0,0-1 0,3 1 0,-6-1 0,2 2 0,2-1 0,1 0 0,2 0-469,-3-1 1,3 0 0,2 0 0,0 0 0,-1-1 0,-1 0 0,-2 0-188,2 0 1,-3-1-1,0 0 1,0-1 0,1 1 186,-2 0 1,1 0 0,1 1 0,0-1 0,-1 0 0,-1-1 0,-4 0 638,5 0 0,-3-1 1,-3-1-1,-2 0-170,4 1 0,-3-1 0,9 0 0,-32-1 0</inkml:trace>
  <inkml:trace contextRef="#ctx0" brushRef="#br0" timeOffset="10013">16999 3867 24575,'-1'28'0,"0"-1"0,1-8 0,0 1 0,0 12 0,0 5 0,0-2 0,-1-3 0,0-1 0,1 3 0,-1 1 0,-2-8 0,0 0 0,-1-3 0,1-3 0,0 0 0,-1 15 0,1-1 0,0-15 0,1-1 0,1 1 0,0-1 0,-2 14 0,3-14 0,-2-4 0,2-6 0,-1-1 0,1-2 0,4-1 0,16-4 0,2-3 0,-7 2 0,6-1 0,-1 1 0</inkml:trace>
  <inkml:trace contextRef="#ctx0" brushRef="#br0" timeOffset="12098">21871 4586 24575,'-25'5'0,"-1"4"0,7 3 0,3 3 0,1 2 0,2 6 0,2-4 0,3 1 0,6 6 0,1-1 0,1 2 0,2 5 0,2 1 0,-2-8 0,1 0 0,0 1-406,1 1 0,1 1 0,0-2 406,2 5 0,-1 2-123,-2 0 1,0 3 0,-1 0 122,1-6 0,-1-1 0,0 2 0,-1 2 0,0 2 0,-1 0 0,0-4 0,2 6 0,-2-3 0,-1 5 0,-3-6 0,-10-13 0,-1-1 0,1-11 1194,7-4-1194,4-1 391,3-2-391,9-5 0,5 0 0,7-1 0,2 2 0,1 5 0,2 7 0,4 9 0,-7 5 0,-6-1 0,-5 10 0,-6-11 0,2 9 0,-3-9 0,4 8 0,3-1 0,-5-11 0,0 0 0,8 7 0,-3-5 0,-1-9 0,0-4 0,-2-2 0,1-4 0,6-6 0,-4-1 0,11-5 0,-12 4 0,0 2 0,-6 2 0,-3 3 0,-2 0 0</inkml:trace>
  <inkml:trace contextRef="#ctx0" brushRef="#br0" timeOffset="14111">17205 4034 24575,'-17'-9'0,"9"5"0,-11-2 0,14 5 0,5 1 0,9 3 0,23 8 0,-13-4 0,1 0 0,8 2 0,0 2 0,-6-3 0,-1 1 0,-1 0 0,1 2 0,6 15 0,-3 3 0,-10-9 0,-2 2 0,1 1 0,0 2 0,-5 1 0,-6-1 0,-6 0 0,0 1 0,-1-1 0,-2 1 0,0 0 0,-3 8 0,0 0 0,-1 0 0,-1 0 0,-1-1 0,2-1 0,1-7 0,2-1 0,0 1 0,0 5 0,2 2 0,0-4 0,2-7 0,2 0 0,2 15 0,3 0 0,4-1 0,-2-12 0,3-1 0,10 9 0,10-8 0,-2-6 0,-4-7 0,-13-9 0,-13-2 0,-5 0 0,-8-1 0,-10 10 0,9 5 0,0 4 0,0 3 0,1 3 0,2 4 0,2 0 0,3 0 0,3 2 0,3 4 0,1 5 0,1-4 0,-2-3 0,1-1 0,0 4 0,1 1 0,-4-3 0,-4-7 0,-3-3 0,3-7 0,-2 0 0,-13 6 0,-2-3 0,10-9 0,-1-1 0,-8 1 0,0 0 0,-1-2 0,-1-1 0,-3-6 0,15-1 0,-6-1 0,19 1 0,2 0 0,1 1 0</inkml:trace>
  <inkml:trace contextRef="#ctx0" brushRef="#br0" timeOffset="15931">16773 5749 24575,'19'-3'0,"1"0"0,6 0 0,1 0 0,-8 1 0,1 1 0,10-1 0,5 0 0,0 1 0,-6 0 0,0 0 0,-1 0 0,-1 0 0,-2 0 0,0 0 0,9 0 0,-8-1 0,-17 1 0,-5 1 0,-1-6 0,1-13 0,3-13 0,-1-5 0,1 4 0,0-1 0,0 2 0,1-8-365,-2 13 1,0-5 0,0-2 0,1-3 0,1 0 0,-1-2 0,0 1 0,0 1 0,0 2 213,-1 0 1,1 0 0,0 1-1,-1-1 1,1 1 0,-1 0 0,1 1-1,0-1-259,0 0 0,0 1 1,0-1-1,1 1 1,-1 0-1,0 0 0,1 2 1,-1 0 289,1-4 0,-1-1 0,1 2 0,0 1 0,-1 4 0,1 4 120,5-5 0,-1 5 0,-1 2 0,0 3 0,-3 5 0,1-6 0,-8 18 3276,0 2-3192,-5-3 3192,-11-6-2356,-4 2 1,-3 0-921,-4-1 0,-3 1 0,2 1 0,-2 1 0,-1 0 0,-5 1 0,-2 1 0,1 0-647,1 1 1,-1 1-1,2 0 647,2 1 0,1 0 0,3 1 0,-4 1 0,6 0 0,5 1 0,11-1 0,6-1 0</inkml:trace>
  <inkml:trace contextRef="#ctx0" brushRef="#br0" timeOffset="17525">21920 4614 24575,'-25'5'0,"0"-1"0,0 0 0,-2 1 0,1 0 0,-5 1 0,-2 2 0,1-2 0,4 0 0,-7 2 0,1 0 0,2-1 0,-5 1 0,3 0 0,9-3 0,4 1 0,0-2 0,17-1 0,11 18 0,8 10 0,-3 0 0,2 4 0,0 0 0,0-2 0,0 1 0,2 3-286,-6-10 1,1 4 0,1 1 0,-1 0 0,-1-1 0,0-2 285,0 4 0,-1-1 0,0-1 0,0 0-625,1 4 1,1 0-1,0 0 1,-2-1 624,-1-5 0,0 0 0,-1-2 0,-1-2 0,2 5 0,-1-2 0,0-3 0,1-2 0,5 11 0,-4-14 0,-2-8 1483,-3-4-1483,9 8 2726,-3-2-2726,8 6 0,-6-7 0,1 1 0,7 12 0,-4-6 0,5 8 0,-4-10 0,8 0 0,-9-7 0,4-1 0,9-8 0,2-2 0,0-3 0,6-2 0,-3 1 0,1-1 0,0 0-532,0-1 1,4 0 0,-4 1 531,-3 0 0,-2 0-30,-1 1 0,-2 0 30,9-1 0,-11 2 0,-19 2 0,-5 1 0</inkml:trace>
  <inkml:trace contextRef="#ctx0" brushRef="#br0" timeOffset="19314">16768 5922 24575,'23'1'0,"0"0"0,-2 0 0,-1-1 0,8-1 0,-8 1 0,-7-1 0,-32 1 0,-4 1 0,-9-1 0,14 2 0,33 3 0,-11-4 0,4 2 0,-5-4 0,6 2 0,13-1 0,10 0 0,-10-1 0,3 1-105,1 0 1,3 1 0,-3 0 0,-2 0 0,-1-1 0,6 2 0,0-1 0</inkml:trace>
  <inkml:trace contextRef="#ctx0" brushRef="#br0" timeOffset="20350">21942 6078 24575,'14'5'0,"19"-2"0,3 2 0,-15-4 0,-2-2 0,-9 1 0,-4-1 0,-35-4 0,18 3 0,-21-2 0,29 6 0,3 0 0,2 1 0,-2-2 0,0 1 0,0-2 0</inkml:trace>
  <inkml:trace contextRef="#ctx0" brushRef="#br0" timeOffset="21623">22313 6684 24575,'-21'6'0,"-10"3"0,8-1 0,-1 1 0,-11 4 0,11-3 0,3-1 0,9-4 0,2 1 0,10 29 0,0-9 0,0-3 0,0 5 0,0 0 0,1-2 0,0-1 0,0 2 0,1 6 0,1 1 0,0 0-367,0-5 0,0-1 1,1 0 366,3 7 0,0-2 0,-1-13 0,0-1-43,4 8 1,2-2 42,1 5 0,-2-10 0,-1-1 0,1-4 0,-4-5 0,1-1 1095,-2-3-1095,-2-4 90,4 0-90,-2-2 0,5 0 0,2 0 0,8-1 0,-4-2 0,-2 0 0,-9 1 0</inkml:trace>
  <inkml:trace contextRef="#ctx0" brushRef="#br0" timeOffset="23139">16612 6412 24575,'14'5'0,"14"0"0,-7-2 0,12 0 0,-1 0 0,-7 0 0,7 2 0,-15 2 0,-4 3 0,-3 8 0,-3-1 0,0 2 0,4 16 0,0-3 0,1 0 0,-4-11 0,-1-1 0,2 5 0,0 0 0,0 6 0,-4-6 0,-2 0 0,-3-7 0,-2-3 0,-10-3 0,-12-4 0,-5 0 0,-4-4 0,14 0 0,1 1 0,-14 1 0,1 3 0,9-5 0,16-3 0,4-1 0,2 1 0,1-1 0</inkml:trace>
  <inkml:trace contextRef="#ctx0" brushRef="#br0" timeOffset="23747">18669 6739 17938,'34'3'0,"0"0"0,0 0 0,-1 0 0,1-1 0,0 1 0,0 0 0,-1 0 0,1 0 0,5 0 0,-1 0 0,-1 0 0,-1 0 0,0-1 0,-1 1-334,0 0 1,1-1 0,-1 0 0,-1 1 0,-2-1 0,-3-1 333,5 1 0,-4-1 0,-1 0 643,1 0 0,0-1 0,-5 1-643,11-1 1436,-6 1-1436,-43 7 0,7-5 0,-9 5 0</inkml:trace>
  <inkml:trace contextRef="#ctx0" brushRef="#br0" timeOffset="24081">19140 7030 24575,'24'15'0,"-1"-2"0,2 0 0,-6-4 0,-1-1-438,13 6 0,0-1 438,-10-6 0,-1 0 0,13 2 0,0 0 0,-14-4 0,-1 0 144,7 1 0,-3-2-144,-9-1 0,-5-3 0,-4 2 0</inkml:trace>
  <inkml:trace contextRef="#ctx0" brushRef="#br0" timeOffset="37643">8207 2867 24575,'36'1'0,"0"0"0,0 0 0,0 0 0,0 0 0,0 0 0,0 0 0,0 0 0,0 1 0,-1-1 0,0 2 0,1-1 0,0 1 0,0-1 0,1 1 0,-1 0 0,1 0 0,0 1 0,0-1 0,-1 0-274,-1 0 1,-2 1 0,1-1 0,0 0 0,-1 0 0,1 1 0,0-1 0,1 1 0,0 1 0,1-1 0,1 1 0,1 0 90,-4 0 1,0 0 0,2 1 0,0-1 0,1 1 0,1 1 0,0-1 0,1 1 0,-1-1 0,1 1 0,0 0 0,-1 0 0,0 0 0,0 0 0,-1 0 0,-1 0 0,-1 0 0,-1 0-71,5 1 1,-1 1 0,-1-1 0,0 0 0,-1 1 0,-1-1 0,0 1 0,0-1 0,1 1 0,-1 0 0,0-1 0,1 1 0,0-1 73,-1 0 0,0 1 0,1-1 0,0 0 0,0 0 0,0 0 0,0 1 0,0-1 0,-1 0 0,0 0 0,-1 1 1,0-1-1,-2 0 0,0 0 155,7 2 0,0 0 1,0 0-1,-1 1 1,-1-1-1,-2 0 1,-3-1-1,-2 0 0,-5-1 24,9 3 0,-6-1 0,-2-1-7,9 3 1,-4 0 6,-2 1 2656,-15-3-2656,-5 6 3276,-2 18-2295,-4-5 0,1 3-981,-1 2 0,-1 2 1092,0-8 0,-1 0 0,0 3-923,-1-1 0,-1 3 1,0 0-1,0-1-575,1 1 1,0 0 0,0 3 405,0-7 0,1 4 0,0 2 0,-1 0 0,1-2 0,0-4 0,-1 7 0,1-5 0,0 6 0,1-5 0,1 5 0,1 3 0,-1-1 0,1-1 0,-1-4 0,0-1 0,0-5 0,0 2 0,1 5 0,-1-5 0,1 5 0,0 2 0,1 3 0,-1 0 0,1 1 0,-1-2 0,1-3 0,-2-3-544,2 4 1,-2-4 0,1-1 0,0 1-1,1 4 544,-1-7 0,0 2 0,0 2 0,1 1 0,0 1 0,0 1 0,0-2 0,1 0 0,-1-2 0,1-2-547,1 7 1,0-3 0,0-1 0,1-1 0,0 0 0,-1 1 342,1 1 0,-1 0 0,1 0 0,0 0 0,0-1 0,0 0 204,1 2 0,0-1 0,1 0 0,0 1 0,1 3-410,-2-7 0,1 1 1,1 3-1,0-1 1,0 1-1,0-1 0,0-1 1,-1-2 373,0-1 0,-1-1 0,0-2 0,0 0 0,1 2 0,1 2 36,-1-2 0,2 3 0,0 1 0,0 1 0,0 1 0,1-1 0,-1-1 0,0-2 0,-1-2 0,3 7 0,0-3 0,-1-1 0,1 1 0,-1 2-321,-1-3 1,0 1-1,0 1 1,0 1 0,0 0-1,0-1 1,-1 0 320,-1-5 0,-1 0 0,-1-2 0,1 1 0,0 1 0,0 3 0,1 3-81,-3-8 0,1 3 0,1 1 1,0 2-1,0 1 0,0 1 0,0 1 1,1 1-1,-1-1 0,0 1 1,0-1-1,0 0 0,0-1 0,-1-1 1,-1-1 80,1 1 0,-1-1 0,0 0 0,-1-2 0,1 0 0,-1 0 0,0 1 0,0 0 0,0 0 0,0 2 0,1 1 0,0 2-15,-2-5 1,1 0-1,0 2 1,1 1 0,-1 1-1,0 0 1,1 2 0,-1-1-1,1 1 1,-1 1 0,1-1-1,-1 0 1,1 0-1,-1 0 1,0-1 0,0-1-1,-1-1 1,1 0 0,-1-2-1,0-1 15,1 7 0,-1-2 0,1-1 0,-1-2 0,0 0 0,-1-1 0,1 1 0,-1-1 0,1 2 0,-1 0 0,1 1 0,-1 3 0,0-6 0,0 1 0,0 1 0,0 1 0,0 1 0,-1 1 0,1 0 0,0 0 0,0 0 0,-1 1 0,1-1 0,0 0 0,-1-1 0,1-1 0,-1-1 0,1-1 0,-1-1 0,1-1 0,0 8 0,-1-4 0,1-1 0,-1-1 0,1-1 0,-1 0 0,1 1 0,0 2 0,1 2 0,1 4 0,-3-13 0,1 1 0,1 0 0,-1 2 0,1 1 0,-1 1 0,1 1 0,0 0 0,0 1 0,1 1 0,-1 0 0,1 0 0,0 1 0,0 0 0,0 0 0,0 0 0,0-1 0,0 1 0,1-1 0,-1 0 0,1-1 0,0 0 0,0-1 0,0 0 0,0 1 0,1 1 0,0-1 0,1 0 0,-1-1 0,1 0 0,0 1 0,0-1 0,0 0 0,1 0 0,-1 0 0,0-1 0,1 1 0,-1 0 0,1 0 0,-1 0 0,0 0 0,0 1 0,0-1 0,0 1 0,0 0 0,-1-2 0,0 0 0,0 0 0,0 0 0,-1 0 0,1 0 0,-1 1 0,1-1 0,-1 0 0,1 1 0,-1-1 0,1 1 0,-1-1 0,1 1 0,0 0 0,0 0 0,0-1 0,0 1 0,0 0 0,1 0 0,0 0 0,0 0 0,0 0 0,0-1 0,1 1 0,-1 0 0,2 0 0,-1 0 0,1 1 0,-1 0 0,1 0 0,0 1 0,1-1 0,-1 0 0,0 0 0,0 0 0,1 0 0,-1-1 0,0 0 0,0-1 0,0 0 0,-1 0 0,1-1 0,-1-1 0,-1 0 0,1-1 0,-1-1 0,0-1 0,2 10 0,0-2 0,0-2 0,-1-1 0,-1-2 0,1 0 0,-1 0 0,0 0 0,1 1 0,-1 0 0,1 2 0,1 1 0,-1 3 0,-1-9 0,0 1 0,0 1 0,0 1 0,1 1 0,-1 0 0,1 2 0,0-1 0,0 2 0,1-1 0,-1 1 0,0-1 0,0 1 0,0 0 0,0-1 0,0 0 0,-1-1 0,1 0 0,-1-1 0,0-1 0,0 0 0,-1-2 0,0-1 0,2 7 0,-1-1 0,0-2 0,0-1 0,-1 0 0,0-1 0,0 0 0,0-1 0,0 1 0,0-1 0,0 1 0,0 1 0,1 0 0,-1 1 0,0-1 0,1 1 0,0 1 0,-1 0 0,1 0 0,0 0 0,0 1 0,0 0 0,0-1 0,0 1 0,-1-1 0,0-1 0,1 0 0,-2 0 0,1-2 0,-1 0 0,1 5 0,0-1 0,-1-1 0,0-1 0,0 0 0,0-1 0,-1 1 0,1 0 0,0 0 0,0 1 0,1 2 0,-1-6 0,0 2 0,0-1 0,1 2 0,-1 0 0,1 0 0,0 0 0,0 0 0,0 1 0,0-1 0,-1 0 0,1-1 0,0 0 0,-1 0 0,0-2 0,1 4 0,-1-2 0,0 0 0,0-1 0,0 0 0,0 0 0,0-1 0,0 1 0,0 1 0,1 1 0,0 1 0,0 1 0,-1-5 0,0 1 0,1 1 0,-1 1 0,1 1 0,0 1 0,1 0 0,-1 1 0,0-1 0,1 0 0,-1 0 0,0 0 0,0-2 0,0 0 0,0-1 0,-1-1 0,1-1 0,-2-3 0,4 11 0,-2-2 0,1-2 0,-1-2 0,0 0 0,0 0 0,0-1 0,0 1 0,1 2 0,-1 0 0,0 1 0,1 2 0,-1-1 0,0 1 0,0-1 0,1-2 0,1-2 0,0-2 0,0-4 280,6 4 1,1-4-1,0-3 1,0-1 0,-2-1-281,1 7 0,-1-2 0,1-10 1289</inkml:trace>
  <inkml:trace contextRef="#ctx0" brushRef="#br0" timeOffset="37643">14851 19049 16390,'-22'-2'0,"-17"-1"748,14 1 0,-2 1 1,-2-1-1,-3-1-748,3 0 0,-3-1 0,-3-1 0,-1-1 0,-2 0 0,-1 0 0,1 0 0,0 1 0,3-1-410,-2 0 0,2 1 1,0-1-1,0 1 1,-1-1-1,0 0 0,-2 0 1,-1 0 361,6 1 0,-1-1 0,-1 1 0,-2-1 0,0 0 1,0 0-1,-1 0 0,0 0 0,0-1 0,1 2 1,0-1-1,0 0 0,2 1-250,-2-1 0,0 0 0,0 1 0,1-1 0,0 1 0,1 0 0,-1-1 0,0 1 1,0 0-1,0 0 0,0 0 256,1 0 1,1 1 0,-1-1-1,1 1 1,0-1 0,-1 1 0,0-1-1,0 1 1,0 0 0,-2-1 0,0 1-1,0 0-97,3 1 1,0-1-1,0 1 1,-1-1 0,-1 1-1,0 0 1,0-1-1,0 1 1,-1 0 0,0 0-1,0 0 1,0-1-1,0 1 1,1 0 0,-1 0-1,0 0 139,2 0 0,0 0 0,0 0 0,-1 0 0,1-1 0,-1 1 0,0 0 0,0 0 0,1 0 0,-1 0 0,1 0 0,-1 1 0,1-1 0,0 0 0,0 0 0,1 0 0,0 0-76,-4 0 1,0 1-1,0-1 1,1 0-1,-1 0 1,1 0-1,0 0 1,1 1-1,-1-1 1,1 0-1,1 1 1,-1-1-1,1 1 1,1-1 75,-4 0 0,-1 1 0,0-1 0,1 0 0,0 0 0,1 1 0,0-1 0,3 1 0,1-1 0,1 1 0,3 0 0,-8-2 0,2 1 0,3 0 0,3 1 0,2-1 358,-7 1 1,3 0-1,-8-3 1,14 2 0,24 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26:25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6962 5512 24575,'31'-3'0,"1"-1"0,-1 1 0,1 0 0,-3 1 0,0-1 0,2 0 0,1 0 0,3 1 0,3 0 0,-8 0 0,3 1 0,1 0 0,2 0 0,2 0 0,0 0 0,2 0 0,-1 1 0,1-1 0,-1 1 0,0-1 0,-2 1 0,-1-1-298,2 1 0,-1 0 0,0 0 0,-2 0 0,1 0 0,0 0 0,0 0 0,0 0 1,2 1-1,1-1 0,1 0 115,-7 1 1,0-1 0,2 0 0,0 0 0,1 0 0,1 1 0,0-1 0,0 0 0,1 1 0,-1-1 0,1 0 0,-1 1 0,-1-1 0,1 1 0,-2 0 0,0 0 0,-2-1 0,0 1-92,5 1 1,-1-1 0,-1 1 0,-1 0 0,-1 0 0,1-1 0,-2 1 0,1 0 0,-1 0 0,1 0 0,0 0 0,0 0-25,2 0 0,0 0 0,0 1 0,-1-1 0,1 0 0,-1 0 0,1 0 0,0 0 1,0 0-1,0 0 0,0-1 194,0 1 0,0-1 0,1 0 0,1 0 0,-1 0 0,0 0 0,0 0 1,0 0-1,-1 0 0,-1-1 0,0 1 0,-2 0 104,5-1 0,-1 1 0,-1 0 0,0 0 0,-2 0 0,1-1 0,0 0 0,0 0 0,1 0 0,1 0 0,1-1 0,0 0 0,-2 1 0,-2-1 0,-3 0 0,-3 0 0,5 0 0,-5 0 0,-3-1 0,-2 0 0,1-1 0</inkml:trace>
  <inkml:trace contextRef="#ctx0" brushRef="#br0" timeOffset="5307">5950 6662 24575,'28'2'0,"0"-1"0,-6 1 0,2 0 0,8 1 0,-12-1 0,4 0 0,3 1 0,4 1 0,1-1 0,3 1 0,2 1 0,2-1 0,1 1 0,1-1 0,1 1 0,0-1 0,0 1 0,0-1 0,0 0 0,-1 0 0,-2 0 0,-1-1-164,-3 0 0,1 0 0,-1-1 0,0 0 0,0 0 0,0 0 1,0 0-1,1 0 0,-1-1 0,1 1 0,-1 0 0,1-1 1,0 1-1,1 0 0,-1 0 0,1 0 0,0 0 0,1 0 1,0 1-1,0-1 32,-3 1 1,0-1 0,1 1 0,0 0 0,0 1 0,1-1 0,0 0 0,0 1 0,1-1 0,-1 1 0,1-1 0,0 1 0,0-1 0,0 1-1,-1-1 1,1 1 0,0-1 0,0 0 0,0 1 0,-1-1 0,1 0 0,-1-1 0,0 1 0,0-1 0,-1 0-12,2 0 1,0 0-1,0 0 1,0 0-1,0-1 1,0 0-1,0 1 1,1-1-1,-1 0 1,0 0-1,-1 0 1,1 0-1,-1 0 1,0-1 0,0 1-1,0 0 1,-1-1-1,0 1 1,-1 0-1,0-1 1,-1 1-1,0 0 1,-1 0-77,7 0 1,0-1-1,-2 1 1,0 0-1,-1 0 1,0 0-1,0 0 1,-2-1-1,1 1 1,0 0 0,-1-1-1,1 1 1,0-1-1,0 1 1,0-1 134,0 1 1,-1-1 0,0 1 0,0-1 0,0 0 0,-1 0 0,1 1 0,0-1 0,0 0 0,0 0 0,1 0-1,0 0 1,1 1 0,1-1 0,0 0 83,-4 0 0,1 0 0,1 0 0,1 1 0,1-1 0,0 0 0,1 0 0,0 0 0,0 0 0,1 0 0,-1 0 0,0 0 0,-1 0 0,-1 0 0,0 0 0,-1 0 0,-1 0 0,-2 1 0,-1-1 0,-2 0 0,-1 0 0,13 0 0,-4 0 0,-2 0 0,-3 0 0,0 0 0,1 0 0,1 0 0,3 0 0,-3 0 0,1 0 0,0 0 0,0 0 0,0 0 0,-1 0 0,1 0 0,0 0 0,0 0 0,-1 0 0,1 0 0,0 0 0</inkml:trace>
  <inkml:trace contextRef="#ctx0" brushRef="#br0" timeOffset="17440">13665 5552 24575,'26'1'0,"0"0"0,-1-1 0,6 1 0,4 0 0,1-1 0,2 1 0,-2-1 0,-3 0 0,0 0 0,0 0 0,1 0 0,4 0-365,-6-1 1,3 1 0,2-1 0,2 0 0,0 0 0,-1 0 0,0 0 0,-3 0 0,-2 0-292,6 0 1,-3-1-1,-1 0 1,0 0 0,2 0 108,0-1 1,2 1 0,0-1 0,0 1 0,-3-1 0,-3 1 644,8-1 1,-5 1-1,-4 0 1,-4-1-1,-6 0 1,-4 2-1</inkml:trace>
  <inkml:trace contextRef="#ctx0" brushRef="#br0" timeOffset="17851">14358 5218 24575,'-7'27'0,"-1"0"0,0 0 0,2 2 0,1 1 0,-1-2 0,0 1 0,2 0 0,3 0 0,1-1 0,1-2 0,1 2 0,1-1 0,1 12 0,1-4 0,1-10 0,1-8 0</inkml:trace>
  <inkml:trace contextRef="#ctx0" brushRef="#br0" timeOffset="18957">16450 4879 24575,'-36'7'0,"1"0"0,-1 1 0,1-1 0,-1 0 0,5 3 0,-1 0 0,0 2 0,1 0 0,2 0 0,5 0 0,-3 5 0,5 0 0,0 2-959,-5 7 0,0 2 0,6 0 959,5 0 0,5 2 0,3-6 0,2 1 0,4 3 0,5 0 0,4 3 0,2 1 0,1 0 0,1-2 0,0 3 0,1-1 0,2 0 0,1 2-547,0-6 1,0 1 0,2 1 0,1 0 0,0-3 0,0-2 411,5 2 1,1-4-1,0-2 1,0-1 134,6 3 0,0-4 0,1-1-68,0-4 1,0-3 0,0-1 67,-2-3 0,1-1 0,0-2 0,6-2 0,1-1 0,0-2 0,-2-1 0,1-2 0,1-3 0,-5 0 0,2-2 0,1-1 0,0-1 0,-4 0-593,-1 0 0,-2-1 1,0 0-1,0-1 593,5-3 0,2-2 0,-2-1 0,-6 1 0,2-7 0,-7 1 441,-6 3 0,-4 1-441,-1-4 2992,-10 8-2992,-8 11 1816,-7 7-1816,-10 27 0,14-9 0,1 1 0,-1 0 0,3 1 1638,7 5 0,4-3-1339,7-4-299,13 3 0,13-22 0,-6-8 0,-3-8 0,-1-5 0,-10 4 0,-2-2-234,5-8 1,-1-1 233,-9 5 0,-2 0 0,-1 1 0,-4 0 0,-6-2 0,-4 3 0,-8-5 0,0 13 0,-4 4 0,-1 5 0,-3 5-605,-3 0 1,-2 3 604,3 0 0,0 0 0,-1 3 0,-4 4 0,0 2 0,2 0 0,-3 1 0,3 1 0,0 4 0,6 0 0,15-1 0,9-1 0,-1-8 0,3-2 0</inkml:trace>
  <inkml:trace contextRef="#ctx0" brushRef="#br0" timeOffset="19489">17826 5515 24575,'-6'26'0,"1"0"0,-1-1 0,0 8 0,2 2 0,3-7 0,1 4 0,1 2 0,2 0 0,0-3-820,2 0 1,2-1 0,1-1 0,0 2 163,1 1 1,0 2-1,1 0 1,1 0 0,2-2 498,2-1 0,3 0 0,1-2 0,-1-1 1,-1-1 265,4 6 0,0-3 0,0 0-109,2-1 0,2 0 0,-4-8 1487,6-5-1487,-12-24 0,-15-12 0,-5-5 0,1-3 0,-2-2-56,-2 4 1,-1-2 0,2 3 0,0 3 0,1 2 0,-4-9 0</inkml:trace>
  <inkml:trace contextRef="#ctx0" brushRef="#br0" timeOffset="20068">17767 5658 24575,'4'-10'0,"-1"1"0,3-3 0,-1 2 0,9-8 0,9 3 0,0 3 0,5 4 0,6 17 0,-7 2 0,-7 1 0,1 2 0,-5-1 0,-1 2 0,4 7 0,-2 0 0,5 8 0,-20-5 0,-8-2 0,-20-8 0,-7-5 0,-1 3 0,-2-2-261,8-6 0,-2 0 0,3-3 261,1-1 0,3-2 0,-6 0 0,17-2 0,8 2 0,4-1 0</inkml:trace>
  <inkml:trace contextRef="#ctx0" brushRef="#br0" timeOffset="20507">18472 5547 24575,'-5'31'0,"0"0"0,0 0 0,1 4 0,3-3 0,6-2 0,2-5 0,5-7 0,-2-13 0,-23-39 0,10 25 0,-12-25 0</inkml:trace>
  <inkml:trace contextRef="#ctx0" brushRef="#br0" timeOffset="20790">17984 5421 24575,'3'-4'0,"13"2"0,6 1 0,6 2 0,6 0-656,-5 1 1,5 0-1,3 0 1,0 0 0,-2 0-165,-1 0 1,-2 0 0,1 1 0,1-1 492,-1 0 1,3 0 0,0 1 0,-2-1 0,-3 0 709,3-1 1,-4 0-1,-1 0-383,2 0 0,0-1 298,-1 0 0,-4 0 1,0 0-1,-3 1 1</inkml:trace>
  <inkml:trace contextRef="#ctx0" brushRef="#br0" timeOffset="21139">19069 5465 24575,'-9'24'0,"0"0"0,2 8 0,0-4 0,2 0 0,11 2 0,7-3 0,3-14 0,4-1 0,13-1 0,-3-11 0,0-5 0,-11-2 0,-1-2 0,12-9 0,-17 6 0</inkml:trace>
  <inkml:trace contextRef="#ctx0" brushRef="#br0" timeOffset="21371">19301 5508 24575,'-6'19'0,"0"-1"0,-4 15 0,12-7 0,4-10 0,19 2 0,7-4 0,-14-8 0,1-2 0,6 2 0,2 1 0,-4-3 0,-1-4 0,-6 0 0</inkml:trace>
  <inkml:trace contextRef="#ctx0" brushRef="#br0" timeOffset="21839">19692 5400 24575,'-1'25'0,"1"1"0,0-3 0,1 1 0,0 4 0,0 3 0,1 0-979,0-1 1,1-1 0,3 4 978,2-1 0,3 2 0,2 3 0,1 0 0,1-1-547,0-5 1,0 0 0,2 1 0,0-1 0,1 1 0,0-1 111,-1-2 1,0 0 0,0 1-1,0-1 1,1 0 0,0-1 0,1-1 434,1 0 0,1 0 0,1 0 0,-1-3 0,0 0 0,-1-3 455,3 1 0,-1-2 0,-1-3 0,-2-1-455,5 4 0,-3-6 0,7-5 0,-29-24 209,-5-3 1,0 0 0,0 0 0,-5-7 0</inkml:trace>
  <inkml:trace contextRef="#ctx0" brushRef="#br0" timeOffset="22391">19749 5545 24575,'20'1'0,"17"0"0,-13-1 0,-2 0 0,1 1 0,1 2 0,-1 0 0,10 1 0,3 6 0,-26-4 0,-7 6 0,-18 3 0,-3 0 0,-2-5 0,-5-2 0,-2-4 0,-3-2 0,0 0 0,2-1 0,0 1 0,0-1 0,-2 0 0,0-1 0,3 0 0,3-1 0,5 0 0,12 0 0,7 1 0,2-1 0</inkml:trace>
  <inkml:trace contextRef="#ctx0" brushRef="#br0" timeOffset="22907">20334 5522 24575,'-18'32'0,"4"-5"0,12-14 0,10-1 0,5-4 0,13-3 0,-7-7 0,1-3 0,8-10 0,-1-2 0,-35-7 0,-11 10 0,-7 4 0,-5 3 0,-4 2 0,-2 3 0,8 3 0,0 2 0,1 1 0,-3-1 0,5 3 0,4 5 0,10 1 0,24 5 0,-6-8 0,7-1 0</inkml:trace>
  <inkml:trace contextRef="#ctx0" brushRef="#br0" timeOffset="23758">20654 5308 24575,'10'-31'0,"1"0"0,-3 9 0,0 0 0,0-4 0,0 1 0,0 3 0,-2 2 0,2-10 0,-3 12 0,-2-1 0,-7-11 0,-2 12 0,-1-1 0,-15 34 0,12 4 0,2 4 0,-3 0 0,0 3 0,6 3 0,3 3 0,4 0 0,5-2 0,5-2 0,2 1-357,-1-2 0,2 1 0,3-1 1,2-1 356,3-2 0,3-1 0,2 0 0,0-1 0,-1-3-681,0 1 1,0-2 0,0-1 0,2-1 680,2 1 0,1-1 0,0-1 0,-3-4 0,-1-3 0,-3-4 0,-1-1 0,1-2 0,-1-3 0,-3-7 0,-4-3 0,-7-11 1223,-16-5-1223,-10 12 0,-5 1 0,-5 3 0,-1 1 0,1 0 0,1 1 0,0 4 0,3 3 2925,3 6-2925,3 2 0,-1 7 0,4 0 0,2 2 0,5-2 0,7 0 0,-1-5 0,4 0 0</inkml:trace>
  <inkml:trace contextRef="#ctx0" brushRef="#br0" timeOffset="24908">21505 5266 24575,'-8'28'0,"-1"0"0,6-1 0,1 1 0,-2-3 0,-1 2 0,3-1 0,5 10 0,3-5 0,6-5 0,2 0 0,1-23 0,-4-8 0,9-20 0,-10 9 0,2-7 0,14 28 0,-1 4 0,-2-4 0,4 0 0,-2-1 0,-6 0 0,-1-3 0,13-1 0,-4-4 0,-16-3 0,-1-3 0,-8 6 0,-2 2 0</inkml:trace>
  <inkml:trace contextRef="#ctx0" brushRef="#br0" timeOffset="25208">21566 5476 24575,'21'-18'0,"9"-2"0,-11 9 0,4-1 0,3-1 0,3-1 0,-1 1 0,4-2 0,0 1-880,-1 0 0,2-1 0,-2 3 880,-2 2 0,-3 2 0,9-4 0,-17 9 0</inkml:trace>
  <inkml:trace contextRef="#ctx0" brushRef="#br0" timeOffset="25626">22229 5281 24575,'-26'14'0,"0"1"0,1-1 0,-1 1 0,-4 0 0,1 0 0,10 0 0,13 11 0,32-20 0,13-9 0,-4-5 0,2-5 0,-1 2 0,-6 5 0,-1 2 0,-1-3 0,1-5 0,0-1 0,0 0 0</inkml:trace>
  <inkml:trace contextRef="#ctx0" brushRef="#br0" timeOffset="25855">22411 5311 24575,'-6'27'0,"21"-10"0,10-7 0,6-4 0,-4-4 0,1-2-109,-2 0 1,2-1-1,-4 0 1,4 0 0,-6 0-1</inkml:trace>
  <inkml:trace contextRef="#ctx0" brushRef="#br0" timeOffset="30201">880 7822 24575,'36'1'0,"-1"0"0,-4 1 0,1 1 0,7-1 0,-14 0 0,3-1 0,2 1 0,2 0 0,1 0 0,3-1 0,1 1 0,1 0 0,2 0 0,0 0-157,-10-1 1,1 0 0,1 0 0,1 1 0,1-1 0,0 0 0,2 1 0,0-1 0,1 0 0,1 1 0,0-1 0,0 0 0,0 0 0,1 1 0,0-1 0,0 0 0,-1 0 0,1 0 0,-1 0 0,0 1 0,0-1 13,-2-1 1,0 1-1,0 0 1,0 0-1,0 0 1,1 0-1,-1-1 1,1 1-1,-1 0 1,1-1-1,0 1 1,0-1-1,0 1 1,0 0 0,0-1-1,0 1 1,1 0-1,-1-1 1,1 1-1,-1-1 1,1 1-1,0 0 1,0-1 15,-2 1 1,1 0 0,0-1 0,0 1 0,0 0 0,1-1 0,0 1 0,0 0 0,1 0 0,-1-1 0,0 1 0,1 0 0,-1 0 0,0-1 0,0 1 0,0 0 0,-1-1 0,1 1 0,-1-1 0,-1 1 0,1-1 0,-2 1 0,0-1 0,0 1 0,-1-1 0,0 0-67,6 0 0,0 1 0,0-1 1,-1 0-1,-1 0 0,0 0 0,0 0 1,-1 0-1,0-1 0,-1 1 0,0 0 1,0 0-1,0 0 0,-1-1 0,0 1 1,0 0-1,-1 0 97,6-1 0,-1 1 0,-1 0 0,1 0 0,-2-1 0,1 1 0,-1-1 1,0 1-1,-1 0 0,0-1 0,0 1 0,0 0 0,-1-1 96,3 1 0,-1 0 0,0-1 0,0 1 0,-1 0 0,0 0 0,-1-1 0,1 1 0,-1-1 0,1 1 0,-1 0-163,2-1 1,-1 0-1,1 1 1,-2-1-1,1 0 1,0 0-1,0 0 1,1 0-1,0 0 1,0 0 162,-1 0 0,0 0 0,2 0 0,0 0 0,1 0 0,0-1 0,-1 1 0,-1 0 0,-1-1 0,-1 1 0,-2 0 0,-2-1 0,7 0 0,-3 0 0,-2 0 0,-1-1 0,1 1 0,3-1 0,-3 1 0,2-1 0,2 0 0,0 1 0,-1-1 0,-2 0 0,-4 0 0,-5-1 1114,12-2 1,-8-1-1115,-6 1 0,-5 1 3276,-10 0-3220,-6 3 3220,1 0-1568,1 0 1568,1-1-1117,1-1-2159,1 1 0,1 0 0,20-3 0,-9 5 0,4-1 0,4 1 0,4 0 0,4 1 0,1-1-547,-5 1 1,0-1 0,2 1 0,1 0 0,0 0 0,-1-1 60,2 1 1,-1 0 0,1 0 0,0 0 0,0 0 0,2 0 485,-3 0 0,1 0 0,0-1 0,0 1 0,1-1 0,0 1 0,1-1 0,-1 1 0,1 0 0,0-1 0,1 1 0,-1-1 0,1 1 0,-1-1 0,-1 1-351,1-1 1,0 0-1,0 1 1,-1-1 0,0 0-1,1 0 1,2 0 350,-5 1 0,3-1 0,0 0 0,0 0 0,1 0 0,-2 0 0,0 0 0,-2 0 0,-2 0 0,7-1 0,-1 1 0,-3 0 0,-1-1 0,-1 1 0,1-1 0,-2 0 0,-2 0 0,-3 0-41,3-1 0,-5 0 41,-4 1 0,-2 0 0,13-2 0,-2 1 1638,-9 0 0,-1 1 177,4 0-177,2 0 0,0 0-1424,3 0-72,3 1-142,-13-1 0,-7 0 0,-3 0 0,10 1 0,-4 1 0,4 3 0,-8-2 0,-4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27:22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10631 1817 23224,'37'2'0,"1"0"0,-1 1 0,0-1 0,1 0 0,-1 0 0,0 1 0,1-1 0,-1 0 0,1 0 0,-1 1 0,0-1 0,1 0 0,-1 0 0,-8 0 0,1-1 0,1 1 0,1 0 0,0-1 0,1 1 0,2 0 0,-1-1 0,2 1 0,0 0 0,0 0 0,1 0 0,1-1 0,0 1 0,0 0 0,0 0 0,1 0 0,0-1 0,0 1 0,0 0 0,1 0 0,-1-1 0,0 1 0,0-1 0,0 1 0,0-1 0,-1 1 0,0-1 0,0 0 0,0 1 0,-1-1 0,-1 0 0,0 0 0,0 0 0,-1-1-118,3 1 1,0 0 0,0-1 0,-1 1 0,0-1 0,0 0 0,-1 1 0,1-1 0,-1 0 0,0 0 0,-1-1 0,1 1 0,0 0 0,-1 0 0,1 0 0,0-1 0,-1 1 0,1 0 0,0 0 0,0 0 0,1-1 0,-1 1 0,1 0 0,0 0 0,0 0 0,1 0 0,0 0 0,1 1 23,-4-1 0,0 0 1,1 1-1,0 0 0,0-1 1,1 1-1,0-1 1,0 1-1,1 0 0,-1 0 1,1 0-1,0 0 0,0-1 1,0 1-1,1 0 1,-1 0-1,0 0 0,0 0 1,0 0-1,0 0 0,0-1 1,0 1-1,0 0 1,-1-1-1,0 1 0,0 0 1,-1-1-1,1 0 1,-2 1-1,1-1 0,-1 0 1,-1 0-1,1 0 0,-2 0 1,0-1-4,8 1 1,-1-1-1,1 0 1,0 0 0,0 0-1,0 0 1,0-1 0,-1 1-1,0-1 1,0 1-1,-1-1 1,-1 0 0,0 1-1,-1-1 1,-1 0 0,-1 0-1,-1 1 1,-2-1-1,0 1 1,-2-1 0,-1 1-1,-2-1 1,-2 1 0,21-2-1,-5 1 1,-4 0-1,-3 0 1,-2 0 0,0-1-1,2 1 1,0-1 0,-1 0-1,1 1 1</inkml:trace>
  <inkml:trace contextRef="#ctx0" brushRef="#br0" timeOffset="2367">2268 4022 24575,'37'0'0,"1"0"0,-1 1 0,-8-1 0,-2 1 0,4-1 0,0 1 0,3-1 0,2 0 0,0 0 0,-4 0 0,5 1 0,-2 0 0,0-1 0,1 0 0,0-1 0,-2 0 0,-2-1 0,-2-1 0,-1 1 0,1 0 0,-3-1 0,-7 0 0,-1 0 0</inkml:trace>
  <inkml:trace contextRef="#ctx0" brushRef="#br0" timeOffset="3548">9679 2987 24071,'16'21'0,"-1"0"0,1 0 0,-2-1 0,0 1 0,0 1 0,0 3 0,-1 3 0,0 0 0,-1-2-617,0 0 1,-2-3 0,2 5 616,0 3 0,1 4 0,1 3 0,-1-1 0,-1-3-820,-3-6 1,0-3 0,0 1 0,0 1 758,1 3 1,0 0-1,1 2 1,0 2 0,-1 2 60,-1-4 0,0 3 0,0 2 0,-1 1 0,1 0 0,0-1 0,-1-3 0,-1-3 0,3 5 0,-1-5 0,0 0 0,0 4 0,-1-5 0,0 4 0,1 2 0,-1 1 0,1 0 0,-1-4 0,-1-5 0,0-6 259,1 0 1,0-5 0,4 17-1,-12-32 1</inkml:trace>
  <inkml:trace contextRef="#ctx0" brushRef="#br0" timeOffset="4902">9776 3076 24575,'32'0'0,"-9"-1"0,4 0 0,1-1 0,4 0 0,1 0 0,0 0-820,-5 0 1,-1-1 0,0 1 0,3-1 163,2 0 1,2-1-1,1 0 1,0 0 0,-1 0 595,-5 0 1,0 0 0,-1 0-1,2 0 1,2-1 59,1 1 0,3 0 0,1-1 0,1 1 0,0 0 0,-1-1 0,-2 1 0,1 0 0,-2 1 0,-1-1 0,1 0 0,1 0 0,3 1 0,-7-1 0,2 1 0,2 0 0,1-1 0,0 1 0,1 0 0,-2-1 0,0 1 0,-3 0 0,-1 0 0,3 0 0,-2 0 0,-1 1 0,-1-1 0,1 1 0,2-1 0,2 0 0,3 0 0,1 0 0,0 1 0,-1-1 0,-2 0 0,-3 1-151,4 0 1,-3 0 0,-1 1-1,-1-1 151,-1 1 0,-1 0 0,0 0 0,-3 0 780,7 2 0,-6 0-780,-9 0 0,-3 2 0,-8 4 3276,1 7-3258,7 17 1281,-10-10 1,-1 4-1300,-1 3 0,-2 3 0,1-1 0,0 4 0,1 0-421,-3-5 0,1 1 0,1-3 421,2 3 0,2-2 0,0-1 0,1 1 0,1 1 0,-1 2 0,1-1 0,1 2 0,1 1 0,-1 1 0,2 2 0,-2-4 0,1-4 0,0 0 0,1 5 0,3 3 0,-2-3 0,-1-3 0,-1 0 0,-1-3 0,0 2 0,-2-3 0,-2-6 0,-1-1 0,-1 13 0,-2-9 0,-2-6 0,-1 0 1263,-11 0-1263,-11-1 0,6-7 0,-1 0 0,-9 0 0,-6-3-760,4-1 1,-3-1-1,-4-1 1,-3 0 759,7 0 0,-3 0 0,-2-1 0,-1 1 0,0 0 0,-1-1 0,2 1-469,1-1 1,0 0 0,1 1 0,-1-1 0,0 0 0,-1 0 0,-1 1 190,4-1 0,-2 0 0,0 0 0,0 0 0,-1 0 1,1 0-1,0 0 0,0 0 0,2 0 278,-5 0 0,1 0 0,0 1 0,1-1 0,1 1 0,1-1 0,1 1-155,-4-1 1,3 1 0,0 0-1,1 0 1,-1 1 154,3-1 0,-1 0 0,-1 1 0,2-1 0,2 1 0,2 0 0,-5 2 0,3 0 0,2 0 0,-6 0 0,3 0 0,6 0 0,3-2 0,6 0 1897,8-2-1897,-1 0 3276,4-1-2512,-4 2 1,5-2 0,1 1 0</inkml:trace>
  <inkml:trace contextRef="#ctx0" brushRef="#br0" timeOffset="16503">10855 5970 24575,'-24'0'0,"1"1"0,-1 0 0,-4 1 0,3-1 0,-4 1 0,-3 1 0,-1 0 0,-1 1-469,4 1 1,-1-1 0,-1 2 0,-1 0 0,0 0 0,-1 1 0,1 1 58,0 0 0,0 1 1,0 0-1,-1 0 1,0 1-1,0 1 0,-1 1 1,1 0 196,3-1 1,-1 0 0,0 1 0,0 1 0,-1 0 0,1 0 0,1 1 0,0 1 0,1 0 0,2 1 212,-3 4 0,1 0 0,0 2 0,2 0 0,1 1 0,0 0 0,1-1 0,1 0 0,-4 4 0,0-2 0,2 1 0,1 0 0,2 1 0,1 1 0,3 2 0,0 0 0,3 1 0,1 2 0,2-1 0,2 1 0,2 0 0,4 1 0,1 0 0,1 0 0,1 0 0,-1-2 0,0 0 0,0-2 0,1 1 0,0-1 0,2 1 0,0 5 0,0 0 0,2 1 0,1-1 0,1-2 247,3-2 0,1-2 0,1 0 0,2-1-247,4 3 0,2-1 0,1 1 0,0-2 0,-3 0 0,1 0 0,0-1 0,4 0 0,3 1 0,3 0 0,2 0 0,-1-2 0,-1-3-535,0 1 0,-2-4 1,2 1 534,-1-1 0,2 2 0,-1-1 0,1-1 0,-3-2 0,0-1 0,1-1 0,0-1 0,2 1 0,0-2 0,1 0 0,0 0 0,-2 0 0,1 0 0,-1-1 0,1 0 0,0-2 0,2 0 0,-1-2 0,0-1 793,6-1 1,0-2-1,2-2-793,0-1 0,2-1 0,2-1 0,-2 0 0,0-1 0,-1 0 0,1 0 0,-1-1 299,1-1 1,-1 0-1,0-1 1,-2 0-300,-1 0 0,-3-1 0,1 0 0,6 0 0,0-1 0,-2 1 0,-7 0 0,-2 0 0,1 0-149,1 1 0,1-2 0,0 1 1,-2 0 148,0 1 0,-3-1 0,1 0 617,0 0 0,1 0 0,1 0-617,8-3 0,1-1 0,-1 0 0,1-1 0,-1-1-334,-3 0 1,1-2 0,-4 0 333,-5-1 0,-2-2 0,2-2 0,0-3 0,-6 2 0,0-3 0,-1 1 0,3-5 0,-2-2 0,-4 3 0,0-4 0,-1 0 0,-1 2 0,1-6 0,-1-6 0,-6 11 0,1-5 0,0-5 0,-1-2 0,0-1 0,-1-1 0,-1 2 0,-2 2 0,-1 0 0,-2 1 0,0 1 0,-2 0 0,0 0 0,0-2 0,0-1-328,2 6 0,0-2 0,0 0 1,1-1-1,-1-1 0,0 1 1,-1 0-1,-1 0 0,-1 2 1,-1 0 291,-2-2 1,-1 1 0,-1 0 0,-1 1 0,-1 0 0,-2 1 0,-1 0 0,-2 0 35,-1 3 0,-1 0 0,-2 0 0,-2 1 0,0-1 0,-1 1 0,-1 1 0,-1-1 0,1 1 0,0-1-274,1 3 1,-1 0 0,0 0 0,-1 0 0,0 1 0,0 0 0,-1-1 0,1 1 0,-1 0 0,0 0 0,0-1 273,-1 0 0,0-1 0,0 0 0,-1 0 0,1 0 0,-1 0 0,0 1 0,0 0 0,0 0 0,1 2 0,-1 0-143,0 2 1,0-1 0,0 1 0,0 1 0,0 0-1,0 1 1,0 1 0,0 0 0,0 1 0,1 1 142,-7-3 0,1 2 0,-1 1 0,1 1 0,0 0 0,1 2 0,-1 1 0,1 0 0,-1 2 0,1 2 0,1-1 0,-1 1 0,1 0 0,-6-2 0,1-1 0,-1 1 0,2 2 0,0 3 0,-1 2 0,-1 3 0,3 2 0,6-1 0,3 0 0,3 1 0,0 2 0,0 0 0</inkml:trace>
  <inkml:trace contextRef="#ctx0" brushRef="#br0" timeOffset="18262">10986 8480 24575,'-29'-6'0,"0"0"0,-1 2 0,-2 1 0,1 2 0,-2 1 0,0 3-552,1-1 0,-3 0 0,-1 3 552,4 1 0,-1 3 0,0 0 0,2 1-430,-4 0 0,2 1 0,-3 3 430,7-3 0,-2 2 0,-1 1 0,-1 0 0,2 1 0,1-1 0,-3 2 0,3 0 0,-1 0 0,0 2 0,-1 0 0,-1 2 0,0 1 0,1-1 0,3-1 0,-1 0 0,2-1 0,2 2 0,-1 5 0,2 2 0,5-2 0,10-6 0,3 0 347,-2 6 0,3 1-347,2-4 0,3 1 0,4 6 0,1 2 0,-1-1 0,1 0 0,0-1 0,1 1 0,0-1 0,-1 4 0,-1 1 0,-1-4 0,1 2 0,-2 0 0,1 4 0,-1 1 0,0-2-328,1-4 0,1-2 0,-1 1 328,0 3 0,0 1 0,3-1 0,1-1 0,3-1 0,-1-2 0,0 4 0,2-1 443,-1-4 1,1 1 0,2-2-444,5 5 0,2-2 0,-5-8 0,2 0 0,0-1 0,7 9 0,0-2 0,1-1 0,0-2 0,3-1 0,0 0 0,-1-3 0,-1-1 0,1 1 0,-1-2 0,-3-4 0,-2-1 0,-2-2 0,1 0 0,4 1 0,0 0 0,1 0 0,0 0 0,0-1 0,1-2 952,-2-2 1,2-2-953,0-2 0,2-2 0,-1-1 0,-1 0 0,0 0 0,1-2 0,6 0 0,1-2 0,-1-1 0,1-3 0,0-1 0,-1-2 0,1 0 0,-1-2 0,2-3 0,-9 2 0,1-3 0,0-2 0,-1 0 0,-2 1 0,7-6 0,-3-1 0,0-2-199,-5 2 1,0-2 0,-1-1 0,-2-1 198,-4 2 0,-2 0 0,-1-1 0,-1 1-734,3-4 0,-2 1 0,0-1 734,-3 4 0,1-1 0,-2-1 0,-2-1 0,-4-4 0,-2-1 0,-2-2 0,-3-2 0,-2 7 0,-1-2 0,-2-2 0,-2 0 0,1 0 0,-1 0 0,1 1-469,2 2 1,-1 1 0,1-1 0,0 1 0,-1 0 0,-1 0 0,0-1 194,0 0 1,-2 0 0,0-1 0,0 1 0,0-1 0,0 2 0,0 0-1,1 3 274,-3-7 0,0 2 0,0 2 0,1 1 0,0 1-103,-1-2 0,1 1 0,-1 1 0,-1 1 103,-1 0 0,0 0 0,-2 2 0,2 1 0,0 2 0,0 3 0,0 1 0,-5-3 0,1 5 467,1 4-467,0 7 380,7 4 0,0 0 1,9 2-1</inkml:trace>
  <inkml:trace contextRef="#ctx0" brushRef="#br0" timeOffset="20004">10688 10868 24575,'-31'3'0,"1"0"0,1 1 0,-2 1 0,1 1 0,4-2 0,1 1 0,-2 2-820,-4 2 1,-2 2 0,0 1 0,2 0 184,3 0 1,3 0 0,-2 2 634,-5 4 0,-1 1 0,2 0 483,9-4 1,2 1 0,0 1-484,-2 6 0,0 1 0,1 2 0,3-1 0,1 2 0,1 0-248,-1 1 1,1 1 0,2 0 247,2-2 0,2 1 0,1 0 0,1 2 0,0 1 0,2-1-361,1-2 0,0-1 1,1 1 360,0-1 0,0 0 0,2-2 1171,0 4 0,2-1-1171,2-2 0,0-2 0,0-3 0,0 0 0,1 6 0,1 0 0,-2-6 0,-1 0 0,0-1 0,1 1 0,3 9 0,1 0 0,-2-8 0,2 0 28,1 1 1,2 3 0,1-2-29,4 5 0,1-1 0,0 0 0,0-1 0,2-1 0,0-1 0,-5-9 0,0 0 870,0 0 0,1-1-870,10 10 0,-6-8 0,0-1 0,10 7 0,-3-5 0,1 0 0,5 4 692,-10-9 1,0-1-693,5 1 0,-1-2 0,-5-3 0,1-1 0,6 3 0,1-2 0,-5-5 0,-1-1 0,1-1 0,1 0 0,2 0 0,2-1 0,0-2 0,1 0 0,-1-1 0,4-1 0,-1-2 0,-2 1 0,0 0 0,0-3 0,-1-3 0,0-1 0,-2-1 0,6-3 0,-1-2-534,-5 1 1,2-1 0,-3 0 533,1-6 0,-2-2 0,0-1 0,-1-1 0,-2 2 0,-2-2 0,-3 3 0,0-2 0,-2 1 0,2-4 0,-2-1-365,-2 7 0,-1-2 1,-1 2 364,-1-7 0,-2-2 0,0-1 0,0-5 0,-2 2 0,0 7 0,-2 2 0,1-3 0,0 2 0,0-3 0,-1 1 0,-1 0 0,-4-6 0,-1 1 0,-2 1 0,2 9 0,-1 1 0,0-2 0,-2 0 0,0-3 0,-1 1 0,1 4 0,-2-5 0,0 3 0,0-6 0,-1 3-96,3 10 1,-1 2 95,-2-1 0,-1-1 0,-3 1 0,-3-1 0,0 1 0,-5-4 0,0 2 496,2 2 1,-1 1 0,-1 1-497,-9-1 0,-3 1 0,8 7 0,-2 1 0,-2 0 0,2 1 0,0-1 0,1 0 0,-2 1-309,2 2 0,-2 0 0,0 1 0,3 0 309,-2 2 0,1 2 340,-4 1 0,1 0-340,8 1 0,0 0 101,-1 0 0,2 0-101,-1 1 0,13-1 0,3-1 0</inkml:trace>
  <inkml:trace contextRef="#ctx0" brushRef="#br0" timeOffset="22065">10874 12936 24575,'-26'-2'0,"0"0"0,-3 2 0,-4 0 0,-1 1 0,3 2 0,-2 3 0,2 2 0,-3 2-547,7-2 1,-3 1 0,-2 1 0,0 1 0,1 1 0,3 2 488,-1 3 0,2 1 0,2 2 1,-1 1-1,0 0 58,-2 2 0,-1 1 0,1 0 0,1 1 0,1-2 0,1 0 0,2-1 0,0 0 0,0 2 0,1-1 0,-1 2 0,1 0 0,1-1 0,3-3 0,-4 7 0,2-1 0,-3 1 0,-1 3 0,2-1 327,5-3 0,2 0 1,1 3-328,2 2 0,0 3 0,1 1 0,0 0 0,3-7 0,0 2 0,1-1 0,0 1 0,0 0-441,1 0 1,-1 0 0,2 0 0,0 0 0,2-1 440,1 0 0,2-1 0,0 0 0,3 2 0,1 3 0,3 3 0,1 1 0,0-2 0,-1-3 0,1 1 0,-1-2 0,2 2 0,0-2 0,1 3 0,1 1 0,1-2 0,0-5-467,5 0 1,1-4 0,-1-2 466,5 6 0,2 0 478,-1-5 0,3 1 1,-2-4-479,4-2 0,0-5 0,-1 0 0,-1-3 0,-2-4 0,0-4 0,11-4 0,2-3 0,-8-2 0,1 0 0,2-3 0,-2 1 0,2-2 0,2-1 0,-1 1 0,-3 0-154,1 0 1,-3 1-1,1 0 1,1-2 153,0-1 0,3-1 0,-1-1 0,-1 1 0,-3 1 316,-1 0 0,-4 2 1,2-2-317,6-4 0,2-1 0,-2-1 0,-6 4 0,-2-1 0,0 0 0,1 0 0,0 0 0,1-1 0,0 0 0,1-1 0,0-1 0,-2 2 0,2-2 0,-1 2 0,0-2 0,-3 2 0,1 1 0,0-3 0,-1-2 0,1-5 0,0-5 0,1-1 0,-3 0 0,-1 1 0,-2 3 0,-3 2 0,0-2 0,2-4 0,-4 4 0,2-4 0,1-3 0,0-1 0,1-1 0,-2 0 0,0 1 0,-2 2 0,-2 4 0,2-8 0,-3 3 0,-1 1 0,0-3 0,1 4 0,1-2 0,-1-1 0,0-1 0,-2 2 0,-4 2 0,-5-5 0,-3 2 0,-3 1 0,-1 2 0,-1-2 0,-1 2 0,-2-2-168,1 7 1,0-3-1,-1 0 1,-1 1-1,0 3 168,-4-2 0,-1 2 0,0 2 0,-5-6 0,0 3 0,4 10 0,-1 4 0,2 4 0,0 4 176,-16 1 1,11 3 0,10 2-1</inkml:trace>
  <inkml:trace contextRef="#ctx0" brushRef="#br0" timeOffset="23663">10837 15274 24575,'-36'-7'0,"-1"1"0,1-1 0,7 2 0,1 0 0,2 3 0,-1 2 0,1 4 0,-8 8 0,-1 5 0,7-2 0,-1 2 0,0 0-1093,-2 2 1,0 1 0,0 1 697,8-4 1,-1 1 0,1 0 0,1 2 394,0 3 0,2 1 0,0 2 0,1-2 188,-4 6 0,2-1 1,-1 3-189,1-2 0,0 3 0,1-1 0,1-2 0,1 0 0,2-1 0,1-1 326,0-1 1,0 0-1,2-1-326,1-2 0,1-1 0,1 0 0,-2 3 0,2 0 0,-2 2 0,1-2 0,4-5 0,1-1 0,-1 3 0,-1 0 0,3-3 0,-1 1 0,0 13 0,1 3 0,4 0 0,3 1 0,2-5 0,0 3 0,3 0 397,1-6 0,1 1 1,1 0-1,2 0-397,-1-1 0,2 0 0,1 0 0,2 0 0,1-2 0,2 1 0,2-1 0,-1 0 0,0-3 0,3 6 0,0-4 0,2 1 0,0-3 0,2 0 0,1-1 0,0-5 261,6-4 1,1-4 0,2-3-262,-5-4 0,2-1 0,1-2 0,-2 0 0,-3 0 0,0-1 0,-1-1 0,-1-2-434,7-3 0,-1-3 1,-2 1 433,-1-1 0,-1 0-98,-3 0 0,1 0 0,1-1 98,1-2 0,0 0 0,0-1 0,0 0 0,0 0 0,-2-1 286,-4 1 1,-1-1 0,-1 0-287,8-7 0,-2 1 0,-10 7 0,0-1 0,13-7 0,-2 0 0,-7 2 0,-5-1 0,-3-2 0,0-12 0,-6 10 0,1-3 0,0-8 0,1-2 0,-4 8 0,0-2 0,-1 1-624,1 0 0,-1-1 1,-1 0 623,-1-2 0,-1 0 0,-4-2 0,-4 5 0,-4-1 0,-1-2 0,-2 0 0,-2 0 0,0 2 0,-3-1 0,-1 0 0,0-1 0,-1 1 0,1 0-547,2 1 1,0-1 0,0 0 0,-1 1 0,0 0 0,-1 1 500,0 2 0,-1 1 0,0 0 0,-1 0 1,1 1-1,0 1 0,2 3 46,-2-4 0,1 3 0,1 1 0,-1-1-470,-2-2 0,0 0 1,0 0-1,0 0 470,0 2 0,0 1 0,0 1 0,0 0-258,-4-2 1,1 1 0,0 2 257,-7-3 0,1 4 590,8 9 0,2 2-590,-8 3 3276,14 5-3026,10 3 0,4-2 0,5 3 1</inkml:trace>
  <inkml:trace contextRef="#ctx0" brushRef="#br0" timeOffset="25123">13947 15188 24575,'-36'-1'0,"9"2"0,-2 0 0,-4 0 0,-3 0-863,10 1 1,-2 0 0,2 0 862,-8 2 0,2 0 0,0 2 0,1 1 412,2 2 0,0 3-412,5 1 0,0 3 0,2 0 0,-6 7 0,2 5-616,7-3 1,-1 5 0,1 2 0,2-3 615,3-2 0,3 0 0,0 2 0,2-2 0,1 2 0,0 1 0,2 1 0,2-1 0,2 5 0,4-1 0,0 0 0,1 0 0,-1-4 0,1 0 0,0 0 0,1 0 0,3 6 0,1 1 0,1-1 0,0-3 0,0-3 0,0-3 0,1 0-85,0 1 1,1 0-1,0 1 85,2 5 0,0 2 0,1-2 0,-3-8 0,0 0 0,1 2-371,0-1 1,2 2-1,1 2 1,0-1 0,-1-3 370,5 3 0,-1-2 0,1 0 0,-2-1 0,0 0 0,1 1 0,1-2-205,5 0 1,1 0 0,1-2 0,0-1 204,-2-3 0,1-1 0,-1 0 0,0 0 0,2 1 0,-1 1 0,1-1 0,0-2 0,6 1 0,0-3 0,-4-3 1154,-5-6 0,-1-4-1154,1 0 0,0-5 124,5-11 0,-1-6-124,-7 2 0,-1-3 0,0 0 0,1-1 0,0 0 0,1-3 105,0-4 1,0-5 0,0 1-1,-2 2-105,-4 5 0,-1 2 0,2-3 0,0-3 0,2-4 0,1-2 0,-1 1 0,-2 4 0,1-1 0,-3 2 0,1-1 0,1-1 0,1-2 0,-1 0 0,-1 3-174,-1 1 1,-2 2 0,1 0 173,-1 3 0,-1-1 0,0-1 0,0-6 0,0-1 0,-2 0 0,-1 6 0,-2 1 0,0-2 0,2-6 0,-2-1 0,-4-4 0,-3 10 0,-2-3 0,-2-3 0,-2 0 0,0 0 0,-1 2 0,0 3 0,-1-1 0,0 3 0,-2 2 0,-2-2 0,-4-3-298,2 6 0,-3-3 0,-2-1 0,-1-2 0,-2 0 0,0-1 0,-2 1 0,1 1 1,-1 2-1,2 2 0,0 3 24,-4-1 1,1 2 0,-1 3 0,0 1 0,0 1-1,-1 0 1,-2-2 210,2 1 1,-1 0-1,-2-1 1,1 1 0,-2-1-1,1 2 1,1 0-1,0 2 1,2 1 62,-5 0 0,1 2 0,1 1 0,1 1 0,1 1 0,2 1 0,-10-3 0,3 3 0,0 1 0,0 2 0,-1 3 0,4 1 0,5 1 0,3 2 0,2 0 0,2 0 0,-2 1 0,9-1 0</inkml:trace>
  <inkml:trace contextRef="#ctx0" brushRef="#br0" timeOffset="93045">12959 4490 24575,'0'35'0,"-1"-12"0,0 3 0,0 6 0,0 5-656,0-7 1,0 4-1,0 3 1,0 0 0,1-2-165,1 1 1,1-2 0,1 2 0,-1 3 514,0-8 1,0 3 0,1 2 0,-1 1 0,0 1 0,1-2-1,0-1 1,-1-3 304,2 2 0,-1-1 0,1-3 0,-1 1 0,1 2 0,0-2 0,1 3 0,0-1 0,0 0 0,-1-1 0,0-4 323,0 7 1,-1-3 0,0-1-324,2-3 0,-1-1 0,0-1 651,0 11 1,-2-2-652,2-13 0,-2-2 0,-1 2 0,-1-5 0,1-10 0,-1-6 0</inkml:trace>
  <inkml:trace contextRef="#ctx0" brushRef="#br0" timeOffset="93512">12676 5624 24575,'2'28'0,"0"-1"0,4 5 0,8 1 0,3-7 0,6 1 0,1-1 0,-1-2 0,-1-2 0,-1-2 0,3 0-484,2 0 0,3-1 0,3 0 0,-1-5 484,0-4 0,0-3 0,1-1 0,2-2 0,-1 1 0,1-1 0,2-1 0,-1 0 0,1-1 0,-1 0 0,0 0 0,0-1 0,0-2 0,0-1 0,0-3 0,0 0 0,0-2 0,-3-2 0,-3-1 0,0-4 0,-5-2 0,-2-4 0,-5-3 0,-2-4 0,-1 0 0,-3 1 0,0-7 0,-2 1 0,-1 5 0,-1-1 0,-2 4 0,-1-4 0,-3 15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28:20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5894 5913 24575,'22'0'0,"-1"0"0,6 0 0,2 1 0,3-1 0,-12-1 0,0 1 0,4-1 0,-1 0 0,2 0 0,1-1 0,3 0 0,0-1 0,-4 0 0,-2 1 0,-3 0 0,-3-1 0,5 1 0,-17 2 0,0-2 0,-2 1 0,0 0 0</inkml:trace>
  <inkml:trace contextRef="#ctx0" brushRef="#br0" timeOffset="2954">14643 4056 24575,'-8'26'0,"1"-1"0,-1 0 0,2 0 0,1 0 0,0 5 0,0-3 0,0 4 0,-1 4 0,0 1 0,1 0 0,0 0 0,1-3-656,0 4 1,0 0-1,1-2 1,1 1 0,-1 2 186,0-6 1,1 1 0,-1 0 0,0 1 0,1 0 0,0 0 0,1-1 30,1 1 0,1 0 0,0 0 0,1 0 0,0-1 0,0-2 0,0-2 1077,0 5 0,0-3 1,1-1-1,0 1-639,0 4 0,1 2 0,0-3 0,-1-8 0,4 2 0,-8-30 0,0-2 0</inkml:trace>
  <inkml:trace contextRef="#ctx0" brushRef="#br0" timeOffset="3405">14267 5015 24575,'-2'23'0,"3"3"0,2-6 0,2 1 0,6 11 0,4-1 0,-2-7 0,2-1-334,4 6 0,3-3 334,-3-12 0,2-3 0,4 0 0,1-3 0,3-1 0,0-1 0,2-2 0,2-2 0,-5-2 0,1-1 0,-1 0 0,3-1 0,-1-1 55,-4 0 0,0-1 0,0-2-55,2-3 0,1-2 0,-2 0 0,4-2 0,0-2-337,-4 0 1,0-1 0,-3 1 336,0-3 0,-5 2 0,2-4 0,-7 6 0</inkml:trace>
  <inkml:trace contextRef="#ctx0" brushRef="#br0" timeOffset="4091">14693 3050 24575,'7'31'0,"0"0"0,0-1 0,-2-3 0,0-1 0,0 0 0,1 2 0,1-1 0,-2 0-1126,2 8 0,-1-1 1126,1 0 0,-1 0 0,-2-7 0,0 0 0,-1-2 0,1-1 0,-1-1 360,-1 2 1,0-4-361,-1-11 372,-1-7-372,2-10 0,4-11 0,-2 5 0,1-2 0</inkml:trace>
  <inkml:trace contextRef="#ctx0" brushRef="#br0" timeOffset="4515">14956 3336 24575,'10'6'0,"6"7"0,-4-1 0,8 8 0,-8-5 0,2 4 0,1 2 0,-2-5 0,0 1 0,5 6 0,1 0 0,-5-7 0,0-2 0,10 8 0,-7-7 0,-3-4 0,-9-7 0,0 0 0</inkml:trace>
  <inkml:trace contextRef="#ctx0" brushRef="#br0" timeOffset="5118">14658 3465 24575,'33'-13'0,"0"1"0,0-1 0,0 0 0,-7 2 0,-1 0 0,1 1 0,5-1 0,4 1 0,-2 0 0,-7 1 0,6-1 0,-9 2 0,-22 7 0</inkml:trace>
  <inkml:trace contextRef="#ctx0" brushRef="#br0" timeOffset="5649">15188 2822 24575,'3'26'0,"1"-1"0,-1-6 0,0-1 0,1 2 0,-1-2 0,0 2 0,-1 0 0,-3-7 0,1 1 0,0-6 0,1-3 0,1 1 0,0-3 0,0-1 0</inkml:trace>
  <inkml:trace contextRef="#ctx0" brushRef="#br0" timeOffset="20946">18991 6796 24575,'33'-17'0,"-8"4"0,-7 4 0,0 0 0,2-1 0,1 1 0,2 1 0,2 0 0,-2 0 0,2 1 0,0 1 0,2 1 0,-2 1 0,-1 1 0,0 0 0,10-1 0,-1 1 0,-12 1 0,-2 2 0,13-3 0,-16 2 0,-6-1 0</inkml:trace>
  <inkml:trace contextRef="#ctx0" brushRef="#br0" timeOffset="23362">4370 7339 24575,'30'-5'0,"1"1"0,0 0 0,0-1 0,-2 1 0,1 0 0,-1 0 0,-2 1 0,9 1 0,0 1-772,-7-1 1,2 0-1,2 0 1,1 0 771,-4 0 0,2 0 0,1 1 0,0-1 0,0 0-656,3 1 1,1-1-1,0 0 1,0 1 0,0 0 367,-4-1 0,0 1 0,0 0 0,0 0 1,1 0-1,0 1 288,-2-1 0,1 1 0,0-1 0,1 1 0,-1 0 0,-1 0 0,-2 0 0,5-1 0,-2 1 0,-1 0 0,0 0 0,1 0 0,-1-1 0,1 1 0,0 0 0,0-1 0,-2 1 0,-3 0 235,7-1 0,-3 1 0,-3-1-235,8 0 0,-2 0 0,-8 1 0,-3-1 0,0 0 0,-10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29:24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3485 24575,'33'-2'0,"1"0"0,0 0 0,-6 0 0,0 0 0,1 0 0,-1 0 0,1 0 0,0-1 0,-1 1-1093,2-1 1,-2 1 0,3-1 721,-3 0 1,3 0 0,-1 0 0,1 1-355,-2-1 0,1 0 1,-1 0-1,2 0 725,-3 0 0,1 1 0,0 0 0,2-1 0,3 0 0,-2 1 0,2-1 0,3 0 0,1-1 0,1 1 0,-1 0 0,-1 0 0,-1 0-455,-1 0 0,-1 0 1,0 1-1,-1-1 0,1 1 1,0-1-1,2 0 455,-1 1 0,1-1 0,1 0 0,1 0 0,-1 0 0,0 0 0,0 0 0,-3 1 0,-2-1 0,9 1 0,-3 0 0,-2 0 0,0 0 0,0 0-285,1 0 1,0 0-1,0 0 1,0 0 0,2 0 284,-5 1 0,2 0 0,1 0 0,0-1 0,-1 1 0,0 0 0,-1 0 0,-2 0 0,-2 0 0,0 0 0,0 0 0,1 0 0,3 0 0,-4 0 0,4-1 0,1 1 0,0-1 0,1 1 0,0-1 0,-2 1 0,-2 0 0,-3-1 0,4 1 0,-4 0 0,-1-1 0,0 1 0,4 0 0,1-1 0,2 0 0,3 0 0,0 1 0,-1-1 0,-2 0 0,-5 1 0,1-1 0,-4 1 0,0 0 0,2 0 0,1 0 0,3 0 0,1 0 0,-1-1 0,-2 1 0,-3 1 0,0-1 0,-3 1 0,2 0 0,-1-1 0,2 0 0,0 1 0,-1-1 359,6 1 0,-1-1 0,0 1-359,-3-1 0,0 0 0,0 0 0,-1 0 0,-1 1 0,0-1 1137,6 0 1,-2 0-1138,-7 1 0,-2 0 1638,-1 0 0,-2 1 818,16 0-1708,-21 0 1,-7-1 0,-8 0 0</inkml:trace>
  <inkml:trace contextRef="#ctx0" brushRef="#br0" timeOffset="4684">8421 2239 24575,'-7'19'0,"0"-1"0,-4 18 0,7-14 0,0 2 0,2-5 0,0 0 0,-1 1 0,1-2 0,-1 10 0,0-4 0,2-10 0,-1-4 0,2-12 0,-3-6 0,2 1 0,-1-1 0</inkml:trace>
  <inkml:trace contextRef="#ctx0" brushRef="#br0" timeOffset="5205">8255 2534 24575,'-2'22'0,"0"2"0,2-13 0,0 3 0,1-7 0,1 1 0,0-4 0,2 2 0,2-4 0,5-1 0,2-1 0,6-2 0,-1-2 0,12-7 0,-11 2 0,1-2 0,-3 2 0,1-2 0,4-5 0,-2 1 0,-1-2 0,-2 1 0,-12 10 0,-5 6 0</inkml:trace>
  <inkml:trace contextRef="#ctx0" brushRef="#br0" timeOffset="10844">7308 5093 24575,'31'-2'0,"5"-1"0,-6 1 0,3 0-1639,1 0 1,3-1 1382,-7 1 0,1 0 0,7-1 256,-11 1 0,4 0 0,2-1 0,2 1 0,1-1 0,1 1 0,-1 0 0,-1-1 0,-1 2 0,1-1 0,-1 1 0,1-1 0,0 1 0,0 0 0,1-1 0,0 1-328,-3-1 0,1 1 0,0-1 1,1 0-1,0 0 0,-1 1 1,1-1-1,-2 0 0,0 1 1,-1 0-76,4 0 1,1 0 0,-2 0 0,-1 1 0,-1-1 0,-1 1 0,-1-1 402,8 1 0,-4 0 0,0 0 0,1-1-95,-4 1 1,1-1 0,0 1 0,-1-1 0,-1 1 94,0-1 0,-1 1 0,0 0 0,1-1-216,1 1 1,3-1 0,-1 1 0,-1-1-1,-5 1 216,6 0 0,-5 0 204,3 0 1,-7-1 0,-15 1-1,-7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0:43:53.372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11753 6030 24575,'26'1'0,"-5"0"0,2 0 0,10-1 0,-1 1 0,1 0 0,2-1 0,-3 0 0,0-1 0,-10 1 0,-1-1 0,7 0 0,2 0 0,6-1 0,0 0 0,-4 0 0,-1-1 0,1 0 0,-1 1 0,-6-2 0,-1 1 0,7-1 0,4-1 0,-16 4 0,1-1 0,11 0 0,0 1 0,-5 0 0,1 0 0,5 1 0,4-1 0,-2 1 0,-3-1 0,1 2-409,-3-2 0,1 1 0,-1 1 409,2-1 0,-2 0 0,3 0 0,1 0 0,0 1 0,0-1 0,1 0 0,0 0 0,2 0 0,2 0 0,-5 0 0,3 0 0,-2 0 0,-4 0 0,-2-1 0,2 1 0,4 0 0,1 0 0,-2 0 0,4 0 0,-3-1 0,-3 2 0,2-1 0,-3 0 0,2 1 0,-1-1 0,-6 1 0,0 1 0,1-1 0,6 1 0,3-1 0,1 1 0,-3 0 0,-1 0 0,-3 1 0,4-1 0,-3 0 0,2 1 0,2-1 0,1 1 0,0 0 0,-3-1 0,1 1 0,0 0 0,0 0 0,0 0 0,-1 0 0,2 0 0,-2 0 0,0 1 0,1-1 0,1 0-547,2 1 1,3 0 0,0 1 0,0-1 0,-3 0 0,-3 0 264,5 1 0,-3 0 0,2-1 282,-4 1 0,3-1 0,1 0 0,-2 1 0,-2-1-672,4 0 0,-4 0 0,2 1 672,-2-1 0,1 0 0,0 0 0,-2 0 0,-1 0 0,-2 0 0,1-1-413,-1 1 1,0 1 0,1-1 412,0-1 0,-1 1 0,1 0 0,-1 0 0,-1 0 0,0 0 0,0 0 0,-2-1 0,1 0 238,-2 0 0,0 1 0,1-1-238,6 1 0,2-1 0,-1 0 0,-7 0 0,-1 0 0,1 0 0,6 1 0,0-1 0,1 0 0,-1 1 0,-1-1 0,-1 0 1232,4 0 1,-1 0-1233,-4-1 0,0 1 0,0-1 0,1 0 0,0 0 0,4 0 0,2-1 0,-1 1 0,-7-1 0,-1 1 0,1-1 0,7 0 0,1 0 0,-2 0 0,1 0 0,-1 0 0,-2-1 0,0 0 0,1 1 0,0-1 0,-1 0 0,-1-1 1157,-2 1 0,-1 0-1157,3-1 0,1-1 0,-4 1 0,0-1 0,-1 0 0,2 0 0,1-1 609,7-1 0,-1-1-609,-15 0 0,0 0 0,5 0 0,2-1-41,0-1 1,3-1-1,-1 1 41,0-1 0,-1 1 0,1-1 0,-1 1 0,-1-1 0,0 1 592,7-4 1,-2 1-593,-3 2 0,-1 1 0,-7 2 0,0 0 0,10-1 0,-1 0 0,-11 1 0,-1 1 624,15-2-624,-3 1 205,-14 3-205,19-1 0,-4 2 0,-10 0 0,0 0 0,4 1 0,-2 0 0,13 0 0,-13 0 0,0 0 0,9 0 0,-7 1 0,0 0 0,7 0 0,-8 0 0,-3-1 0,-6 1 0,-3-1 0,-11 0 0,-1 0 0</inkml:trace>
  <inkml:trace contextRef="#ctx0" brushRef="#br0" timeOffset="1516">19839 6077 24575,'34'-8'0,"1"-1"0,0 4 0,3 0 0,-2 1 0,-8 2 0,-2 1 0,3-1-820,6 0 1,4 1 0,0-1 0,-4 0 146,-6 0 1,-2 0 0,1 0 672,8 0 0,0 0 0,-2 0 181,1 0 0,-3 0-181,1 0 0,1 1 0,-7 0 0,2 0 0,-1 0 0,5 0 0,0 0 0,-8 1 0,2 0 0,0 0 275,1-1 1,1 1 0,1 0-276,3 0 0,1 0 0,0 0 0,-1 0 0,0-1 0,0 1-294,-2 0 1,1 0 0,-4-1 293,1 1 0,-2-1 0,-2 0 0,1 1 833,-1-1 0,3 1 0,-1 0-833,4-1 0,2 1 0,-3-1 0,4 0 0,1 1 0,-4-1 529,3 0 0,1 0-529,-7 0 0,4 0 0,-1 0 0,-4 0 0,-3 0 0,-2 0 163,12-1 1,-2 0-164,-7 1 275,2-2 0,-19 2 0,-3 0 1</inkml:trace>
  <inkml:trace contextRef="#ctx0" brushRef="#br0" timeOffset="8738">18278 6192 24575,'35'0'0,"1"1"0,-1-1 0,1 1 0,-6-1 0,-1 1 0,0-1 0,-2 0 0,2 0 0,-2 0 0,-1 0 0,3 1 0,-3 0 0,-6 0 0,0 1 0,3 0 0,3 2 0,2 1 0,4 0 0,5 2 0,0 0 0,-2-1 0,-5 0 0,-1-1 0,1 1 0,2 1-547,-2-1 1,4 2 0,0 0 0,0 0 0,-2 0 0,-3-1 2,4 1 0,-3-1 1,2 2 543,2 1 0,2 1 0,0 0 0,-3 0 100,-7 0 1,-2-1 0,0-1-101,10 5 0,-4-1 0,2 7 0,-24-14 0,-4-1 0,-1-2 0,-2-1 0,-1-2 0</inkml:trace>
  <inkml:trace contextRef="#ctx0" brushRef="#br0" timeOffset="25458">18479 4590 24575,'-5'22'0,"0"0"0,0 6 0,0 0 0,0 0 0,1 6 0,2-7 0,1 0 0,-1-4 0,1-1 0,0 3 0,1-2 0,-1 7 0,1-10 0,0-9 0,0 2 0,0-10 0,0 4 0,-2 2 0,-6 14 0,2-6 0,-5 8 0,3-6 0,3-6 0,1-1 0,2-7 0</inkml:trace>
  <inkml:trace contextRef="#ctx0" brushRef="#br0" timeOffset="27324">18478 4608 24575,'22'-4'0,"0"-1"0,0 1 0,1-1 0,7 2 0,1-1 0,-6 1 0,0 0 0,8 0 0,0-1 0,-7 0 0,-1 0 0,7-2 0,-13 2 0,0 0 0,10-4 0,-7 3 0,-1-1 0,-12 5 0,-5 22 0,-1 4 0,-2-5 0,1 1 0,-1 9 0,-2-3 0,1 3 0,-1 3 0,1-1 0,1-2 0,2-4 0,-1-6 0,2 6 0,1 0 0,2 1 0,-1-1 0,1 1 0,-1 3 0,1-4 0,0-3 0,1 0 0,-1 1 0,3 5 0,-14-27 0,-1 0 0,-18-13 0,3 5 0,3 2 0,-3 1 0,-11-3 0,-2 2 0,10 1 0,-1 0 0,-9-1 0,3 0 0,-2 2 0,1 1 0,9-1 0,1 2 0,12-1 0,3 1 0,1 0 0,-3 0 0,1 0 0,-4 1 0,2-1 0,-1 1 0,-3 1 0,2 0 0,-2-1 0,4 1 0,3-2 0,2 1 0,4-1 0</inkml:trace>
  <inkml:trace contextRef="#ctx0" brushRef="#br0" timeOffset="28558">19222 4575 24575,'-1'25'0,"0"-4"0,-2 9 0,3-4 0,-1 3 0,2 0 0,0-8 0,0 0 0,-1-1 0,0 0 0,1 16 0,-2-5 0,0-13 0,-3 4 0,-1-6 0,1 4 0,0-9 0,1 1 0,-1 5 0,2-4 0,0 4 0,1-6 0,-1 2 0,-2 6 0,1-6 0,-2 3 0,4-9 0,0-4 0,1-1 0</inkml:trace>
  <inkml:trace contextRef="#ctx0" brushRef="#br0" timeOffset="30193">19201 4585 24575,'17'-1'0,"15"0"0,-13-1 0,0 1 0,8 0 0,1-1 0,-3 1 0,1-1 0,2 0 0,1 0 0,-6 1 0,-1-1 0,3 0 0,-1 0 0,10-1 0,-6 0 0,-4 0 0,-6 0 0,-6 0 0,2 0 0,-9 1 0,-2 1 0,2 7 0,4 12 0,0 4 0,0-2 0,0 1 0,2 9 0,1-1 0,-5-8 0,0-1 0,1 1 0,0-1 0,0 1 0,1 0 0,-1-1 0,0 0 0,1-1 0,0-2 0,6 12 0,-3-9 0,3 5 0,-9-11 0,-2-2 0,-2-4 0,-2-5 0,0 1 0,-4 1 0,-5-1 0,-4-1 0,-5 1 0,-5-2 0,-8 1 0,2-2 0,-3 0 0,5 0 0,0-1-356,-9 1 0,0-1 356,10 1 0,0-1 0,-7 1 0,1 0 0,7 0 0,0-1 0,-4 1 0,0 0 0,-4 0 0,7-1 0,6 0 712,0 0-712,-10 0 0,3 1 0,0-1 0,11 1 0,14 0 0,0 0 0,4-1 0</inkml:trace>
  <inkml:trace contextRef="#ctx0" brushRef="#br0" timeOffset="31100">20108 4451 24575,'0'24'0,"-1"-5"0,0 0 0,-1 6 0,1-6 0,-2 1 0,0 9 0,0 4 0,2-10 0,0 0 0,0-4 0,1 0 0,-1 4 0,0 1 0,3 2 0,-1 0 0,0-3 0,0-1 0,1 6 0,0-2 0,1 2 0,-1-9 0,-1-14 0,0-3 0</inkml:trace>
  <inkml:trace contextRef="#ctx0" brushRef="#br0" timeOffset="32326">20024 4437 24575,'36'3'0,"-6"-1"0,3-1 0,-6-2 0,-1 0 0,2-1 0,2-1 0,-8 1 0,0 0 0,5 5 0,-14 1 0,6 6 0,1 3 0,-5 2 0,10 11 0,-11-6 0,0 5 0,3 8 0,-5-8 0,-1 2 0,-2-5 0,-2 0 0,1-1 0,-1 1 0,-6 14 0,-3-17 0,-4 6 0,1-13 0,-1-1 0,2-3 0,0-1 0,-1-2 0,3-1 0,-1-2 0,-1 0 0,-9 3 0,-1 1 0,-5 3 0,4-1 0,-3 2 0,-2-1 0,-3-1 0,-5-1 0,-5-2 0,-4 0 0,0-1 0,2 1 0,12-3 0,5 0 0,10-1 0,7-1 0</inkml:trace>
  <inkml:trace contextRef="#ctx0" brushRef="#br0" timeOffset="33223">20679 4438 24575,'19'23'0,"-2"3"0,-7-4 0,-2 1 0,-3-5 0,0 2 0,-1 7 0,-1 4 0,-1-2 0,-1-3 0,-1-1 0,-1 8 0,0-3 0,1-2 0,0-14 0,0-1 0,1-5 0,0 1 0,-1-7 0,0-2 0</inkml:trace>
  <inkml:trace contextRef="#ctx0" brushRef="#br0" timeOffset="34510">20732 4433 24575,'20'0'0,"0"0"0,11-1 0,0 1 0,0-1 0,-11 0 0,-1 0 0,6 0 0,3 0 0,-2 0 0,-1 0 0,-2 1 0,5-1 0,-1 1 0,4 1 0,-13 2 0,-3 1 0,2 4 0,1 0 0,6 5 0,1 2 0,-1 2 0,0 3 0,-8-5 0,-1 1 0,4 9 0,-8-7 0,-1 1 0,6 14 0,-6-6 0,0 2 0,-2-1 0,-1 0 0,1-2 0,-2 0 0,0-1 0,-2-1 0,-1 8 0,-3-14 0,-1-1 0,-2-14 0,-14-2 0,2-1 0,-16 1 0,-3-1 0,13 0 0,-2 0 0,-6-1 0,-4-1 0,-2 0 0,-5 0 0,4 0 0,4 0 0,-1 0 0,-3 0 0,-2-1 0,6 1 0,0 0 0,-3-1 0,10 1 0,9 2 0,-2-1 0,7 1 0,1 1 0,2 0 0,3 0 0,1 1 0</inkml:trace>
  <inkml:trace contextRef="#ctx0" brushRef="#br0" timeOffset="36627">18233 4785 24575,'-1'21'0,"1"1"0,-1 13 0,1-10 0,-1 3 0,1-1 0,0-1 0,1 0 0,1 2 0,1 4 0,2-3 0,1 1 0,3-2 0,-1 1 0,2-3 0,7 5 0,-9-23 0,-1-4 0,3-2 0,-1-1 0,22-1 0,1 0 0,3-1 0,2 1 0,-9-1 0,3 1 0,-5 1 0,5-1 0,2 1 0,1 0 0,-1 0 0,0 0 0,0 1 0,0 0 0,1-1 0,-1 1-656,1-1 1,1 1-1,0 0 1,-1-1 0,0 1 588,-2-1 0,-1 1 0,1 0 1,-3-1-1,-1 0 67,0 0 0,-3 0 0,3 0-672,6-1 1,4 0 0,0 0-1,-3 0 672,-4 0 0,-2-1 0,3 1-340,-1-1 0,4 0 0,1 0 0,-2 0 0,-5-1 340,3 1 0,-1-2 0,1 0 0,2 0 0,1-1 0,-6 1 0,1 0 0,0-1 0,-1 1 0,4 0 0,0 1 0,2-1 0,-5 0 0,4 0 0,2 0 0,-1 1 0,-1-1 0,-4 1 636,4 1 0,-3 0 0,3 0-636,-5 0 0,2 0 0,3 0 0,0-1 0,-2 1 0,-2 1 0,1-1 0,-3 0 0,-1 1 0,2-1 0,1 1 0,1 0 0,0 0 0,2-1 0,0 1 0,1 0 0,1 0 0,0 0 0,-2 0 0,1 0 0,-1 0 0,0 0 0,3 0 0,-2 1 0,3-1 0,1 0 0,1 0 0,-3 0 0,-3 0 0,-2 0 0,-3 0 0,-1 0 0,1 0 0,6 0 0,3 0 0,-2 0 0,-6 0 1362,-3-1 0,-2 1-1362,1-2 0,1 1 0,-2 0 0,0-1 0,-1 0 1166,1 0 1,-1-1-1167,11-1 0,-8 0 0,4 1 1032,-11 1-1032,-4 0 0,7-2 0,-12 2 0,11-1 0,-16 1 0,2 1 0,-10-18 0,-5 3 0,-2-2 0,3 0 0,0 0 0,-5-2 0,0 1 0,-1-1 0,-3-1 0,-2-11 0,4 9 0,4 6 0,2 1 0,1 5 0,-2-4 0,7 13 0,0 1 0</inkml:trace>
  <inkml:trace contextRef="#ctx0" brushRef="#br0" timeOffset="76547">19610 5906 24575,'22'-1'0,"12"0"0,0 0 0,3 1 0,-4 0 0,-16 0 0,3 0 0,-9 3 0,-8-2 0,5 2 0</inkml:trace>
  <inkml:trace contextRef="#ctx0" brushRef="#br0" timeOffset="78523">22435 5304 24575,'2'33'0,"-1"-1"0,0-6 0,1 0 0,0 4 0,2 5 0,2-2 0,1 4 0,2 2 0,0-3 0,-1-2 0,1-3 0,0 3 0,-2-5 0,1 2 0,0 0 0,0-1 0,-1-3 0,3 3 0,-1-3 0,-2-5 0,3 5 0,-14-26 0,-13-32 0,6 9 0,0-3 0,0-1 0,2 0 0,4-4 0,1-6 0,9 1 0,4 4 0,5-1 0,-2 16 0,2 3 0,4 0 0,8-3 0,-7 11 0,5 1 0,-2 3 0,8 7 0,-9 3 0,3 7 0,-11-1 0,-2 1 0,3 14 0,-6-10 0,-2 0 0,-2 5 0,-7-2 0,-10-7 0,-4-6 0,-5-1 0,-2-1 0,0-2 0,0-1 0,1-1 0,-15 0 0,34-4 0,29 4 0,-12-3 0,19 2 0</inkml:trace>
  <inkml:trace contextRef="#ctx0" brushRef="#br0" timeOffset="79590">23212 5782 24575,'-34'1'0,"2"3"0,6 4 0,6 0 0,-14 7 0,19-8 0,-5 8 0,15-9 0,-1 9 0,10-3 0,13 7 0,8-3 0,-1-3 0,-4-3 0,-11-4 0,1-1 0,2 2 0,3 2 0,2 2 0,-3 0 0,-2-1 0,-8-1 0,-2 0 0,-3-2 0,-1 1 0,-4-2 0,-3 0 0,-7 2 0,3-3 0,-3 1 0,9-3 0,0-1 0,2-2 0,1 1 0,0-1 0,1 0 0,-3 0 0,-2 2 0,4-1 0,-2 0 0</inkml:trace>
  <inkml:trace contextRef="#ctx0" brushRef="#br0" timeOffset="88665">23025 5803 24575,'0'11'0,"-2"4"0,0-2 0,0 4 0,0-1 0,1 2 0,-1 8 0,2-5 0,-1 2 0,1-9 0,0-1 0,0 7 0,-1-5 0,0 5 0,0-11 0,1-1 0,0 0 0,0-1 0,0 2 0,0-5 0,0 2 0,-1-2 0,1 1 0,0 2 0,0-3 0,0 2 0,0-3 0,0 5 0,0 1 0,0 14 0,-2 1 0,-2 9 0,-1-3 0,1-8 0,2-5 0,1-9 0,1-2 0,-1-3 0,1-3 0,1-13 0,0 9 0,0-10 0</inkml:trace>
  <inkml:trace contextRef="#ctx0" brushRef="#br0" timeOffset="90048">23047 5799 24575,'21'2'0,"0"-1"0,-1-1 0,14-1 0,-13 1 0,1-1 0,3 1 0,0-1 0,12 1 0,-11 0 0,-18 0 0,2 0 0,-2 1 0,1 1 0,1 0 0,-3-1 0,1 2 0,-4-3 0,-22-1 0,-10 0 0,-4 0 0,8 0 0,0 0 0,-1 0 0,-2 0 0,4 0 0,2 1 0,3 0 0,-9 0 0,2 0 0,14 1 0,5-1 0,7 1 0,4-1 0,3 2 0,-4-1 0,-3 1 0</inkml:trace>
  <inkml:trace contextRef="#ctx0" brushRef="#br0" timeOffset="143225">8575 10340 24575,'23'-3'0,"-4"1"0,12 1 0,-6 1 0,1 0 0,2 0 0,2 0-982,-1 0 0,2 0 0,0 0 982,0 0 0,-1 0 0,4 0 0,-3 0 0,4 0 0,2 0 0,-1 0 0,-1 0 0,1 0 0,-1-1 0,0 1 0,2-1-547,-5 1 1,2-1 0,0 0 0,1 1 0,-1-1 0,-2 0 516,5 0 1,-1-1 0,-1 0-1,0 0 30,-1 0 0,0 0 0,1-1 0,2 1-225,-8 1 1,3-1 0,0 1 0,0 0 0,0 0 0,-1 0 224,2 0 0,-1 0 0,0 0 0,0 0 0,0 0 0,6 1 0,1-1 0,-2 1 0,-2 0 0,2 0 0,-2 0 0,-7 0 0,-5 0 0,-2 0 0,-19 0 0</inkml:trace>
  <inkml:trace contextRef="#ctx0" brushRef="#br0" timeOffset="153597">8684 8364 24575,'15'1'0,"15"0"0,-10 0 0,2-1 0,1 0 0,4-1 0,3-1 0,5 0 0,-2-1 0,-8 0 0,-1 1 0,5-1-469,-2 1 1,5-1 0,2 1 0,3-1 0,0 0 0,1 1 0,0 0 316,-7 0 0,1 1 0,-1 0 0,1 0 0,1 0 0,0 0 0,2 1 0,2-1 0,2 0-41,-8 0 0,2 1 0,1-1 1,1 0-1,2 0 0,0 1 0,1-1 1,1 0-1,0 1 0,1-1 0,-1 1 1,0-1-1,0 1 0,0-1 0,-2 1 1,0-1-1,-1 1 28,1 0 0,-1 0 1,0 0-1,-1 0 1,1 0-1,-1 0 1,-1 0-1,1 0 1,0 0-1,0 1 1,-1-1-1,1 0 0,0 0 1,0 0-1,1 0 71,0 1 0,1-1 0,0 0 0,1 0 0,0 0 0,-1 0 0,1 0 0,-1 0 0,1 1 0,-1-1 1,-1 0-1,0 0 0,-1 1 0,0-1 0,-1 0 94,5 1 0,-1 0 0,0 0 0,0-1 0,-2 1 0,1 0 0,-2 0 0,-1 0 0,0 0 0,-3-1 0,0 1 0,6 0 0,-2-1 0,-3 1 0,0 0 0,0-1 0,2 1 0,0-1 0,1 1 0,1 0 0,0-1 0,-2 1 0,0-1 0,-3 1-64,6-1 0,-3 0 0,0 1 1,2-1 63,-4 0 0,2 0 0,0 0 0,1 0 0,-2 0 0,-2 0 0,1 0 0,-3 1 0,0-1 0,3 0-43,-2 0 0,4 0 0,0 0 0,0 0 0,-3 0 0,-3 0 43,-1 1 0,-4-1 0,2 0 819,3 0 0,2 1 0,0-1 0,-4 0-435,-1 1 1,-2 0 1253,6-1 0,-3 1-182,-13-1-943,16 3-513,-11-2 0,4 1 0,3 0 0,-4-2 0,2 0 534,10 0 1,3 0-535,-7 0 0,2-1 0,3 1 0,-2-1 0,3 0 0,3 0 0,-1 0 0,-2 0 0,-4 1 0,-1-1 0,0 1 0,1-1 0,3 0-410,-4 0 0,3 0 1,0-1-1,2 1 1,0-1-1,0 1 0,0-1 1,-1 1 408,3-1 1,-1 1-1,1-1 1,-1 1 0,0-1-1,0 0 1,-1 1-469,-1-1 1,-1 0 0,0 1 0,0-1 0,0 0 0,0 1 0,-1-1 319,6 0 1,1 1 0,-1-1-1,0 1 1,-3-1 0,-1 1 148,0 0 0,-2 1 0,-2-1 0,1 0-329,-2 1 0,-1-1 1,0 1-1,0 0 329,5 0 0,0 0 0,1 0 40,-5-1 1,2 1 0,-1 0 0,-4 0-41,3 0 0,-2 0 0,11 0 0,-11 0 0,-25 1 0</inkml:trace>
  <inkml:trace contextRef="#ctx0" brushRef="#br0" timeOffset="194512">18261 4852 24575,'-2'-9'0,"0"2"0,0 0 0,2 1 0,0-1 0,0-12 0,1 4 0,1-21 0,0 6 0,0-2 0,1 2 0,0 2 0,0 7 0,0-9 0,-2 5 0,0 2 0,0-2 0,-1 15 0,0 2 0,0 6 0,0-2 0,1 0 0,0-2 0,1 1 0,1-2 0,0 2 0,1 0 0,1 0 0,0 2 0,3-1 0,4-3 0,-2 2 0,5-2 0,-3 1 0,5-1 0,3 0 0,5-1 0,-6 3 0,1 0 0,-1 1 0,1 0 0,7-1 0,1 1 0,-9 2 0,1 0 0,15-1 0,0 1 0,-14 1 0,0 0-214,11-1 1,1 0 213,-10 1 0,1 1 0,0-1 0,1 1 0,3-1 0,6 1 0,3 0 0,0 0 0,-9-1 0,-1 1 0,1 0 0,2-1-647,0 1 0,3 0 1,0-1-1,-1 1 1,-3 0 646,5-1 0,-2 0 0,1 0 0,3 0 0,2 0 0,0 0 0,-2 0-104,-5-1 1,-2 1 0,-1-1-1,1 0 104,0 1 0,-1-1 0,0 1 0,0-1 0,8 0 0,0 0 0,-5 0 0,-2 0 0,-2 1 0,-2 1 0,-2 0 0,7-1 0,-11 1 0,1-1 0,3 1 0,1-1 0,-2 1 0,0-1 175,1 1 0,0-1-175,2 1 0,0-1 0,5 1 0,0 0 0,2 0 0,3 0 0,-3 1 0,2 1 0,-1-1 0,-5 0 0,0 0 0,0 1 684,2-1 1,1 1 0,-1-1-685,6 1 0,-2-2 0,-8 1 0,-1 0 237,0-1 0,0 0-237,13 0 0,-1 0 0,-8 0 0,-1 0-372,9 0 1,0 0 371,-11 0 0,-1 0 0,1 0 0,1 0 0,-1-1 0,0 1 0,1 0 0,1 0 0,-1 0 0,1 0 0,9 0 0,0 1 0,-5-1 0,0 0 575,3 0 0,-1 0-575,-9 0 0,-2-1 0,10 0 0,0-2 789,-16 2-789,3-1 0,-12 3 0,6 11 0,-8 0 0,5 10 0,0 5 0,-3-4 0,0-2 0,0 0 0,1 4 0,-1-6 0,0-1 0,2 7 0,-2-3 0,-1-1 0,-5 1 0,-2-5 0,2 17 0,1-13 0,1 7 0,-1-9 0,0 4 0,-1-7 0,-2-1 0,1-10 0,-1-1 0,0-1 0,1 1 0,-1-1 0,0 0 0,0 1 0,3 8 0,0-3 0,4 9 0,-3-6 0,1-1 0,-1 0 0,-2-5 0,1 0 0,0 2 0,0-2 0,0 0 0,-1-2 0</inkml:trace>
  <inkml:trace contextRef="#ctx0" brushRef="#br1" timeOffset="212296">18659 3870 24575,'-3'29'0,"1"-10"0,1 0 0,3-3 0,0-4 0,0 12 0,-1-10 0,1 16 0,-1-12 0,2 14 0,0-13 0,0 11 0,-2-13 0,0 18 0,1-9 0,-2 3 0,3-3 0,-2-3 0,0-1 0,1 2 0,0-8 0,-1 0 0,1 0 0,1 4 0,0-3 0,3 9 0,-2-11 0,1 4 0,-3-4 0,-1-6 0,0 0 0,-1-6 0,0-3 0,-1 0 0</inkml:trace>
  <inkml:trace contextRef="#ctx0" brushRef="#br1" timeOffset="213665">18575 4270 24575,'12'23'0,"2"4"0,-6-10 0,3 7 0,-4-12 0,0 2 0,6 6 0,-5-8 0,8 13 0,-9-15 0,7 7 0,-7-11 0,1 4 0,-3-4 0,-1-1 0,-1 0 0,-2-4 0,1 0 0,5 1 0,0 0 0,1 1 0,4-8 0,10-13 0,-2 2 0,-5 3 0,0 0 0,2-2 0,4-3 0,-4 1 0,7-11 0,-9 8 0,-3 4 0,-1 1 0,-1 0 0,0-2 0,-7 8 0,-2 4 0,-1 3 0,0 1 0</inkml:trace>
  <inkml:trace contextRef="#ctx0" brushRef="#br1" timeOffset="218046">19463 3947 24575,'-2'22'0,"1"10"0,-1-2 0,2 6 0,0-8 0,1-5 0,-1 3 0,3-3 0,0-1 0,1-3 0,-1 0 0,-1-5 0,-1 6 0,2 4 0,-1 2 0,2-1 0,-4-5 0,0-1 0,1-1 0,-1 0 0,0-5 0,-3-11 0,2-1 0,-3-3 0</inkml:trace>
  <inkml:trace contextRef="#ctx0" brushRef="#br1" timeOffset="219079">19374 4313 24575,'17'23'0,"-3"-5"0,10 11 0,-8-11 0,-1-2 0,-1 0 0,2 3 0,-1-2 0,-1-1 0,3 2 0,-2-4 0,0-1 0,3 1 0,7 3 0,-16-10 0,1-10 0,-7-17 0,1-10 0,-3 0 0,2 6 0,-1 7 0,2-9 0,1 5 0,4-10 0,-3 15 0,4-7 0,-6 13 0,0 0 0,-4 9 0</inkml:trace>
  <inkml:trace contextRef="#ctx0" brushRef="#br1" timeOffset="220315">20187 3777 24575,'0'28'0,"0"-9"0,0 16 0,0-17 0,0 14 0,1-14 0,3 19 0,1-14 0,1-1 0,1 0 0,1 4 0,0-2 0,0 0 0,0 2 0,-2-1 0,0-1 0,-1 1 0,-2-6 0,-1 0 0,-1-1 0,-1 8 0,0-13 0,-1 2 0,1-9 0,-1-1 0,-14-6 0,12 2 0,-12-3 0</inkml:trace>
  <inkml:trace contextRef="#ctx0" brushRef="#br1" timeOffset="221247">20076 4244 24575,'28'21'0,"-10"-9"0,-2-2 0,2 2 0,14 6 0,-17-9 0,6 3 0,-11-5 0,5 5 0,-5-4 0,3 3 0,-7-6 0,2 0 0,-2-1 0,0 0 0,-2-2 0,-1-7 0,10-15 0,-3 1 0,0 2 0,2-1 0,-2 2 0,1 0 0,2-5 0,-1 0 0,-2 4 0,0 1 0,4-12 0,-11 20 0,-3 6 0,0 1 0</inkml:trace>
  <inkml:trace contextRef="#ctx0" brushRef="#br1" timeOffset="222154">20969 3742 24575,'6'31'0,"-3"-8"0,2 12 0,-4-15 0,1 4 0,-1 2 0,1 11 0,0-12 0,-1 0 0,1-1 0,-1-1 0,1 9 0,0 1 0,-1-3 0,-1-16 0,0 12 0,0-14 0,-1 7 0,0-9 0,0-2 0,0-5 0</inkml:trace>
  <inkml:trace contextRef="#ctx0" brushRef="#br1" timeOffset="223104">20773 4179 24575,'21'20'0,"-5"-4"0,0-5 0,-4-5 0,17 10 0,-9-7 0,9 4 0,4 0 0,-5-2 0,-10-5 0,0 0 0,5 1 0,-2-1 0,5 1 0,-11-3 0,5 1 0,-12-6 0,3-12 0,1-4 0,4-7 0,0 2 0,2-3 0,3-4 0,-2 3 0,2-2 0,-5 5 0,-3 5 0,-10 13 0,-3 3 0</inkml:trace>
  <inkml:trace contextRef="#ctx0" brushRef="#br1" timeOffset="230262">18405 3016 24575,'1'36'0,"0"-3"0,0-13 0,-1 2 0,0-1 0,0 12 0,-1-8 0,1 11 0,-1-16 0,1 0 0,0 10 0,-1-5 0,1-2 0,0-3 0,0 3 0,1-18 0,-1-4 0</inkml:trace>
  <inkml:trace contextRef="#ctx0" brushRef="#br1" timeOffset="231346">18866 3014 24575,'-21'27'0,"-1"1"0,1-2 0,-1 0 0,4-2 0,-1 0 0,1-1 0,-4 4 0,1-1 0,5-5 0,1 0 0,2-3 0,1 0 0,2-1 0,0-2 0,-3 5 0,8-14 0,3-2 0,1-2 0</inkml:trace>
  <inkml:trace contextRef="#ctx0" brushRef="#br1" timeOffset="232445">18833 3312 24575,'1'14'0,"1"-4"0,2 2 0,5-3 0,-3-4 0,1 0 0,-5-5 0,0 0 0,1 0 0,6-3 0,-1 0 0,9-6 0,-5 0 0,8-7 0,-8 6 0,1-2 0,-5 2 0,-3 3 0,-3 13 0,-6 9 0,-4 16 0,2-7 0,-3 6 0,4-13 0,-3 10 0,4-15 0,0 2 0,3-10 0,0 0 0,0-2 0,1 1 0,-1 0 0,-1 0 0,1-1 0,1-1 0</inkml:trace>
  <inkml:trace contextRef="#ctx0" brushRef="#br1" timeOffset="238002">17760 4987 24575,'27'4'0,"-1"0"0,1 0 0,8 0 0,-4 0 0,1-2 0,-11-2 0,-7 0 0,-6 0 0,-4 0 0,3 0 0,1-1 0,-1 1 0,4-2 0,-5 1 0,-8-4 0,2 4 0,-8-3 0</inkml:trace>
  <inkml:trace contextRef="#ctx0" brushRef="#br1" timeOffset="238754">17849 4851 24575,'16'4'0,"3"-1"0,9 2 0,-4-2 0,0 0 0,11 1 0,-2 1 0,-1 0 0,3 1 0,0 1 0,-17 8 0,-16-9 0,1 8 0,-4-5 0,-3 3 0,0 6 0,-6 8 0,-6 5 0,1-2 0,4-10 0,0 0 0,0 5 0,-2 6 0,6-12 0,1 0 0,0 2 0,2-5 0,0 0 0,-2-10 0,2-2 0,0-2 0,3-1 0</inkml:trace>
  <inkml:trace contextRef="#ctx0" brushRef="#br1" timeOffset="242220">18752 4838 24575,'0'0'0</inkml:trace>
  <inkml:trace contextRef="#ctx0" brushRef="#br1" timeOffset="243195">19555 4777 24575,'0'0'0</inkml:trace>
  <inkml:trace contextRef="#ctx0" brushRef="#br1" timeOffset="244105">20287 4687 24575,'0'0'0</inkml:trace>
  <inkml:trace contextRef="#ctx0" brushRef="#br1" timeOffset="244830">21084 4591 24575,'0'0'0</inkml:trace>
  <inkml:trace contextRef="#ctx0" brushRef="#br1" timeOffset="259661">19860 3504 24575,'1'24'0,"-1"0"0,1 0 0,0-3 0,-1 0 0,0 11 0,0-11 0,1 6 0,-1-12 0,1 5 0,-1-2 0,0 1 0,-1 11 0,1 6 0,1-12 0,1 2 0,1 2 0,1-2 0,-1-6 0,0 0 0,2 4 0,-1-1 0,-2 0 0,1-3 0,-1 0 0,-1 3 0,0-3 0,-1 0 0,-1 17 0,1-9 0,1 0 0,0-8 0,0 0 0,1 3 0,0 0 0,-1-1 0,0-1 0,-1 8 0,1-8 0,-1-1 0,0-1 0,0-6 0,0 0 0,-1 12 0,-3 10 0,1-13 0,0 1 0,-2 13 0,0-7 0,3-16 0,1 22 0,1-13 0,0-3 0,0 0 0,1 2 0,2 12 0,-1-13 0,0 1 0,1-1 0,-2 0 0,2 4 0,-2-6 0,0 1 0,0 0 0,0 2 0,0 4 0,1 5 0,0 0 0,0-7 0,1 0 0,-1 2 0,1 5 0,0 0 0,-1-6 0,0 1 0,-1-2 0,0-7 0,-1 5 0,0-10 0,0-2 0,0 3 0,-1-5 0,1 3 0,-1 1 0,1-6 0,0 5 0,-1-7 0,1 0 0,0 2 0,0-2 0,0-1 0,-1 1 0,1-1 0,0 1 0,0 1 0,-3 3 0,2-2 0,-1 1 0,1-1 0,0-2 0,0 2 0,0-1 0,0 0 0,0 0 0,1-1 0,0-2 0,0 2 0,0 0 0,0 0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0:57:20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7746 13687 24575,'24'-1'0,"0"1"0,-4 0 0,2 0 0,2-1 0,3 1 0,5-1 0,-5 1 0,5 0 0,2 0 0,2 0 0,0 1 0,-1-1 0,-3-1-656,0 1 1,-3 0-1,0 0 1,2 0 0,4 0 388,-7-1 0,3 1 0,3 0 0,1 0 1,1 0-1,2-1 0,0 1 0,-1 0 0,0 0 1,-2 0-1,-1-1 0,-3 1-137,5 0 1,-3 0 0,-1 0 0,-1-1-1,1 1 1,2 0 0,2 0 403,-3 0 0,1 0 0,3 0 0,0 0 0,2 0 0,0 0 0,0 0 0,0 0 0,-1 0 0,-1 0 0,-2 0 0,-3 0 0,7 0 0,-4 0 0,-2 0 0,0 0 0,1 0 0,0 0 0,4 0 0,-5 0 0,2 1 0,2-1 0,1 0 0,1 0 0,0 0 0,-1 0 0,0 0 0,-3 0 0,-1 1 0,-3-1 0,4 0 0,-3 0 0,-2 0 0,0-1 0,0 1 0,1 0 0,5 0 0,2 0 0,0 0 0,0 0 0,-1-1 0,-1 1 0,-2 0 0,-1 0 0,-1 0 0,-1 0 0,-2 0 551,4 1 1,-3-1 0,2 0-552,1 0 0,2 0 0,-1 0 0,-5 0 0,0 1 0,-4-1 0,3 0 0,-4 0 0,-2 0 0,-3 0 2687,-6-1-2687,3 0 3276,3 0-2570,-1 0 1,1-1-572,3 0 1,-1 1-136,16-2 0,-12 1 0,-21 2 0,-2-1 0</inkml:trace>
  <inkml:trace contextRef="#ctx0" brushRef="#br0" timeOffset="5409">11986 13580 24575,'34'1'0,"-9"1"0,5 1 0,-1-1 0,-4 1 0,-1-1 0,4 0-547,0 1 1,4 0 0,3 0 0,1 0 0,-1 0 0,-3 0-110,-1-1 1,-3 1-1,0-1 1,2 0 0,4 0 356,-4 1 0,4-1 0,1 1 0,2-1 0,1 1 0,0-1 0,-1 1 0,0-1 0,-3 0-160,3 0 1,-2 0 0,-1-1-1,0 0 1,0 1 0,1-1-1,3 1 459,-6-1 0,0 1 0,1-1 0,0 1 0,1-1 0,1 1 0,1-1 0,1 1 0,1-1 0,1 0 0,-8 0 0,2-1 0,1 1 0,1-1 0,1 1 0,0-1 0,1 0 0,1 1 0,-1-1 0,1 0 0,0 0 0,-1 0 0,1 0 0,-1 0 0,-1 1 0,-1-1 0,0 0-89,2 0 0,0 1 0,-1-1 1,-1 0-1,0 0 0,0 0 1,0 1-1,0-1 0,0 0 1,0 0-1,1 0 0,0 0 1,1 1-1,1-1 89,-3 0 0,1 0 0,0 0 0,2 0 0,0 0 0,0 0 0,1 0 0,0 0 0,0 0 0,-1 0 0,0 0 0,0 0 0,-1 0 0,-1 0 0,0 0 0,-2 0 0,-2 0 0,0 0-190,7 0 0,-2 0 1,0 0-1,-2-1 0,-1 1 1,0 0-1,-2 0 1,-1-1-1,-1 1 0,-1-1 190,12 1 0,-1-1 0,-3 0 0,-3 0 0,-4 0 856,6-1 0,-6-1-856,2-1 3268,-20 2-3268,-8-3 0,-2-17 0,-5-9 0,-1 2 0,-2-4 0,-1 0 819,3 4 0,0-1 0,0-1 0,-3-3-675,0 5 1,-2-3 0,-1-2 0,0-1-1,-1 1 1,1 1 0,0 2 205,-1-1 0,1 2 0,0 1 0,-1-1 0,1 0-350,-2-4 0,-1-2 0,1 1 0,-1 1 0,2 4 0,-2 0 0,1 2 0,2 3-80,0-1 0,1 2 80,-5-9 0,6 11 0,-1 1 0,-8-4 666,5 10-666,-4 2 3276,7 9-2690,-11 1-380,4 2-206,-15 1 0,-1 2 0,7 1 0,-4-1-933,4 0 1,-3 0 0,-1 0 932,2 0 0,-2 1 0,-1 0 0,0-1-820,-2 0 1,-1 0 0,0-1 0,-2 1 656,1 0 0,-1 0 1,-2 0-1,-2 0 1,-1-1 162,8 0 0,-1-1 0,-2 1 0,0-1 0,-1 0 0,-1 0 0,-1 0 0,0 0 0,0-1 0,5 1 0,0 0 0,-1-1 0,0 0 0,-1 1 0,0-1 0,0 0 0,0 1 0,-1-1 0,1 0 0,-1 0 0,1 0-274,-1 1 1,0-1 0,-1 0 0,0 1 0,0-1 0,1 0 0,-1 0 0,0 0 0,0 1 0,1-1 0,-1 0 0,1 0 170,0 0 1,0-1 0,-1 1 0,1 0 0,-1-1 0,1 1 0,0 0 0,1-1 0,0 1-1,0 0 1,1 0 0,2 0-158,-4 0 0,2 0 0,1 0 1,1 0-1,-1 0 0,1 1 1,-1-1-1,-1 0 0,-1 1 260,0-1 0,-2 1 0,-1 0 0,-1-1 0,0 1 0,0 0 0,0 0 0,1-1 0,0 1 0,3 0 0,1 0 0,-6 0 0,3 0 0,2 0 0,0 0 0,-1 0 0,-1 0 0,-2 0 0,5 0 0,-2 0 0,-3 0 0,0 1 0,-1-1 0,1 0 0,0 0 0,1 0 0,2 1 0,4-1 0,2 0 0,-4 1 0,3-1 0,3 1 0,1-1 0,-3 1 0,-7-1 0,-2 1 0,1-1 0,1 0 0,5 1 287,4 0 0,3 1 0,3-1-287,-4 0 0,4 1 2290,-7 2-2290,20-2 3276,23 10-1646,16 3 8,-11-6 0,3 1-712,12 1 0,2-2-926,-10-3 0,0 0 0,-2-2 0,2 0 0,0 0 0,5 1 0,1-1 0,-2-1-185,4 2 1,-1-1 184,-6-1 0,2 1 0,-5-1 0,9 1 0,-16-1 0,-8-1 0,-8 4 0,-2 1 0,-3 16 0,1-4 0,0 6 0,0 2 0,1 10 0,0-10 0,0 3 0,2 1 0,0-1 0,-1-4 0,1-1 0,0 4 0,1-1 0,-1-6 0,0-1 0,0 6 0,1-1 0,-1-5 0,0-1 456,0 7 0,0-1-456,-1 3 0,1 3 0,-1-7 0,1-7 0,0-5 0,0-5 0,0 5 0,0-1 0,0 5 0,1 1 0,0 3 0,1 3 0,0 12 0,1-9 0,1 6 0,6-5 0,-3-11 0,4 2 0,-8-15 0,-1-1 0</inkml:trace>
  <inkml:trace contextRef="#ctx0" brushRef="#br0" timeOffset="430877">7763 14710 24575,'18'-2'0,"6"-2"0,8-2 0,3-1 0,-3 2 0,4 0 0,2 0 0,1 0 0,-1-1-547,-5 1 1,0 0 0,0 0 0,1 0 0,2 1 0,2-1 218,-8 1 0,2 1 0,2-1 1,0 1-1,1-1 0,0 1 1,1-1-1,-1 1 0,0 1 1,0-1-1,-1 1 0,0 0 0,-1 0 1,1 1-1,0-1 0,0 1 1,0 0-1,1-1 0,0 1 1,2 0 53,-3-1 1,1 1 0,1 0 0,-1-1 0,2 1 0,-1 0 0,1 0 0,1 0 0,0-1 0,0 1 0,2 0 0,-1 0 199,-4 0 1,0 0 0,1 1-1,1-1 1,0 0 0,1 1-1,0-1 1,0 0 0,1 0-1,-1 1 1,0-1 0,1 0-1,-1 1 1,-1-1 0,0 0-1,0 1 1,-2-1 73,4 0 0,-1 0 0,0 1 0,-1-1 0,0 0 0,-1 0 0,0 1 0,1-1 0,-1 0 0,1 0 0,0 0 0,0 0 0,1 0 0,1 0-120,-4 0 1,1 0 0,1 0-1,0 0 1,1 0 0,0 0-1,0 0 1,0-1 0,0 1-1,0 0 1,-1 0 0,0-1-1,0 1 1,-2 0 0,0-1 0,0 1-1,-2-1 120,6 1 0,-1-1 0,-2 0 0,-1 1 0,0-1 0,0 1 0,-1-1 0,2 0 0,0-1 0,2 0 0,2 0 0,-7 0 0,0 0 0,2 0 0,1 0 0,0-1 0,1 0 0,1 0 0,0 0 0,0-1 0,0 1 0,0 0 0,0-1 0,-1 1 0,0-1 0,0 1 0,-2 0 0,0-1 0,-2 1 0,5-1 0,-2 1 0,0-1 0,-2 0 0,1 1 0,-2-1 0,1 0 0,0 0 0,0 1 0,0-1 0,1 0 0,0-1 0,2 1 0,-3 0 0,2 0 0,0 0 0,1-1 0,0 1 0,0-1 0,1 1 0,0-1 0,-1 1 0,1-1 0,-1 1 0,0-1 0,-1 1 0,-1-1 0,0 1 0,-2 0 0,7-2 0,-1 1 0,-1 0 0,0 0 0,-1-1 0,0 1 0,-1 0 0,0 1 0,-1-1 0,0 0 0,-1 1 109,2 0 0,-2 0 1,-1 0-1,0 0 1,-1 0-1,1 1 1,1-1-1,1 1 1,2-1-110,-5 1 0,3 0 0,0-1 0,2 1 0,0 0 0,1-1 0,0 1 0,-1 0 0,0 0 0,-1 0 0,-2 0 0,-1 1 0,-3 0 39,8-1 0,-3 0 0,-1 1 0,-2 0 0,0 0 0,0 0 0,2 0 0,1-1 0,2 1 0,2-1 0,0 1 0,-3-1 0,-3 1 0,-5 1 0,-8 0 0,9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00:18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7990 7400 24575,'25'0'0,"0"1"0,8 0 0,4 0 0,0 0 0,-3-1 0,0 1 0,2-1-656,-6 1 1,2 0-1,2 0 1,1-1 0,2 1 345,-7 0 1,1-1-1,2 0 1,0 0 0,1 0-1,1 0 1,1 1 0,0-1 11,-4 1 0,0 0 0,1 0 0,0 1 0,1-1 0,0 0 0,1 1 0,1-1 1,0 1-1,0-1 0,0 1 172,-2-1 0,0 0 0,1 0 0,0 0 0,1 1 1,0-1-1,1 0 0,-1 1 0,1-1 0,-1 0 1,1 1-1,-1-1 0,0 1 0,0-1-19,1 1 1,-1 0 0,1 0-1,-1-1 1,0 1 0,0 0 0,0 0-1,1 0 1,-1 0 0,1 0-1,1 0 1,-1 0 0,2 0 144,-3 0 0,0 0 0,1 0 0,1 0 0,0 0 0,0 0 0,1 0 0,-1 0 0,1 0 0,-1 0 0,0 0 0,-1 0 0,0 0 0,-1-1 0,-1 1 0,-1 0-236,6 0 1,-2 0 0,-2 0 0,0 0-1,0-1 1,-1 1 0,0 0 0,0 0-1,1 0 1,1-1 0,1 1 235,-3 0 0,0 0 0,1-1 0,0 1 0,0 0 0,1-1 0,0 1 0,0 0 0,0-1 0,1 1 0,0 0 0,-1-1 0,1 1 0,0-1-70,-2 1 1,1-1 0,1 1 0,0-1 0,0 0 0,1 1 0,-1-1 0,1 0 0,-1 1 0,0-1 0,0 0 0,-2 0 0,0 0 0,0 0 0,-2 0 0,-1 0 69,6 1 0,-3-1 0,0 0 0,-2 0 0,0 0 0,-1-1 0,1 1 0,1 0 0,2 0 0,1-1-2,-5 1 0,3 0 1,1-1-1,1 1 1,1-1-1,1 1 1,0-1-1,0 1 1,-1-1-1,-1 0 0,-1 0 1,-2 0-1,-1 0 1,-3 0-1,-3 0 2,10-1 0,-5 0 0,-2 0 0,-2 0 0,1 0 0,1-1 177,2 0 0,1 0 1,0 0-1,-1-1 0,-2 1 1,-2-1-178,7 0 0,-3 0 0,-3-1 1278,4-1 0,-5 1-1278,5-1 0,-21 2 0,-8 2 0</inkml:trace>
  <inkml:trace contextRef="#ctx0" brushRef="#br0" timeOffset="7143">21305 10453 24575,'-24'21'0,"0"-1"0,2-1 0,2-1 0,6-2 0,2 0 0,-8 13 0,3 0 0,7-7 0,2 2 0,3-3 0,1 1 0,1 2 0,1 1 0,5-4 0,2-1 0,7 1 0,2-2 0,11 8 0,-3-8 0,3-4 0,7-4 0,-5-5 0,0-4 0,6-8 0,-12-1 0,0-1 0,4-12 0,-3-2 0,-7 1 0,-1-1 0,4-8 0,-6 9 0,-1-2 0,-5 2 0,-2 0 0,-4-7 0,-5-2 0,-7-5 0,-4 1 0,-2 0 0,-3 4 0,-5 2 0,-3 5 0,-2 4 0,0 2 0,11 6 0,0 2 0,-10-1 0,2 3 0,13 4 0,-5 3 0</inkml:trace>
  <inkml:trace contextRef="#ctx0" brushRef="#br0" timeOffset="7779">21217 10967 24575,'-10'24'0,"-1"0"0,1 1 0,-2 3 0,0 1 0,1-3 0,-2 2 0,1 0 0,-1 1 0,0 1 0,0-2-1163,-1 5 1,-1-1 1162,3-6 0,0 1 0,0-2 0,0 1 0,1-1 372,1-2 0,0 0-372,1 1 0,-1 1 0,1-1 0,-1 3 0,1 0 128,0-1 0,0 2 0,1-1-128,1 4 0,1-2 0,0 0 0,1-3 0,0 11 0,4-22 0</inkml:trace>
  <inkml:trace contextRef="#ctx0" brushRef="#br0" timeOffset="8547">21363 10994 24575,'-2'30'0,"1"1"0,0-1 0,-1 0 0,1 1 0,0 3 0,1 0 0,1 0 0,0 1 0,0-1 0,0 0 0,1-1 0,-1 1 0,2-1 0,0 0-656,0 1 1,1 0-1,0 0 1,1-1 0,-1-3-315,3 8 0,0-3 1,-1 0 969,0-6 0,0 1 0,0-2 0,-1-2 758,1 7 0,0-2-758,0 0 0,-2-4 264,-1-10 0,-2-9 1,-1-4-1</inkml:trace>
  <inkml:trace contextRef="#ctx0" brushRef="#br0" timeOffset="9124">21553 10658 24575,'18'28'0,"-1"0"0,-1-4 0,2 1 0,-2-2 0,3 0 0,-1 0-1028,0-2 1,0 2 0,1-1 1027,-3-3 0,0-1 0,2 2 0,-1 1 0,2 2 0,0 0 0,-1-1 0,0-1 0,-2 0 0,1 0 0,4 7 0,1 0 0,-4-2 427,-3-3 1,-2-2-428,-5-3 0,0-1 0,1 2 0,-5-7 0</inkml:trace>
  <inkml:trace contextRef="#ctx0" brushRef="#br0" timeOffset="10158">20570 11866 24575,'-13'33'0,"5"-3"0,2 1 0,2-11 0,2-1 0,2 6 0,1 2 0,3-4 0,0-4 0,2-2 0,12 13 0,3-2 0,6-3 0,-9-9 0,2-2 0,-2-7 0,1-4 0,9-6 0,3-3 0,-13-9 0,-8-15 0,-2-2 0,-5 14 0,1-2 0,-1-7 0,-1 0 0,0-2 0,-1 9 0,-2 0 0,-7-3 0,-4 6 0,-3 5 0,-2 0 0,-7-1 0,5 7 0,1 0 0,-7 3 0,5 3 0,1 1 0,-1 0 0,-5 1 0,21-1 0,3-1 0</inkml:trace>
  <inkml:trace contextRef="#ctx0" brushRef="#br0" timeOffset="10813">20582 12214 24575,'-15'21'0,"-6"8"0,4-9 0,-4 5 0,-3 2 0,1 0 0,5-5 0,0 0 0,-1 1 0,0 1 0,-2 1-410,1-2 0,-1 2 1,-2 2-1,0 0 1,-1 0-1,1 0 0,0-1 1,1-1 67,-2 2 1,0-1 0,1-1 0,-1-1-1,2 1 1,-1-1 341,-2 4 0,1 0 0,0-1 0,1-2 0,1-2 0,-3 1 0,1-3 0,3-3 800,6-3 0,1-3-800,-4 4 0,4-4 0,13-11 0</inkml:trace>
  <inkml:trace contextRef="#ctx0" brushRef="#br0" timeOffset="11578">18966 13224 24575,'-1'22'0,"1"0"0,-2 4 0,-1 4 0,0 4 0,-1 1 0,-1 2 0,1-7 0,-1 1 0,-1 1 0,0 1 0,0 1 0,0 2 0,0 0 0,1 3-253,1-7 1,1 2 0,-1 1 0,1 2 0,0 0 0,0 1 0,0 0 0,1 1 0,-1-1 0,0 1 0,0-1 0,1 0 0,-1-1-1,0-2 1,0 0 0,0 0 0,-1 0 0,1 0 0,0-1 0,0 1 0,0 0 0,0-1 0,1 1 0,-1 0 0,2 1 0,-1-1-1,1 2 1,0 0 0,0 1 0,1-1 0,0 1 0,0 0 0,0 0 0,1 0 0,0-1 0,0 1 0,0-1 0,1-1 0,-1 0-11,1 0 1,1 0 0,0 0 0,0 0 0,0-1 0,0 0 0,1 0 0,0-1 0,0 0 0,-1-1 0,1-1 0,0-1 213,0 5 0,1 0 0,-1-2 0,1-1 0,0 0 0,-1-1 0,1 0 0,0 0 49,1 7 0,0 1 0,0 0 0,0-3 0,0-3 0,-1-5 0,3 12 0,-1-12 0,-4-19 0,-3-8 0</inkml:trace>
  <inkml:trace contextRef="#ctx0" brushRef="#br0" timeOffset="13129">18960 13368 24575,'36'-3'0,"0"0"0,-5 0 0,0 0 0,1 0 0,3-1 0,-1 1-1093,-4 0 1,0 0 0,1 0 794,0-1 0,0 0 0,0-1 298,4 1 0,0 0 0,3 0 0,-8 1 0,1-1 0,2 0 0,1 1 0,2-1 0,-4 2 0,2-1 0,1 0 0,1 1 0,1-1 0,0 1 0,-1 0 0,-1-1 0,-2 1 0,0 0 0,0 0 0,0 0 0,-1 0 0,1 0 0,0 0 0,0 0-410,1 0 0,1 1 1,0-1-1,1 1 1,-2-1-1,0 1 0,-3 0 1,-1 0 327,7 1 1,-3 0 0,-2 0 0,-3 1 81,10 2 0,-5 1 805,-8 1 0,-4 0-805,8 5 0,-12 3 0,-14 17 0,-2-3 0,-1 4 0,0 1 0,-1-5 0,1 1 0,0 1 315,0 1 1,-1 1 0,0 2 0,1 1-316,1-3 0,0 2 0,0 1 0,0 0 0,0-1 0,0-3 97,0 4 1,-1-3 0,0 0-1,0 2-97,1-1 0,0 2 0,1 2 0,-1 0 0,0-2 0,-1-1 0,-1 6 0,0-2 0,0-1 0,-1-1-290,0 2 1,1-1 0,-2 2 289,1-5 0,-1 3 0,0 1 0,0-2 0,0-2 0,0 3 0,-1-2 0,0 1-510,1-3 0,-1 3 0,0-2 0,1 0 510,0 0 0,0-1 0,0 0 0,0 1 0,1 1 0,-1 2 0,1-5 0,1 2 0,-1 1 0,0 0 0,0-2 0,0-1 0,0-2 0,-1 0 0,1 1 0,0 7 0,0 1 0,0 1 0,0-4 129,0 2 1,-1-3 0,0-2-130,1-2 0,-1-2 0,1 3 0,-1-4 3276,-1-10-3253,1-12-23,-24-3 0,-14-4 0,14-1 0,-4-1 0,-2-1 0,-1 0 0,0 1-656,-2 1 1,-1-1-1,0 1 1,-2-1 0,0 0 576,7 1 1,-1-2 0,-2 0 0,1 1 0,0-1 0,1 1 0,2 0 78,-4 0 0,2 1 0,1 0 0,0 1 0,-1-1 212,-3 1 1,0 0 0,-1 0 0,2 0 0,0 1-213,0-1 0,0 0 0,2 1 0,-1-1 0,1 1 0,1 0 0,0 0 0,2-1-33,-11-1 0,6-1 33,6 0 0,7-2 0,17 4 0,3 0 0</inkml:trace>
  <inkml:trace contextRef="#ctx0" brushRef="#br0" timeOffset="13893">19139 13659 24575,'26'1'0,"0"1"0,-3-2 0,3 1 0,2-1 0,4 1 0,0-1-781,-7 0 0,-1-1 0,4 0 781,3 0 0,4-1 0,2 0 0,0 0 0,-2 0-820,2 0 1,-2-1 0,1 1 0,2-1 502,-5 1 0,3 0 0,1 0 0,0-1 0,0 1 0,-1 0 317,-2 0 0,0 0 0,0 0 0,0 0 0,-2 0 0,-2 1 359,3-1 0,-3 1 1,0 0-1,0 0-359,3 0 0,1-1 0,-2 1 0,-7 0 0,7 1 0,-17 0 0</inkml:trace>
  <inkml:trace contextRef="#ctx0" brushRef="#br0" timeOffset="14586">19132 14002 24575,'36'1'0,"0"0"0,0 0 0,1 0 0,-6 0 0,-1 1 0,2-2 0,2 1 0,-4-1 0,3-1 0,1 0 0,1 0 0,0 0 0,-1 0 0,-3 0-656,2-1 1,-3 1-1,-1 0 1,1-1 0,2 1 108,2-1 1,2 0 0,1-1 0,0 1 0,-2 0 0,-3-1 113,1 0 1,-2 0 0,-2 0 0,0 0 842,8-1 0,-1 0 0,-3 0-410,-3 0 0,-4 1 0,-4 0 0,-6 1 0,-13 2 0</inkml:trace>
  <inkml:trace contextRef="#ctx0" brushRef="#br0" timeOffset="15246">19150 14320 24575,'30'3'0,"0"0"0,0 0 0,-1-1 0,2-1 0,2 0 0,2 0 0,0 0 0,-2 0 0,3 0 0,0-1 0,1 1 0,0-1 0,0 1 0,-1-1-469,-3 1 1,0-1 0,-1 0 0,0 0 0,0 0 0,1 0 0,1 0 58,-1 0 0,1 0 1,1 0-1,0 0 1,-1 0-1,0 0 0,-1 0 1,-2 0-247,8 0 1,-2 0-1,-2-1 1,-1 1 0,-3-1 925,4 1 1,-3-1 0,0 0-271,5 0 0,0 0 0,-9 0 0,-12-1 0,-7 1 0</inkml:trace>
  <inkml:trace contextRef="#ctx0" brushRef="#br0" timeOffset="15805">19370 14633 24575,'29'1'0,"0"0"0,1 0 0,-1 0 0,4 0 0,-2 0 0,2 0 0,0 0 0,1 0 0,0 0 0,-1-1-1093,5 1 1,-2-1 0,1 0 483,-8 1 1,0-1-1,1 1 1,2-1 608,1 0 0,4 1 0,0-1 0,-1 0 0,-2 0 0,-2 0 0,-3 0 0,1 0 0,0 0 0,8 0 0,1 0 0,-1 0 0,-5-1 850,0 0 0,-6-1-850,10-1 0,-22 1 0,-12 1 0</inkml:trace>
  <inkml:trace contextRef="#ctx0" brushRef="#br0" timeOffset="16571">19087 15060 24575,'31'0'0,"0"-1"0,0 2 0,1-1 0,-6 0 0,1 0 0,1 1 0,5 1 0,2 1 0,1 0 0,-1-1 0,1 0 0,1 1 0,0-1-288,-6 0 1,0 0 0,1 0-1,1 0 1,0 0 287,3 0 0,1 0 0,1 0 0,1-1 0,-3 1 0,-3-1 0,0 0 0,-2 1 0,-2-1 0,2 0 0,3 1 0,2 0 0,-2 0 0,-7-1 0,7 3 0,-1-1 0</inkml:trace>
  <inkml:trace contextRef="#ctx0" brushRef="#br0" timeOffset="17887">18629 13621 24575,'-22'-19'0,"0"1"0,0-1 0,0 0 0,0 1 0,2 1 0,-2-2 0,1 1 0,-3-2 0,0 0 0,0 0 0,1 2-313,-3-5 0,1 3 0,-1-2 313,5 3 0,-2-1 0,1 0 0,2 0 0,-5-6 0,2-2 0,2 2 0,3 5 0,1 0 0,4-1 0,4-3 0,3-2 0,4 3 0,6 4 0,3 0 0,3-6 0,2-3 0,3 1 0,1 5 0,2 2 0,0 0 0,1-2 0,0 1 0,2 1-477,1 1 0,1 2 0,0 3 477,6-1 0,-1 2 0,2 0 0,0 1-68,0 0 0,-1 1 68,-3 4 0,1-1 0,6 1 0,-2-1 0,-11 4 0,-1-1 0,3 1 0,-4 1 0,-8 1 427,-6 1-427,-8 0 0,3 1 0,-2-1 0</inkml:trace>
  <inkml:trace contextRef="#ctx0" brushRef="#br0" timeOffset="18363">18476 12494 24575,'8'-7'0,"8"1"0,16 0 0,-8 4 0,1 0 0,5 1 0,3 0 0,1 1 0,3 0 0,-1 1-1093,-4 1 1,-1 1 0,0 0 1050,1 0 0,-1-1 0,-2 2 42,-1 1 0,-5 2 1067,-8 0-1067,-13 8 557,-24 6-557,4-6 0,-1-1 0,0 0 0,-1-2 0,-2 0 0,1-1 0,5-3 444,2-1 1,11-5 0,2-2 0</inkml:trace>
  <inkml:trace contextRef="#ctx0" brushRef="#br0" timeOffset="18805">19047 12061 24575,'3'27'0,"0"0"0,0 0 0,-1 3 0,1 2 0,1-3 0,0 4 0,2-1 0,-1 1 0,0-1 0,0 3 0,-1-1 0,1-4 0,2 4 0,0-5 0,1 2 0,-5-31 0,1-29 0,-1 18 0,0-17 0</inkml:trace>
  <inkml:trace contextRef="#ctx0" brushRef="#br0" timeOffset="19553">19229 11894 24575,'29'-10'0,"-1"1"0,0 0 0,-4 1 0,-2 1 0,12-4 0,-7 1 0,-17 7 0,-4 6 0,-1 10 0,6 21 0,-6-16 0,0 1 0,0 5 0,2 3 0,-1-1 0,1 1 0,1 0 0,-1 0 0,0 0 0,0 0 0,0 0 0,4 8 0,-1 0 0,0 2 0,-2-3 0,-3-14 0,0-1 0,2 14 0,0-4 0,-3-11 0,-2-2 0,-5-12 0,-4 1 0,-8-1 0,-16-1 0,-5-1 0,7 1 0,0-1 0,4 0 0,-2-1 0,2 2 0,1 0 0,4 1 0,8 3 0,2 3 0,10-6 0,0 1 0</inkml:trace>
  <inkml:trace contextRef="#ctx0" brushRef="#br0" timeOffset="20680">18746 14044 24575,'-20'1'0,"1"0"0,-8 0 0,-6 0 0,-2 0 0,2 1 0,-1 0 0,0 1 0,-3 0-656,4 0 1,-4-1-1,-1 2 1,1-1 0,2 1-165,2 0 1,3 1 0,-1 1 0,-3 2 710,6 0 1,-4 3-1,-2 1 1,0 1-1,-1 0 1,1 0 0,2 0-1,3-2 109,-2 1 0,3-1 0,0 0 0,0 1 0,-3 2 0,1-1 0,-3 3 0,-2 0 0,0 1 0,-1 1 0,3 0 0,1 0 0,5-1-299,-1 3 1,4-1 0,2 1 0,0 0 0,1-1 298,-6 4 0,1-1 0,1 1 0,1 1 356,3-1 0,1 1 0,1 1 0,4 1-356,-1 8 0,3 1 0,3-1 0,2-8 0,2-2 0,1 2-249,-1 6 0,0 2 1,3-3 248,0-1 0,3-2 0,0-2 0,1-1 1544,1 0 1,2 0-1545,3 6 3276,4-10-3215,-3-37 1,-1-17-1,0 2-61,-2 10 0,0-1-6,0-5 0,-1-6 1,1 1-1,-3 7 0,-1-1 1,-1 0-1</inkml:trace>
  <inkml:trace contextRef="#ctx0" brushRef="#br0" timeOffset="21162">17145 14813 24575,'-9'33'0,"0"-1"0,0 1 0,3 3 0,0 1 0,0-2 0,2-4 0,-1-1 0,2 0 0,1-2 0,1 0 0,1-1 0,2 8 0,0-2 0,0-11 0,1 1 0,3 14 0,3-1 0,-1-17 0,0-2 0,8 16 0,2-26 0,-2-18 0,1-7 0,1-2 0,6-8 0,-2 1 0,-1 2 0,-3 4 0,5-3 0,-15 17 0,-2 1 0,-6 6 0</inkml:trace>
  <inkml:trace contextRef="#ctx0" brushRef="#br0" timeOffset="21606">17017 15701 23676,'0'35'0,"0"0"0,1 0 0,-1-1 0,0 1 0,0-2 0,0-2 0,0-1 0,0 0 0,0 2 0,1-1 0,-1 0 0,1-3 0,-1 8 0,0-4 0,0-9 0,0-2 444,-1 9-444,1-35 0,2-13 0,0-7 0,0 0 0,0-3-923,0-2 0,0-2 0,0 0 923,-2-1 0,0 1 0,0 2 0,0 1 0,0 1 0,-2 4 0,0 0 0</inkml:trace>
  <inkml:trace contextRef="#ctx0" brushRef="#br0" timeOffset="22162">17083 15548 24575,'28'3'0,"-1"0"0,-1-1 0,2 0 0,1 0 0,-2-1 0,2 1 0,1 0 0,-1-1-1093,6 1 1,0 0 0,-1 0 1062,-1 1 0,0 0 0,-4 0 30,-5 1 0,-4 0 1056,7 8-1056,-15 0 276,-8 14 0,-5 6-276,-1 1 0,-1 2 0,1-5 0,0 3 0,0 0 0,0-1-676,1 2 1,0-1 0,1 0 675,1 3 0,1 1 0,1-1 0,-1-3 0,2-2 0,-2-1 509,1 3 0,-1-1-509,-1 3 0,-3-4 0,-9-4 0,-10-8 0,4-13 0,-3-3 0,-8-1 0,-3-3-221,6 0 1,-1-2 0,-3-2 220,-3 0 0,-4-3 0,0 0 0,3 0 0,2 1 0,2-1 0,-2-1 0,0-1 0,-4-1 0,2 0 0,6 1 344,6-3 1,2 0 0,0 4 0,4-1 0,6-2 0</inkml:trace>
  <inkml:trace contextRef="#ctx0" brushRef="#br0" timeOffset="23295">18761 14567 24575,'-25'-4'0,"1"-1"0,2 0 0,-6-3-820,1 1 1,-4-3 0,-4 0 0,-3-1 477,10 3 0,-2 0 0,-2-1 0,-1 0 1,-1 0-1,-1 0 0,1 0 0,0-1-23,3 2 1,-1-1 0,1 0 0,-1 0 0,0 0 0,0 0 0,-1 0 0,-1 0 0,0-1 210,2 1 0,-2 0 1,0-1-1,-1 0 0,0 1 1,0-1-1,0 0 0,0 0 1,0 1-1,1-1 0,1 1 27,-2-2 1,1 2 0,1-1 0,0 0-1,0 0 1,0 1 0,-1-1 0,-1 0 0,-1-1 126,4 2 0,-2-1 0,0 0 0,-2-1 0,1 1 0,-1-1 0,0 1 0,0-1 0,1 1 0,1 0 0,0 0 0,1 1 0,-4-1 0,2 0 0,1 0 0,0 0 0,0 1 0,0-1 0,0 1 0,-2-1 0,-1 1 0,3 0 0,-2 0 0,-1 0 0,-1-1 0,0 1 0,0-1 0,0 1 0,0 0 0,1 1 0,2 0 0,0 0 0,3 1 0,-6 0 0,1 0 0,2 0 0,1 1 0,1 1 0,-1-1 0,1 1 0,-4-1 0,0 0 0,0 0 0,1 0 0,2 1 0,3 1-78,-2 1 0,2 0 0,3 1 1,5 1 77,-9 1 1527,8 0-1527,20 0 0,3 0 0,1 0 0</inkml:trace>
  <inkml:trace contextRef="#ctx0" brushRef="#br0" timeOffset="24029">15560 13610 24575,'-24'28'0,"3"-6"0,6-8 0,0 0 0,-7 7 0,3-3 0,3-3 0,1-2 0,7-7 0,3-1 0,13-2 0,12 5 0,-1-1 0,2 0 0,5 1 0,1 1 0,1 0 0,2 0 0,-6 0 0,1 0 0,-2 0 0,-1 0 0,-3 1 0,6 5 0,-6 2 0,-13 1 0,-14 8 0,-8-10 0,-6 1 0,0-1 0,-5 5 0,-2 0-605,6-5 0,-2 1 1,-1 0-1,2-1 605,-2 0 0,2-2 0,-3-1 0,-6 1 0,-1-1 0,0-3-108,6-3 0,1-2 1,1-1-1,-8 3 0,5-3 1,-2-8-1</inkml:trace>
  <inkml:trace contextRef="#ctx0" brushRef="#br0" timeOffset="24514">14725 13553 24575,'-7'32'0,"0"-1"0,1 0 0,-1-1 0,0 0 0,1 2 0,-2 1 0,0 1 0,1 2 0,0-1-527,1-1 0,1-2 0,0 2 0,1 3 527,1-5 0,1 2 0,-1 2 0,1 1 0,0 0 0,0-2 0,1-2 0,0 3 0,0-3 0,1-1 0,0 0 0,0 2 0,0 3 0,0 3 0,1 0 0,-1-4 0,1-6 338,-1 8 1,4-17-339,8-35 69,-5-5 1,0-1 0,8-12 0,-4-1-1</inkml:trace>
  <inkml:trace contextRef="#ctx0" brushRef="#br0" timeOffset="25138">14784 13500 24575,'33'-13'0,"-10"6"0,5 0 0,-1 1 0,6-2 0,2 1-1093,0 1 1,3-1 0,-3 2 965,3 0 0,-3 2 127,-5 1 0,-3 0 1103,10 2-1103,-22 3 579,-8 7-579,-7 14 0,-2-5 0,-2 4 0,-2 1 0,-2 3 0,0 1-557,0-1 1,-1 0 0,0 3-1,-1 2 557,2-3 0,-1 3 0,-1 3 0,1 0 0,0 0 0,0-1 0,1-2 0,-1 2 0,2-2 0,-1 0 0,1 1 0,1 2 0,0-4 0,1 3 0,-1 2 0,1 1 0,0-1 0,1-1 0,1-3 0,1-4 0,0 9 0,2-6 0,0 2 0,1 2 0,0 2 0,0-1 0,0-7 814,0-6 0,0-3-814,0 3 0,-5-5 0,-16-9 0,-9-8 0,4-3 0,-2-1-395,0 0 0,-2 0 395,-3 0 0,0 0 0,6 2 0,-1 0 0,2 1 0,0-1 0,1 1 467,-1 0 1,4 0 0,11 0 0,8 0 0</inkml:trace>
  <inkml:trace contextRef="#ctx0" brushRef="#br0" timeOffset="27022">18791 15065 24575,'-24'-23'0,"1"-1"0,-1 1 0,1 3 0,0 0 0,-4-3 0,5 3 0,-2-2 0,-2-2 0,-2-1 0,-1-1 0,1 0 0,1 0 0,1 2-469,1 1 1,1 1 0,1 0 0,-1 0 0,1 0 0,-1-1 0,-1-1 103,1 1 1,-1 0 0,0-2 0,-1 0 0,0 0 0,0-1 0,2 2 0,0-1 0,1 2-183,-4-5 1,1 1 0,1 0 0,2 0 0,-1 1 0,2 0 44,-2-1 1,1 1-1,1 0 1,1-1-1,-1 0 485,2 1 0,1 0 1,-1-1-1,1 0 0,1 1 1,2 1 16,-2-3 0,1 2 0,2-1 0,-1-2-220,3 1 1,0-2 0,0-2-1,0 1 1,3 1 0,1 4 219,1-4 0,3 4 0,2-2 882,-1-9 1,2-1 0,2 3-883,3 6 0,4 1 998,1 3 0,4-3 1,0 1-999,3-1 0,0 0 0,1 1 0,0 0 0,1 1 0,0 0 1092,1 0 0,1 0 0,2 0-1061,-3 3 1,1-1-1,0 0 1,2 0-32,0 1 0,0 1 0,2-1 0,0-1 335,2-1 0,0-1 0,2 0 0,0 1 0,0 1-335,-3 4 0,1 1 0,-1 1 0,2 0 0,0 0 0,0 1 0,1-1 0,0 1 0,1 0 0,-1 1 0,-1 1 0,6-2 0,-1 2 0,0 0 0,-2 0 0,6-3 0,-1 0 0,-4 3 0,-3 4 0,-9 4 1271,-16 5-1271,-13-9 231,-8-2-231,-10-4 0,-6-2 0,5 4 0,-1 0 0,-1 0-414,6 3 0,0 0 0,0-1 0,1 2 414,-3-2 0,1 0 0,3 2 0,-1 1 0,11 2 1399,26 1-1399,8 6 0,5 2 0,5-1 0,1 1 0,-5 1 0,2 1 0,1 0 0,1 2 0,4 1 0,-1 0 0,-3 0 0,-3-1 0,-2 0 0,0 0 0,7 0 0,1 1 0,-7 1 1790,-8 5-1790,-26 4 0,-7 2 0,5-1 0,-1 2 0,-5 8 0,0-1 0,6-5 0,2-2 0,-2 4 0,4-7 0,-1-8 0,0 0 0,1-1 0,1-2 0</inkml:trace>
  <inkml:trace contextRef="#ctx0" brushRef="#br0" timeOffset="48346">19742 11179 24575,'-20'4'0,"0"1"0,-4 2 0,-1 0 0,-4 3 0,-2 1-1093,7-1 1,-1 0 0,-1 0 893,-2 2 0,0 0 0,0 1 199,-2 1 0,0 1 0,0 0 0,1 0 0,0 1 0,-2 2 0,3 0 0,-2 3 0,-1 2 0,1-2 0,3 0 0,-4 2 0,4-1 0,-2 1 0,1 0 0,-1 1 0,0-1 0,5 0 8,4-1 0,3 0 1,3-2-9,1-2 0,2 0 293,-8 11 0,2 1-293,9-11 0,2 1 0,1 1 0,1 0 0,1 1 0,1-1 0,0 16 0,2-10 0,1 0 0,4 1 0,2 1 0,-1 2 0,2 2 951,3-1 1,1 2-952,-2-6 0,1 1 0,-1-1 0,0 2 0,-1 0 141,-1-5 0,0 0 1,0-1-142,-2-2 0,-1-1 0,0-1 0,1 1 0,4 10 0,3 2 0,0-3 0,3-1-456,-3-4 0,2 0 1,1-1 455,1-3 0,1-1 0,1-1 0,0 0 0,1 0 0,2 0-31,5 3 1,2-1 0,-1 0 30,-4-5 0,-1 0 0,0-2 0,10 7 0,-3-4 0,-10-8 0,-2-2 0,-2-6 0,-4-2 539,-3-3-539,4-11 1752,-1-3-1752,6-12 0,-9 12 0,0-1 0,0-1 0,-1-2 0,2-1 0,-1-3 0,-1 2 0,1-2 0,-2 2 0,1-5 0,-1-2 0,1 1 0,0-5 0,0 0 0,0 4 0,-1-5 0,1 0 0,0 2 0,1-5 0,-1 0 0,0 6 0,0 2 0,-1 2-288,-1 1 0,1-3 0,-1 4 288,-1 2 0,-2 1 0,2-13 0,-2 0 0,-1 12 0,0-1 0,-1-1 0,0-2 0,0 3 0,-1 5 0,-1 2 0,0-8 0,-1 0 0,0 8 0,0 1 0,-1-2 0,-1-1 0,0 1 0,0-1 0,-1 1 0,0 0 0,-1 1 0,0 1 0,-5-5 0,0 0 0,1 4 0,-2-1 0,-1-2 0,-3-1 0,1 0 0,-1 1 0,-1 0 0,-2-4 0,-4-2 0,3 2 0,1 2 0,-1 0 0,2 3 0,-3-3 0,1 0 0,2 2-124,-3-3 1,1 0 123,1 0 0,-1-2 0,3 5 0,0-2 0,5 2 0</inkml:trace>
  <inkml:trace contextRef="#ctx0" brushRef="#br0" timeOffset="55981">10541 11428 24575,'19'-1'0,"0"0"0,7 0 0,5 0 0,0 1 0,-1-1 0,1 0 0,1 1-261,1-1 1,1 1-1,1 0 1,-2-1 260,2 1 0,-2 0 0,-2-1 113,-3 1 1,-2-1 0,-1 0-114,4 1 0,-6-1 173,-14 0-173,-27 2 0,-13 0 0,4 0 0,-4 0 0,2 0 0,-5 0 0,-1 0 0,1 0-717,-4 0 1,1 1 0,1-1 716,1 1 0,0-1 0,3 0 0,-4 1 0,7 0 470,14 0-470,11-1 0,23 0 0,-5 0 0,8 0 0,-21-1 0,0 0 0,-7 0 0</inkml:trace>
  <inkml:trace contextRef="#ctx0" brushRef="#br0" timeOffset="68136">9051 10464 24575,'-7'31'0,"-1"0"0,2 0 0,0 1 0,5 3 0,1 4 0,-1-12 0,0 2 0,-1 1 0,1-2-1093,1 2 1,-1-1 0,1 1 675,-1 3 0,-1 2 1,1 0-1,0-2 417,1 2 0,0-3 0,1 1 0,-1 2 0,1-1 0,0 0 394,0-2 0,0 0 0,1 0-394,1 3 0,0 1 0,1-3 0,-1 1 0,0-1 290,0-4 0,1 0 0,-1-4-290,3 9 0,-3-11 0,4-14 2605,13-9-2605,2 0 0,6 0 0,1 0 0,0 0 0,2 1 0,5-1-469,-7 1 1,5 0 0,3 0 0,1 0 0,0 0 0,0 0 0,-3 0-69,-2 0 0,0 0 1,-2 0-1,1 0 0,1 0 1,2 0 135,-1 0 1,1 0 0,1 1 0,1-1 0,0 0 0,2 1 0,-1-1 0,1 1 400,-5-1 0,0 0 0,1 1 0,0-1 0,0 0 0,1 1 0,0 0 0,1-1 0,0 1 0,0 0 0,-2 0 0,1 0 0,1 0 0,0 0 0,0 1 0,1-1 0,0 0 0,-1 1 0,1-1 0,-1 1 0,0-1 0,-1 0-298,1 0 0,0 0 0,-1 0 0,0 0 0,0 0 0,0 1 0,0-1 0,0 0 1,1 0-1,-1 0 0,1 0 281,-2 1 0,2-1 1,0 1-1,0-1 1,0 1-1,0 0 0,0-1 1,-1 1-1,0-1 1,-2 1-1,0-1 0,-3 0-182,8 1 0,-3-1 0,-3 0 0,1 0 0,0 0 0,3 1 0,3-1 199,-10 0 0,3 0 0,1 0 0,2 0 0,0 1 0,2-1 0,0 0 0,1 1 0,0-1 0,-1 0 0,0 0 0,-1 1 0,-1-1 0,-2 0 0,-1 0 0,3 0 0,-1 0 0,-2 0 0,0 0 0,-1 0 0,0-1 0,0 1 0,1 0 0,2 0 0,1 0 0,-2 0 0,1 0 0,2 0 0,2 0 0,0 0 0,0 0 0,1 0 0,-1 0 0,0 0 0,-1 0 0,-2 0 0,-1 0 0,-2-1 0,-2 1-64,7-1 1,-2 1 0,-3-1 0,-1 0-1,-1 0 1,1 0 0,-1 0 63,4 0 0,-1-1 0,-1 1 0,1-1 0,1 1 0,1-1 0,-1 0 0,1 0 0,2-1 0,1 1 0,-1-1 0,0 1 0,-2-1 0,-3 1 0,6-1 0,-3 1 0,-1 0 0,0-1 0,2 0 0,-3 1 0,1-1 0,2 0 0,0-1 0,-2 1 0,-2 0 0,-4 0 246,9-1 1,-6 1 0,0-1-247,-4 0 0,-2 1 0,0 0 1466,3-1 1,-2 0-1467,-1 0 0,-4-1 3276,1 0-2864,-6 0 2864,-9-26-339,-5 4-2937,1 0 0,0-2 0,-1 3 0,-1-3-689,-1-3 0,0-7 1,-1-2-1,-1 2 689,-2 5 0,1 0 0,-2-1 0,0-3 0,0 7 0,0-2 0,0-2 0,-1-1 0,1-1 0,-1 0 0,1 1 0,-1 1 0,1-2 0,-1 0 0,1 1 0,0 0 0,0 0 0,-1 0 0,1 1 0,-1-4 0,-1 1 0,1 0 0,0 0 0,0 1 0,2 0 0,0-3 0,2 0 0,0 1 0,1 1 0,0 3 0,2 1 0,0 2 0,1 1 0,0 3 0,0-10 0,0 0 0,-1 9 0,-1-4 0,0 1 0,-1 6 0,0 3 0,-1 2 0,-2-14 0,-2 5 0,-3 17 0,-2 1 0,-12 2 3276,0 4-2073,-15 1-1203,9 4 0,-3 0 0,-1 0 0,-6 0-328,14 0 0,-5 0 0,-4 0 1,-2 0-1,-3 1 0,-1-1 1,0 1-1,1-1 0,2 1 1,3-1-142,-5 0 1,3 1 0,2-1 0,0 0 0,-3 1 0,-4-1 0,-6 1 459,21-1 0,-3 1 1,-2-1-1,-2 0 1,-2 1-1,0-1 1,-3 1-1,0-1 1,-2 1-1,0 0 1,-1-1-1,-1 1 1,0 0-1,0 0 1,0 0-1,-1-1 1,2 1-1,-1 0 1,1 0-1,1-1 1,0 1-1,2 0 1,1-1-1,1 1 1,1-1-1,3 1 1,1-1-266,-11 1 1,2-1 0,3 1 0,2-1 0,1 1 0,1-1 0,0 1 0,-1-1 0,0 0 0,-3 1 0,-1-1 0,-3 1 218,9-1 0,-2 1 0,-2-1 0,0 1 1,-2-1-1,0 1 0,-2-1 0,0 1 1,0-1-1,-1 1 0,0 0 0,0-1 1,0 1-1,0 0 0,0-1 0,1 1 1,1-1-1,0 1 0,1-1 0,1 0 1,1 1-1,2-1 0,0 0-179,-6 1 1,0-1-1,1 0 1,1 1 0,2-1-1,-1 0 1,2 0 0,0 0-1,1 0 1,0 0 0,1 0-1,-1 0 1,1 0 233,-6 0 0,2 0 0,1 0 0,1 0 0,0 0 0,-1 0 0,-1 0 0,-1 0 0,-4 0-120,10 0 1,-3 0 0,-1 0-1,-2 1 1,-1-1 0,-1 0-1,-1 1 1,0-1 0,1 1-1,-1-1 1,2 1 0,0-1-1,2 0 1,2 1 0,2-1 0,2 0-1,3 0 120,-16 0 0,6 1 0,3-1 0,0 0 0,-5 1 197,6-1 1,-4 0 0,-2 1 0,-2-1 0,1 1 0,2-1 0,4 1 0,5-1 0,6-1-198,-1 0 0,6 0 2911,0 0-2911,-7 7 3276,12-1-2200,-16 4 2200,13-5-43,2-2-2402,7-1-831,2-2 0,3 1 0,-23 2 0,-10 0 0,16-1 0,-3-1 0,-4 1 0,-5 0 0,-2 0 0,0-1 0,-2 0 0,0-1 0,0-1 0,2 1 0,-2 0 0,1 0 0,1 1 0,-3-1 0,0 1 0,10 3 0,12 5 0,23 6 0,0 5 0,1 14 0,-2-2 0,0 2 0,-4-12 0,0 0 0,2 5 0,0 3 0,-2-15 0</inkml:trace>
  <inkml:trace contextRef="#ctx0" brushRef="#br0" timeOffset="69630">11176 9431 24575,'-3'7'0,"0"2"0,1 10 0,1 3 0,2 3 0,2 2 0,0 1 0,-1 5 0,1-2 0,1-9 0,0-3 0,-1 8 0,1-33 0,3-16 0,1-9 0,-3 9 0,-1 0 0,5-6 0,-2 6 0,1 1 0,3-4 0,2-4 0,-7 20 0,-1 4 0,0 1 0,5 0 0,5-1 0,4 3 0,1 2 0,3 0 0,-1 4 0,-4 6 0,-8 20 0,-5-10 0,0 0 0,-3 2 0,0 1 0,4 7 0,1-1 0,-2-11 0,1 0 0,4 8 0,1 0 0,4 6 0,-8-12 0,-1-5 0,-8-14 0</inkml:trace>
  <inkml:trace contextRef="#ctx0" brushRef="#br0" timeOffset="70411">10800 9532 24575,'-25'9'0,"-1"0"0,8-1 0,-2 0 0,-4 1 0,-4 2 0,0 0 0,3-1 0,-2 2 0,1 0 0,1-1 0,-2 1 0,5 0 0,-6 4 0,-1 3 0,16-10 0,3-1 0,8 2 0,13 3 0,3 0 0,20 2 0,-7-7 0,-2-2 0,-7-2 0,-14-3 0,3 2 0</inkml:trace>
  <inkml:trace contextRef="#ctx0" brushRef="#br0" timeOffset="70986">9756 9498 24575,'-10'34'0,"1"0"0,1-5 0,1-1 0,1-5 0,1-1 0,0 9 0,2-1 0,2 0 0,1-6 0,0-3 0,1-4 0,-1-10 0,1 3 0</inkml:trace>
  <inkml:trace contextRef="#ctx0" brushRef="#br0" timeOffset="77694">12020 9606 24575,'-20'10'0,"-1"0"0,4-3 0,-2 1 0,-14 7 0,-1 0 0,9-5 0,1 0 0,4-1 0,1 1 0,1 0 0,3 1 0,-1 1 0,4 0 0,17-6 0,5-1 0,6 2 0,2-3 0,2 0 0,14 1 0,-9-2 0,11 1 0,-24-3 0,-2-1 0,-9 0 0</inkml:trace>
  <inkml:trace contextRef="#ctx0" brushRef="#br0" timeOffset="78195">12599 9484 24575,'-13'24'0,"4"-3"0,1 2 0,0-2 0,1 2 0,0 2 0,-1 3 0,2-1 0,3 0 0,0 0 0,-2 2 0,1-3 0,4 7 0,1-23 0,-1-3 0,1-6 0</inkml:trace>
  <inkml:trace contextRef="#ctx0" brushRef="#br0" timeOffset="78872">13013 9561 24575,'-7'16'0,"0"9"0,1 0 0,3-6 0,3 0 0,10 0 0,2-2 0,1 7 0,2-12 0,1-3 0,7-11 0,3-10 0,-12 1 0,0-2 0,6-15 0,-13 5 0,-3-1 0,-6-10 0,-16 3 0,-4 2 0,-3 2 0,1 9 0,0 5 0,2 11 0,-11 14 0,15-4 0,-7 7 0,21-6 0,2-6 0,1 2 0</inkml:trace>
  <inkml:trace contextRef="#ctx0" brushRef="#br0" timeOffset="79461">13544 9607 24575,'-6'22'0,"0"1"0,1-4 0,1-2 0,3 2 0,2-6 0,5-1 0,4-3 0,18-2 0,-1-8 0,6-9 0,1-4 0,-15 5 0,-2-2 0,13-10 0,-5-1 0,-9-1 0,-11-12 0,-29 9 0,3 13 0,-2 1 0,2 4 0,-1 3 0,0 2 0,1 3 0,-1 4 0,6 1 0,3 3 0,6-4 0,4 0 0</inkml:trace>
  <inkml:trace contextRef="#ctx0" brushRef="#br0" timeOffset="80043">14277 9568 24575,'-13'16'0,"0"0"0,-5 11 0,10 1 0,7-8 0,6-1 0,8-2 0,19-1 0,-4-7 0,-10-5 0,1-4 0,14-17 0,-23 1 0,-2-3 0,3 0 0,-4-2 0,-12-10 0,-8 1 0,-3 9 0,-4 3 0,-10-1 0,-3 3 0,0 8 0,1 4 0,5 4 0,2 2 0,-8 3 0,23 0 0,8-3 0</inkml:trace>
  <inkml:trace contextRef="#ctx0" brushRef="#br0" timeOffset="80505">15201 9500 24575,'-14'14'0,"-1"0"0,0 8 0,4 1 0,6 9 0,4-9 0,3 1 0,5-7 0,4-1 0,3 1 0,3-2 0,10 4 0,1-3 0,-6-6 0,0-2 0,2 2 0,1-6 0,0-15 0,-3-6 0,-2-1 0,-3 2 0,-3 1 0,-12 4 0</inkml:trace>
  <inkml:trace contextRef="#ctx0" brushRef="#br0" timeOffset="80671">15053 9467 24575,'-11'5'0,"2"1"0,7-5 0,2 2 0</inkml:trace>
  <inkml:trace contextRef="#ctx0" brushRef="#br0" timeOffset="81377">15628 9644 24575,'5'29'0,"5"-2"0,12-12 0,-3-8 0,1-3 0,15 1 0,-9-9 0,-1-3 0,1-9 0,-10 4 0,-3-3 0,-2-8 0,-5-3 0,-6 3 0,-2 1 0,3-1 0,-2 2 0,-17-7 0,6 25 0,0 0 0,2 2 0,3 2 0,-1-1 0,4 1 0,1 0 0</inkml:trace>
  <inkml:trace contextRef="#ctx0" brushRef="#br0" timeOffset="233766">9181 11564 24575,'31'-6'0,"0"0"0,0 0 0,-1 0 0,6-1 0,-1 0 0,0 2 0,-3 0 0,-1 2 0,2 0-820,2 1 1,2 0 0,1 1 0,-2 0-1,-5-1 1,-2 1 0,0-1 0,2 1 686,2 0 1,2 0-1,1 0 1,0 1-1,1-2 133,-3 1 0,1-1 0,1 0 0,-1 0 0,0 1 0,-2-1 0,0 0 0,-2 1 0,0 0 0,0-1 0,2 1 0,2-1 0,1 0 0,1 0 0,1-1 0,-1 1 0,-1 0 0,-3 1 0,-2-1 0,1 1 0,-1-1 0,1 1 0,0-1 0,3 0 0,1 0 0,0 0 0,0 0 0,0-1 0,-1 1 0,-1 0 0,0 1 0,0-1 0,-1 0 0,1 0 0,-1 0 0,0 0 0,1 0 0,0 0 0,0-1 0,-2 1 0,-2-1 0,4 1 0,-3-1 0,0 1 0,3-2 0,-1 0 0,2 0 0,1-1 0,0 0 0,-1 1 0,-3-1 0,-1 1 0,-4 0 0,1 0 0,4-1 0,-3 1 0,4-2 0,2 0 0,1-1 0,-2 1 0,-3 0 0,-5 1 0,10-2 0,-1-1 513,-6 2 1,4-2-1,0 0 1,-5 1-514,3 0 0,-1 0 0,4-1 0,0 0 0,-6 2 0,2 0 0,-1 3 0,1 0 0,0 1 0,5 0 0,1 1 194,-2 0 1,1 0 0,1 0-195,-5 1 0,1 0 0,-1 0 0,-1 0-651,2 0 0,-1 0 0,2 0 651,-3 0 0,3 0 0,-1 0 0,1 0 0,-1 0 0,1 0 0,-1 0 0,0 0 0,3 0 0,-1 0 0,4 0 0,-5 0 0,4 0 0,0 0 0,1-1 0,-3 1 578,2-1 0,-2-1 1,-1 1-1,2-1-578,-4 1 0,0-1 0,1 1 0,0-1 0,1 0-73,1-1 0,2 0 1,-1-1-1,0 1 0,-1 0 73,-3 0 0,-1 0 0,-1 1 0,0-1 0,0 1 0,6-1 0,0 0 0,-2 0 0,-2 1 0,-2 0 0,-2 0 0,-5 1 0,6 1 0,-27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06:12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7310 7527 24575,'26'5'0,"-2"0"0,5 1 0,-8-4 0,2 0 0,-3-1 0,2-1 0,10 1 0,1-1 0,2 0 0,0 0-1093,-6 0 1,0-1 0,1 1 1091,-3 0 0,-1-1 0,3 1 0,2-1 1,-2 0 0,2 0 0,2 0 0,1-1 0,1 1 0,1-1 0,0 1 0,-4-1 0,1 1 0,0-1 0,1 1 0,0-1 0,1 1 0,1-1 0,1 0 0,2 0-219,-7 0 1,1 0-1,1 0 1,1-1-1,1 1 1,1 0-1,0-1 1,0 1-1,0-1 1,0 1 0,0 0-1,0-1 1,-1 1-1,-1 0 1,-2-1 16,3 1 0,-1 0 1,0 0-1,-2 0 0,0 0 1,0 0-1,0 0 0,1 0 1,0 0-1,1 0 1,1-1-1,1 1 9,-4 0 0,1 0 0,1-1 1,1 1-1,0-1 0,1 1 0,0-1 1,1 1-1,0-1 0,-1 1 0,1-1 1,-1 1-1,0-1 0,-1 1 0,0 0 1,-1-1-1,-1 1 152,3 0 0,-1 0 0,-1 0 0,0 0 0,-1 0 0,0 0 0,0 0 0,0 0 0,1 0 0,-1 0 0,2 0 0,0 0 0,1-1-93,-2 1 0,0 0 1,1 0-1,1 0 1,0 0-1,0 0 1,0 0-1,1-1 0,0 1 1,0 0-1,0 0 1,0 0-1,1 0 1,-1-1-1,0 1 0,-1 0 134,0 0 0,0 0 0,0 0 0,0 0 0,1 0 0,0 1 0,0-1 0,-1 0 0,1 0 0,-1 0 0,1 0 0,-2 0 0,1 0 0,-2 0 0,1 1 0,-2-1 0,0 0 0,5 0 0,-1 0 0,-1 0 0,-1 0 0,0 0 0,-1 0 0,0 0 0,0 1 0,1-1 0,-1 0 0,2 0 0,0 0 0,-3 1 0,1-1 0,1 1 0,0-1 0,0 0 0,0 1 0,0-1 0,0 1 0,0-1 0,0 1 0,-1-1 0,-1 1 0,-1 0 0,0 0 0,4 0 0,0 0 0,-2 0 0,1 0 0,-2 1 0,0-1 0,0 0 0,-1 1 0,0-1 0,0 0-114,3 1 1,-1-1 0,-1 0 0,0 0 0,-1 0 0,1 1-1,-1-1 1,1 0 113,4 0 0,2 1 0,0-1 0,-1 0 0,-2 1 0,-3-1 0,-4 1 0,4 0 0,-5-1 0,-1 1 761,0-1 0,0-1 1,1 1-762,1 0 0,1 1 0,-2-1 0,8 0 0,-2 1 1092,-8-1 0,0 1 0,-1 0-1014,7 0 1,-2-1-79,5 1 1638,-13 0 0,-3 0-1460,-6-1 0,-7 1 1,-3 0-1</inkml:trace>
  <inkml:trace contextRef="#ctx0" brushRef="#br0" timeOffset="6145">17700 6052 24575,'-27'1'0,"1"0"0,0 0 0,2 2 0,0 2 0,-4 1 0,-3 1 0,4 2-742,5 4 0,2 2 742,-5 3 0,0 2 0,1 4 0,2 3 0,1-1 0,2 4 0,8-5 0,1 5 0,2 1 0,0-2 0,2 1 0,1-1 0,1 1-735,0 1 0,2 3 0,1-1 1,2-1 734,3 3 0,3-2 0,3-1 0,1 1 0,1 0 0,7 0-14,-1-7 0,3 2 0,3 0 0,2 0 0,1-3 0,1-2 14,1-6 0,2-2 0,0-2 0,2-1 0,0 0 0,-1 2 0,1 3 0,-1 1 0,1 2 0,0-3 0,1-2 0,2-6-291,-2-5 1,3-3-1,0-3 1,1-2-1,-2-3 1,-1-1-1,-2-1 291,3-5 0,-3-2 0,-2-3 0,0-1 0,-1-1 0,-2 2 0,0-1 0,0 0 0,-2-1 0,0-1 0,-3 0 0,-1-2 0,0-1 0,-3 0 0,-2-1 0,-4-2 0,-2-6 0,-4-2 0,-4-1 0,-6 1 0,-5 6 0,-5-1 0,-3 0 0,-1 1 0,1 1 0,1 1 0,1 0 0,-1 0 0,-1 1 0,-3 0 0,-1 1 0,-1-2 0,-2 1 0,-1 1 0,-1 1 0,-2 3 0,0 1 0,-2 2 0,-1 1 0,-1 2 0,0 1 0,0 1 0,1 2 0,-1 2 0,1 1 0,-1 0 0,0 2 0,1-1 0,-3-2 0,0 0 0,0 0 0,1 3 0,1 3 0,-4 3 0,-1 4 0,4 2 0,6 1 534,-6 8-534,16 3 0,4 0 0,8-7 0,4 8 0</inkml:trace>
  <inkml:trace contextRef="#ctx0" brushRef="#br0" timeOffset="6645">17907 6679 24575,'25'1'0,"1"0"0,-1 0 0,6-1 0,4 0 0,-5-1 0,5 0 0,3-1 0,-1 1 0,-4-1-430,-2 0 1,-3 1 0,-1-1-1,3 0 430,2-1 0,2 0 0,0 0 0,-1 0 0,-4 0 0,8 0 0,-3 1 0,1-2 0,-6 1 0,-18 2 0,-3 0 0</inkml:trace>
  <inkml:trace contextRef="#ctx0" brushRef="#br0" timeOffset="6963">19033 6687 24575,'4'32'0,"-1"1"0,1 0 0,1 3 0,2 0 0,6-3 0,3 3 0,-1-5 0,-1-5 0,-1-2 0,4 4 0,-2-2 0,-5-7 0</inkml:trace>
  <inkml:trace contextRef="#ctx0" brushRef="#br0" timeOffset="8812">17679 7396 24575,'37'3'0,"-1"-1"0,1 0 0,-1 1 0,1-1 0,-6-1 0,1 0 0,2 0 0,0-1 0,2 0 0,0 1 0,-1-2 0,1 1 0,-1-1 0,0 1 0,-1-1 0,0-1 0,0 1 0,0-1 0,2 0 0,1 0 0,2-1 0,3 0-164,-12 0 0,2 0 0,2 0 0,1-1 0,1 1 0,2-1 1,0 0-1,1-1 0,0 1 0,1-1 0,0 1 0,-1-1 1,1 1-1,-1-1 0,-1 1 0,0-1 0,-2 1 0,0 0 1,-2 0-1,-2 0-110,7 0 1,-2-1 0,-2 1 0,0 1 0,-1-1 0,-1 0 0,0 0 0,0 0 0,0 0 0,1 0 0,2-1 0,0 0 68,-2 0 0,1 0 0,2 0 0,1-1 1,1 0-1,0 0 0,0 0 0,0 0 0,0 0 1,-2 0-1,-1 0 0,-1 0 0,-3 1 0,-2-1 1,-2 1-1,-4 0-615,15-3 1,-7 1 0,-4 0 0,0-1 1350,2-2 0,-1-1 0,-5 2-531,-3 2 0,-5-1 0,3-17 0,-19 9 3276,-1-11-2111,-2-3-1165,-1 7 0,-2-4 0,-3-3 0,-2 0 0,-2-3 0,-3-2 0,1-1 0,1 1 294,1 0 1,2 0 0,-1 0 0,0 0-1,0-1-294,-1 2 0,0 0 0,-1-1 0,0 1 0,2-2 0,1 1 0,3 0 0,1-1 0,1 0 0,1 0 0,0 0 0,-1 0 0,0 1 0,1-1 0,-1 1 0,0 0 0,1 1 0,0 0 0,1-2 0,1 0 0,0 1 0,-1 0 0,-1 1 64,-1 0 0,-1-1 1,0 2-1,-1 2 1,2 7-65,-3 0 0,1 6 0,-7-13 0,-13 14 0,-6 5 0,3 6 0,-3 1-820,5 0 1,-4-1 0,-2 0 0,0 1 797,5 1 0,-1 1 0,0 1 0,-3-1 0,-3 1 22,8 0 0,-2 1 0,-2 0 0,-1 0 0,-1-1 0,-1 2 0,0-1 0,0 0 0,1 0 0,0 0-130,-1 0 0,1 0 0,0 0 0,0 1 0,0-1 0,-2 0 0,0 1 0,-3-1 0,-2 1 130,11 0 0,-2 1 0,-1-1 0,-2 0 0,-1 1 0,0-1 0,-1 1 0,-1 0 0,0 0 0,-1 0 0,1-1 0,0 1 0,0 0 0,1 0 0,1 0 0,1 0 0,0 0 0,2 0-253,-3 0 1,1 0 0,1 0 0,1 0 0,1 0 0,0 0 0,0 0 0,0 0 0,0 1 0,-2-1 0,0 0 0,-1 1 0,-2 0 239,6-1 1,-2 1-1,0 0 1,-2 0-1,0-1 1,-1 2 0,0-1-1,-1 0 1,0 0-1,0 0 1,0 0 0,1 1-1,-1-1 1,2 0-1,-1 1 1,2-1 0,0 0-1,2 1 1,1-1-1,1 0-111,-8 1 1,1 0 0,1 0-1,2 0 1,0 0 0,2 0 0,-1 0-1,1 0 1,0 0 0,0 0 0,-1 0 123,-2 0 0,-2 1 0,1 0 0,-1-1 0,1 1 0,0 0 0,3 0 0,0-1 0,4 1 0,2-1 0,-12 1 0,3 0 0,6 1 0,7-1 1651,-1 4-1651,22 5 3276,2 0-3144,3 9 0,0 8 0,1-3-132,1 0 0,1 0 1092,1 5 0,0 5 0,1-1-661,-1-7 1,0 0-1,1 0 1,-1-1-432,0 2 0,0-1 0,-1 3 0,-1-2 0,0 3 0,0 2 0,0-1 0,-1-1 206,-1 0 0,-1 0 1,1-1-1,-1 0-206,0-2 0,0 0 0,0 0 0,0 0 0,-1-1 0,1 0 0,0-1 0,0-1 0,2 2 0,1-2 0,-1 0 0,-2 0 0,1-1 0,0-1 0,2 10 0,1-1 0,-2-10 0,1-1 0,4-3 0,1-1 0,6 9 257,-5-11 0,1-2-257,3 2 3054,0-3-3054,2 2 0,1-5 0,2 0 0,-1-2 0,2-1 0,2 2 0,3 0 0,-1-1 0,3 0 0,1 0 0,1 0 0,3 1 0,-2-1 0,-2 0 0,1 1 0,1-1 0,3 2 0,-2 0 0,-3-1 0,0 0 0,0 1 0,5 0 0,1 2 0,-2-1-304,-5-2 0,-1-1 1,-1 0 303,6 3 0,-1-2 0,-10-3 0,1 0 0,9 1 0,4 1 0,0-1 0,0 0 0,-1-1 0,6 0 0,-7-1 0,5-1 0,2 1 0,0 0 0,-2-1 0,-3-1 0,-2 0 0,-2 0 0,-2-1 0,3 0 0,0 0 0,3-1 0,-1 1 0,-1-1 0,-4 0 0,10 0 0,-4 1 0,-6 0 0,-2 1 0,-4-2 0,-3 0 0,-4 2 0</inkml:trace>
  <inkml:trace contextRef="#ctx0" brushRef="#br0" timeOffset="13899">21458 6377 24575,'23'-10'0,"6"2"0,8 0 0,2-2 0,-7 2 0,2-1 0,1 0 0,1 0-656,-2 0 1,1 0-1,1 0 1,2 0 0,0-2 412,-5 1 1,1 0 0,2-1 0,0-1-1,-1 1 1,-2 0 0,-2 0-331,-1 0 1,-1 0 0,-2 1-1,0-1 1,1-1 572,1 1 0,2-2 0,0 1 0,0-1 0,-3 1 0,-2 0 0,5-4 0,-4 1 0,-3 1 0,-1 1 0,-4 1 0,7-4 0</inkml:trace>
  <inkml:trace contextRef="#ctx0" brushRef="#br0" timeOffset="14314">22673 5907 22079,'32'6'0,"0"1"0,1-1 0,-3 0 0,3 2 0,2-1 0,-2 0 0,-4-1 0,0 0 0,-3 0 0,2 0 301,3 0 1,3 2 0,-4-1 0,-8 0-302,-8 3 105,-15 14 0,-1-15 0,-6 9 1</inkml:trace>
  <inkml:trace contextRef="#ctx0" brushRef="#br0" timeOffset="14771">21683 7086 24575,'35'2'0,"0"0"0,1-1 0,-1 1 0,0 0 0,0 0 0,-1-1 0,2 1 0,1 1 0,-1-1 0,0 0 0,-2 0 0,-3 0-611,5 1 0,-3-1 1,-1 1-1,2-1 611,-4 1 0,3 0 0,1 0 0,-1 0 0,-3-1 0,-3 0 260,2 1 0,-4-2 0,0 1-260,4 1 0,0-1 0,-5 0 100,-3-1 1,-9 0 0,-8-1 0</inkml:trace>
  <inkml:trace contextRef="#ctx0" brushRef="#br0" timeOffset="15091">22659 6942 24575,'30'10'0,"0"0"0,0 0 0,0 0 0,3 1 0,1 1 0,-1 0 0,-5-1 0,2 2 0,-3 1 0,7 2 0,-6 1 0,-12-1 0,-22 2 0,-5-2 0,4-5 0,-18 12 0</inkml:trace>
  <inkml:trace contextRef="#ctx0" brushRef="#br0" timeOffset="15556">22045 7820 19519,'32'18'0,"1"0"0,0 0 0,-1 0 0,1 0 0,0 0 0,0 0 0,-1 1 0,1-1 0,0 0 0,-1 0 0,1 0 0,1 0 0,-1 0 0,0 0 0,0 0 0,-1-1 0,-1 0 0,-1-1 0,0 1 0,-2-1-495,7 5 1,-1-1 0,-1 0 0,-2 0-1,-2-2 1,-2-2 494,2 1 0,-4-1 0,-1-3 0,3 2 0,-3-2 561,2 0 0,-14-8 1,-10-4-1</inkml:trace>
  <inkml:trace contextRef="#ctx0" brushRef="#br0" timeOffset="15955">22766 8153 24575,'26'20'0,"1"-1"0,0 1 0,-2-1 0,-1 0 0,-6-3 0,-8 1 0,-3 3 0,-13 0 0,-9 3 0,4-9 0,-2 0 0</inkml:trace>
  <inkml:trace contextRef="#ctx0" brushRef="#br0" timeOffset="16665">23223 5342 24336,'4'34'0,"0"0"0,1-1 0,-1 1 0,0 2 0,0 1 0,1 0 0,-1 0 0,1-6 0,0 0 0,0 0 0,1 1 0,0 2-410,-1-3 0,1 1 1,1 2-1,-1 0 1,1 1-1,-1-1 0,1 0 1,-2-1-138,2 4 1,-1-1 0,0 0 0,0-1 0,0 2 0,0 0 136,-1-4 0,0 1 1,1 0-1,-1 1 1,0 0-1,0-1 0,-1-1 1,-1-2 455,-1 4 1,0-2 0,-2-1 0,1 2 0,-2 4-47,0-9 0,0 3 0,-1 2 0,0 1 0,0 2 0,-1 1 0,1 0 0,-1 0 0,1-2 0,-1-1 0,1-1 0,1-3-323,-1 4 0,1-3 0,1-1 0,-1-1 0,0 0 0,1 2 0,-1 3 323,-1-1 0,1 2 0,-1 2 0,1 2 0,-1 1 0,0 0 0,1-1 0,-1-2 0,2-3 0,-1-3 0,2-4 0,1 8 0,0-5 0,1-4 0,0-2 0,2 11 0,-1-5 0,1 2 0</inkml:trace>
  <inkml:trace contextRef="#ctx0" brushRef="#br0" timeOffset="17832">23467 5390 20565,'28'-2'0,"0"0"0,0 0 0,0-1 0,1 1 0,-1-1 0,1 1 0,1-1 0,1 0 0,2-1 0,0 1 0,0 0 0,-3-1-359,6 0 0,-1 0 0,-1-1 359,2 1 0,1-1 0,-6 1 1537,5-1-1537,-20 4 825,7 15-825,-12 1 0,3 11 0,0 4 0,-5-7 0,-1 3 0,0 0 0,1 5 0,1 3 0,-1 0-656,-1-2 1,0 2-1,0 1 1,1-1 0,-1 1 531,0 0 0,0 0 0,-1-1 1,1 2-1,0 0 124,-2-3 0,1 2 0,0 0 0,-1 0 0,0-1 0,0-2-402,-1 0 1,-1-1-1,0-1 1,0-1 0,0 2 401,0-1 0,1 1 0,-1-1 0,1 2 0,0 1 0,-1-2 0,0 1 0,1 2 0,-1 0 0,0 0 0,0-2 0,0-1 0,0 0 0,-1-2 0,1 0 0,-1 0 0,0 4 0,0-2 0,0 4 0,0 2 0,-1 1 0,1-1 0,-1-1 0,0-3 0,0-4 0,0 2 0,-1-4 0,0-2 0,2 5 0,0 1 0,1 5 0,0 1 0,1-1 0,1-2 0,0-4 0,4 1 0,0-4 0,3 1 0,0 3 0,2 1 0,1 0 0,-2-4 0,2 1 0,0-4 0,0 3 0,-3-5 0,-8-12 3276,-6-8-2371,-8-2 733,-8 2 0,-3 0-467,-14 7-1171,11-1 0,-4 3 0,4 1 0,2 1 0,1 1 0,-2 4 0,-2 1 0,3-2 0,4-2 0,1-1 0,-5 4 0,2-2 0,-6 1 0,3-4 0,8-5 0,4-4 0</inkml:trace>
  <inkml:trace contextRef="#ctx0" brushRef="#br0" timeOffset="56397">16394 12631 24575,'-24'25'0,"1"0"0,10-2 0,1 3 0,1 1 0,0 0 0,-6 5 0,0 0 0,4 4-656,8-6 1,1 5-1,4 0 1,1-1 0,2-4-211,3 0 1,4-4 0,2 1 865,1-2 0,3 2 0,2 0 0,-1-1 0,1-4 0,3 3 0,0-5 0,2 1-176,-1-2 0,1 0 0,1-1 0,0-2 176,2-1 0,1-3 0,1-2 0,2 1 0,2-2 0,2-2 0,0-4 0,2-1 0,1-2 0,-2-1 0,1 0 0,-2-2 0,1-3 0,-7-2 0,2-2 0,1-1 0,-3-2 0,-4 1 0,5-10 0,-4-3 0,-3 1 0,-2-2 0,-6-3 0,-9-6 0,-7-5 0,-3 4 0,2 9 0,-2 3 0,-1-2 0,-2-2 0,-2-2 0,-1 1 0,-3 4 192,-5 3 0,-3 3 0,0 2-192,-1 0 0,-2 3-26,-7 0 0,0 6 26,2 15 531,10 2 0,3 1 0,3 1 1,2 1-1</inkml:trace>
  <inkml:trace contextRef="#ctx0" brushRef="#br0" timeOffset="56743">16771 13228 24575,'20'-2'0,"-1"0"0,13 0 0,1 0 0,-4 0 0,0 1-1000,-1 0 1,1 0 0,-1 1 999,9 0 0,-1 0 0,-1 0 0,2 1 0,-5 0 0,2 1 0,-5-1 0,-7 0 0,-1 0 0,4 1 0,0 0 0</inkml:trace>
  <inkml:trace contextRef="#ctx0" brushRef="#br0" timeOffset="57061">17744 13276 24575,'8'34'0,"-1"1"0,1-9 0,1-1 0,8 7 0,3-2 0,0-9 0,-1-4 0,4 5 0,-1-5 0</inkml:trace>
  <inkml:trace contextRef="#ctx0" brushRef="#br0" timeOffset="57744">19852 12693 24575,'-18'20'0,"6"4"0,1 3 0,4-5 0,2 2-750,0 0 1,2 3 0,3-2 749,6 7 0,7-1 0,2-5 0,5 1 0,3 1 0,0-2 0,2-2 0,0-1 0,3 0 0,2-1-547,-4-2 1,3 0 0,1 0 0,1-1 0,2-1 0,2-2 521,-4-4 1,3-2 0,1-1-1,1 0 1,0-2 0,1 0-1,-2-1 1,-1 0-523,3 1 1,0-2 0,-2 0 0,1-1 0,0-1 0,1 0 524,0-1 0,1-1 0,1 0 0,0-1 0,-1-1 0,-3-1 0,-2-2 22,4-2 0,-2-2 0,-3-2 0,-2-1-2,4-2 0,-4-3 0,-2-2 2,-5-3 0,-3-2 0,-5-2 0,-5 1 0,-5 0 0,-6-5-419,-6 1 1,-5-4 0,-4-4 0,-2-1 0,-1 0 0,1 3 0,2 4 418,0-2 0,1 4 0,-1 0 0,-2-3 0,1 4 0,-3-5 0,-1 0 0,0-1 0,0 2 0,1 5 0,4 5 866,-6-4 0,-1 9-866,0 7 0,-3 4 0,1 2 0,-1 2 0,1 2 0,-11 0 0,3 4 0,15 3 0,3 3 0,-9 16 0,12-8 0,2 0 0,-3 5 0,3 0 0</inkml:trace>
  <inkml:trace contextRef="#ctx0" brushRef="#br0" timeOffset="58194">20421 12961 24575,'33'6'0,"0"0"0,0-1 0,-6-1 0,0 0 0,1 0 0,2-1 0,3 0 0,3-1 0,1-1 0,0 1 0,-3-1-820,0-1 1,-2 0 0,0 0 0,1 0 248,3-1 0,2 0 0,-2 0 0,-2-1 571,-1-2 0,-2 0 0,-5 1 0,10-2 0,-16 3 0,1-1 0</inkml:trace>
  <inkml:trace contextRef="#ctx0" brushRef="#br0" timeOffset="58698">21766 13009 24575,'35'-3'0,"1"-1"0,-2 2 0,2 1 0,-9 3 0,2 1 0,-3 0 0,3 1 0,-2 0 0,3-1 0,-9 3 0,-21 10 0,-30 2 0,5 0 0,0 3 0,6 2 0,5 2 0,9 10 0,13 1 0,12-12 0,11-1 0,3-1 0,-6-1 0,-8-3 0,-2 0 0,2-2 0,6-3 0,1 1 0,-1-1 0,0 0 0</inkml:trace>
  <inkml:trace contextRef="#ctx0" brushRef="#br0" timeOffset="61532">17066 13646 24575,'23'28'0,"1"0"0,-1 0 0,0 0 0,-4-3 0,0 2 0,-2-5 0,3 6 0,1 2 0,0 0 0,-3 0 0,-4-3 0,-3 4 0,-6-1 0,1-1 0,2 2 0,-1 0 0,-2 2-503,-3-2 0,-1 2 1,-2 1-1,-1-1 503,0-2 0,-1-1 0,-1 0 0,1 0-661,1 1 1,0 1-1,0-1 1,0 0 660,-1 0 0,0-1 0,-1 0 0,2 0 0,1 4 0,1-2 0,-1 0 526,1 4 1,-1 0-527,1-3 0,0 2 0,0-4 0,-1-5 0,-1-1 0,0 6 0,-1-4 0,-1-8 0,0-5 0</inkml:trace>
  <inkml:trace contextRef="#ctx0" brushRef="#br0" timeOffset="61895">17260 15093 24575,'-6'27'0,"0"0"0,1-7 0,2 1 0,0 17 0,3-1 0,3-2 0,10-12 0,8-5 0,9-13 0,7-8 0,1-1-805,-3 4 1,1-1 0,2-3 804,-3 0 0,3-3 0,1-1 0,-1 1 0,-5 0 0,-3 1 0,-3 0 0,0-1 0,1 0 0,1 0 0,-9 2 0,-9 2 0</inkml:trace>
  <inkml:trace contextRef="#ctx0" brushRef="#br0" timeOffset="62331">16545 15620 24575,'6'37'0,"-1"0"0,4-9 0,2 4 0,2 3 0,0 2 0,1-1 0,-2-2-547,-3-3 1,1 0 0,-2-1 0,2 1 0,-1 0 0,2 2 136,1-1 0,0 1 1,1 1-1,1 1 1,-1 0-1,1 0 0,-1-1 1,0-2-60,0 1 1,-1-2 0,0 0 0,0 0 0,-1-1 0,1 1 0,0 0 335,0 0 1,-1 1 0,1-1 0,0 1 0,-1-1 0,1 0 0,-1 0 132,2 4 0,-1-1 0,1-1 0,-1 1 0,0 0 0,0 1 330,-2-3 0,1 1 0,-1 0 0,1 1 0,-2-2 0,0 0 0,-2-4-330,1 7 0,-1-4 0,-2-1 0,1 1 0,1 0 0,-1 0 0,0 0 0,-2-5 0,-1 6 0,-2-8 0,-1-13 0</inkml:trace>
  <inkml:trace contextRef="#ctx0" brushRef="#br0" timeOffset="63414">16710 15594 24575,'31'4'0,"0"0"0,0 0 0,-1 0 0,1 0 0,1 0 0,0-1 0,1 0 0,0 0 0,3-1-469,-3 0 1,1 0 0,1 0 0,1 0 0,2-1 0,1 0 0,1 1 194,-8-2 1,1 1 0,2-1 0,1 0 0,1 1 0,0-1 0,1 0 0,-1 0 0,0 0 0,-1 0 0,-1 0 0,-1 0-92,3 0 1,0 0 0,-2 0 0,0 0 0,0 0 0,0 0 0,0 0 0,2 0 0,0 0 133,-3-1 1,0 1-1,2-1 1,1 1 0,0-1-1,0 0 1,0 0 0,-1 0-1,-1 0 1,-1 0 0,-2 0-1,-2-1 206,8 0 1,-2 0 0,-2 0-1,-2-1 1,0 1 0,0-1 24,2 0 0,-1 0 0,0-1 0,-2 1 0,0-1 0,-1 1 0,-1 0 0,-1-1 0,-2 2 0,6-3 0,-3 5 2850,4 16-2850,-31 9 0,-10 12 0,-3 3 0,3-3 0,4-5 0,1-1 0,-1 7 0,2-12 0,-1 6 0,0 2 0,0 3 0,0 2 0,-1 0 0,1-1 0,1-2 0,0-2 0,0-5 0,1 5 0,0-5 0,1-2 0,0 2 0,1 4 0,-1-2 0,0 4 0,0 3 0,1 1 0,-1 0 0,1 0 0,0-3 0,1-1 0,0-5 711,3 8 1,0-4 0,1-2-1,-2 0-711,-1 1 0,0 0 0,-1-2 0,1-3 0,6 7 0,-7-11 0,-29-19 0,8-4 0,-5 0 0,-7-1 0,-5 0 0,3 1 0,0-1 0,-3 2 0,7 0 0,-5 2 0,-2 0 0,0 1 0,4 1 0,1 2 0,2 1 0,1 1 0,-1-1-307,-2 0 0,-1-1 1,0 0-1,2 1 307,-3 4 0,2 1 0,5-1 0,1 1 0,9-4 0,6-4 0</inkml:trace>
  <inkml:trace contextRef="#ctx0" brushRef="#br0" timeOffset="64031">17361 16051 24575,'34'-5'0,"-1"0"0,1 0 0,-6 2 0,2 0 0,2 0 0,0 1 0,2-1 0,-1 1-547,2 0 1,1 0 0,0 0 0,1 0 0,0 1 0,2-1 136,-6 1 0,0 0 1,2 0-1,-1 0 1,1 0-1,1 1 0,-1-1 1,1 1 44,0 0 1,0 1 0,2 0 0,0 0 0,0 0 0,-1 1 0,-2-1 0,-2 0 0,-2 0 249,4 0 0,-4 1 1,-1-1-1,-1 0 1,3 1-1,2-1 0,5 0 1,0 1-1,-2-1 1,-8 1-1,-11 0 1,-10 0-1</inkml:trace>
  <inkml:trace contextRef="#ctx0" brushRef="#br0" timeOffset="64402">17238 16410 24575,'23'-3'0,"1"1"0,3 0 0,2 1 0,1 0 0,-2 0 0,1 1 0,4 0-547,-2 0 1,5 0 0,2 1 0,2-1 0,0 0 0,-2 0 142,-2 0 1,0 1 0,0-1 0,1 0 0,-1 0 0,2 0 403,-2 0 0,2 1 0,0-1 0,0 0 0,0 0 0,-3 0 0,-1 0 0,0 1 0,-2-1 0,-2 0 0,-1 0 0,-2 0 0,5 0 0,-4 0 0,-7 0 0,-9 0 0,-8 0 0</inkml:trace>
  <inkml:trace contextRef="#ctx0" brushRef="#br0" timeOffset="64929">17212 16923 24575,'26'-2'0,"0"0"0,4 0 0,5-1 0,4 0 0,0 1 0,-6 0 0,2 1 0,2-1 0,0 1 0,0-1 0,-1 1-547,0-1 1,0 1 0,-1-1 0,1 0 0,1 1 0,2 0 244,-4 1 1,2 0 0,1 0-1,1 1 1,-1 0 0,-1-1-1,-2 1 1,-3 0 301,1 0 0,-3 0 0,-2 0 0,1 0 0,3 1 0,1-1 0,2 0 0,2 1 0,0-1 0,-1 1 0,-3-1 0,-3 0 0,8 1 0,-5-1 0,0 0 0,0 0 0,-1 0 0,-7-1 0,-1 0 0</inkml:trace>
  <inkml:trace contextRef="#ctx0" brushRef="#br0" timeOffset="66632">20877 13558 23720,'25'22'0,"-1"1"0,0-1 0,1 1 0,0 0 0,2 2 0,1 0 0,-2 0 0,-1 0 0,1 1 0,-2 0 0,-1 0 0,1 1-820,1 0 1,0 0 0,0 0 0,-2 0 508,-4-4 0,-1-1 0,-2 0 0,-2 2 849,1 10 0,-3 2 0,-2 0-538,-4-2 0,-2 0 0,1 1 0,-1-4 0,0 1 0,-1 0 0,-1-2 290,-3 1 0,-1-2 0,-1-1-290,-1 10 0,-1-4 0,1-12 0,1 0 62,-2 4 1,-1 4 0,1-3-63,-2 5 0,1-1 0,-3 5 0,0 0 0,1-9 0,0-3 0,-5 4 0,6-11 0,2-7 0</inkml:trace>
  <inkml:trace contextRef="#ctx0" brushRef="#br0" timeOffset="67048">21152 14907 24575,'5'33'0,"0"-1"0,0 1 0,1-1 0,1 3 0,0 1 0,1-2 0,1-6 0,2-5 0,0-4 0,2 6 0,-1-5 0,2-17 0,-1-8 0,7-10 0,0-5 0,6-5 0,-1-1 0,0 2 0,0-1 0,0-1-172,-3 4 1,0-1-1,0 0 1,-2 2 0,8-7-1,-5 6 1,-9 7-1</inkml:trace>
  <inkml:trace contextRef="#ctx0" brushRef="#br0" timeOffset="67498">20833 15685 16969,'10'29'0,"1"1"0,-1 0 0,1-1 0,-1 1 0,2 2 0,-1 0 0,0 0 0,1 2 0,1 3 0,-2-7 0,1 3 0,0 1 0,1 2 0,0 0 0,0 0 0,-1-1 0,1-1 0,-2-1-469,0 1 1,0-2 0,0 0 0,-1-1 0,0 1 0,1 0 0,-1 1 208,2 1 0,0 2 0,0 0 0,0 1 0,0-1 0,-1-1 1,0-1-1,-2-3 260,0 3 0,0-2 0,-1-2 0,-2 0 0,0 1 146,0 0 1,-2 1 0,0-1 0,-1 0 0,0-2-147,2 8 0,-1-2 0,0 1 573,-1 2 0,-2 1 0,0-7-573,-5 5 1227,1-20-1227,-2-10 0,3-6 0,1-1 0</inkml:trace>
  <inkml:trace contextRef="#ctx0" brushRef="#br0" timeOffset="68497">21004 15794 24575,'28'-2'0,"-1"0"0,4 0 0,2-2 0,-6 1 0,2-1 0,1 0 0,1 0-820,2-1 1,-1 0 0,3-1 0,3-1 561,-9 1 1,2 0 0,2-2-1,1 1 1,0 0 0,0-1 0,-1 1-1,-1 0-289,4 0 1,-2 0 0,0 1 0,-1-1 0,2 0 0,0 0 370,-4 0 0,1 0 0,0-1 0,1 0 0,0 1 0,0 0 0,0 1 0,0 1 176,4 1 0,2 1 0,0 1 0,0 1 0,-2 0 0,-2 0 0,-4 1 92,9-1 1,-5 2 0,2 1-93,-2 1 0,5 1 0,0 2 0,-5 2 0,-9 5-465,-6 13 0,-9 5 465,-1-5 0,0 2 0,-2 3 0,-3-3 0,0 2 0,0 2 0,-2-1 0,0 0 0,0 3 0,-1-2 0,-1 3 0,-2 3 0,0-9 0,-2 2 0,0 3 0,-1 1 0,0 1 0,0 0 0,0 0 0,-1-3 0,1-1 0,-1 4 0,0-2 0,0-1 0,-1-1 0,1 1 0,-1 2 0,0-1 0,0 2 0,-1 1 0,0-1 0,1 0 0,0-2 0,1-3 0,-1 7 0,1-3 0,1-3 0,1-5 798,2-2 1,0-5-799,3 15 3276,-1-30-1723,-22-1-1553,-3-3 0,-6-1 0,-3 0 0,4 1 0,-1-1 0,-2 0 0,-2 0-422,4 0 0,-2 0 0,-2 0 0,1 0 1,-1 0-1,1 1 422,-4-1 0,2 0 0,-1 1 0,-2 1 0,-2 1 0,9 2 0,-4 0 0,0 2 0,-2 0 0,0 1 0,0 0 0,2-1 0,1 1 0,3-2 0,-7 1 0,3-1 0,1 0 0,1 1 0,-4 1 0,4 1 0,-4 1 0,-1 1 0,0 1 0,2-2 0,4 0 0,5-2 650,-10 2 0,8-3-650,-5 2 0,23-8 0,10-2 0,3-2 0</inkml:trace>
  <inkml:trace contextRef="#ctx0" brushRef="#br0" timeOffset="69030">21514 16075 24575,'37'-1'0,"0"-1"0,0 0 0,0 1 0,-8-1 0,-1 1 0,0-1 0,2 0 0,1 1 0,2-1 0,0 0 0,1 1 0,0-2-656,-2 1 1,1-1-1,-1 0 1,-1-1 0,-1 1-438,7-1 1,-2-1 0,0 0 1315,-2 0 1,1-1 0,-1 1-1,-6 0 1,-1 1 0,-6-1-1,6-3 1</inkml:trace>
  <inkml:trace contextRef="#ctx0" brushRef="#br0" timeOffset="69474">21258 16552 24575,'24'-5'0,"-1"0"0,5 1 0,1 0 0,6 0 0,3-1-471,-8 2 0,1 0 1,5-1 470,-4 0 0,4-1 0,2 0 0,1-1 0,-2 1 0,-3 0-269,0 0 0,-2 0 0,-1 0 1,3-1 268,0 0 0,4 0 0,1 0 0,-1-1 0,-4 1 0,-7 0 295,3 0 1,-5-1-296,3 0 0,-5 1 0,-16 4 0,-6 1 0</inkml:trace>
  <inkml:trace contextRef="#ctx0" brushRef="#br0" timeOffset="69813">21704 16721 24575,'33'-4'0,"0"0"0,0 0 0,0 0 0,-2-1 0,-1 0 0,2-1 0,-4 1 0,4-1 0,0 1 0,0-1 0,-5 0-610,2-2 0,-4 0 0,-1 0 610,7-4 0,-4 1 0,1-1 0,-14 3 0</inkml:trace>
  <inkml:trace contextRef="#ctx0" brushRef="#br0" timeOffset="71214">19678 16974 24575,'-4'-28'0,"0"1"0,0-1 0,0 1 0,1-1 0,0-2 0,0 1 0,-1-3 0,0-2 0,1 0 0,0 1-656,0 2 1,0-1-1,0 1 1,1-1 0,-1 0-1,0-4 1,0 1-1,0-1 1,0-1 0,0 1 211,0-1 0,1 1 1,-1-1-1,1-1 0,1-1 444,0 5 0,0-2 0,1 0 0,1-1 0,-1 0 0,1 2 0,1 1-271,0 0 0,0 2 0,1 1 1,0 0-1,1 0 0,-1-1 271,1 0 0,-1 0 0,1 0 0,0 0 0,2 2 0,2 1 183,6-6 1,3 1 0,2 3 0,-2 6-184,2 2 0,1 3 0,0 1 0,1-1 0,0 8 0,0 13 0,-1 6 3276,10 8-3205,-12-1 0,1 4 0,1 5-71,-2 4 0,2 6 0,-1 2 0,0 0 0,-2-3 129,-1-5 1,-1-1 0,0 0 0,1 3-130,-1 0 0,2 4 0,-1 1 0,1 0 0,-3-2 0,-2-3 0,-1 2 0,-3-3 0,0 1 338,0-1 0,-1 0 0,-1 3-338,-1 4 0,-2 4 0,0 0 0,-1-4 0,-1-2 0,-1-3 0,-1 3 0,0-3 0,0 3 0,-1 1 0,0-2 0,-1-4 0,-1-1 0,0-3 0,-1 0 0,-1 7 0,0 0 0,1-4 0,-3 4 0,2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08:14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14042 4946 24575,'27'0'0,"0"0"0,-1 0 0,9 0 0,2-1 0,-5 1 0,3 0 0,0 0-1093,-1 0 1,1 0 0,0 0 394,-5 0 1,0 0-1,0 1 1,2-1 697,-3 1 0,0-1 0,1 0 0,2 0 0,2 1 0,-3-1 0,3 1 0,2-1 0,1 1 0,0 0 0,1 0 0,-2-1 0,-2 1-333,0-1 0,-3 1 0,-1 0 0,1-1 0,1 1 0,2-1 0,5 1 333,-10-1 0,4 1 0,1-1 0,2 1 0,2 0 0,1-1 0,1 1 0,0 0 0,0-1 0,1 1 0,-1 0 0,-1-1 0,-1 1 0,-2-1 0,-1 1 0,-2-1-294,7 0 0,-3 0 0,-2 1 0,-1-1 0,-1 0 0,1-1 0,2 1 0,1 0 0,4 0 294,-9 0 0,2 0 0,1-1 0,1 1 0,2 0 0,0 0 0,1-1 0,0 1 0,1-1 0,0 1 0,0-1 0,-1 1 0,0-1 0,-1 1 0,0-1 0,-2 0 0,-1 0 0,3 0 0,-2 0 0,-1 0 0,0-1 0,-1 1 0,0-1 0,0 1 0,0-1 0,0 1 0,1-1 0,1 1 0,1-1 0,1 1 0,-4 0 0,0 0 0,2 0 0,0 0 0,0 0 0,1 0 0,0 1 0,1-1 0,0 0 0,0 0 0,0 1 0,0-1 0,0 0 0,0 1 0,0-1 0,0 0 0,-1 1 0,0-1 0,-1 0 0,1 1 0,0-1 0,0 0 0,-1 1 0,1-1 0,0 0 0,0 1 0,0-1 0,-1 1 0,1-1 0,-1 0 0,0 1 0,-1 0 0,1-1 0,-2 1 0,1 0 0,-2-1-224,5 1 1,-1 0 0,-1 0 0,1 0-1,-1 1 1,-1-1 0,1 0 0,-2 0-1,1 1 1,-1-1 0,0 0 0,-1 0-1,0 1 1,-1-1 223,7 0 0,-1 0 0,-1 1 0,0-1 0,-1 0 0,0 0 0,-1 0 0,-1 1 0,-1-1 0,0 0 0,4 0 0,-1 1 0,-1-1 0,-1 1 0,-1-1 0,-2 0 0,-1 0-31,5 1 0,-3-1 1,-1 0-1,4 0 31,-2 0 0,3 0 0,1 0 0,0 0 0,-3 0 0,-4 0 389,1 0 0,-5 0 1,-1 0-390,0 0 0,0 0 1638,9 0 0,-3 0-1523,-9 0 3161,9 0-1230,-18 0 1230,9 1-3085,-9 0 754,2 1-945,-8-1 0,-4 0 0,-2-1 0,-1 1 0</inkml:trace>
  <inkml:trace contextRef="#ctx0" brushRef="#br0" timeOffset="13337">12815 5662 24575,'-14'30'0,"1"0"0,-1 1 0,-1 2 0,0-1 0,0 3 0,0-1-1093,1-3 1,0 0 0,0 1 735,0 0 0,1 1 1,-1-1 356,4-7 0,0-1 0,-1-1 445,-1 1 0,0-1 0,1-2-445,1-2 0,0-2 0,-3 6 0,1-5 0,9-12 0</inkml:trace>
  <inkml:trace contextRef="#ctx0" brushRef="#br0" timeOffset="14232">12763 5637 24575,'26'5'0,"1"0"0,-1-1 0,3 1 0,1 1 0,0 0 0,3 1 0,-4-1 0,-3 0 0,-4 0 0,7 4 0,-13-2 0,-1 9 0,-12 12 0,-2 3 0,-2-9 0,-1 2 0,1 5 0,-1 0 0,0-6 0,1-1 0,0 9 0,0-2 0,0 5 0,1-2 0,0 1 0,1-11 0,-2 4 0,0-15 0,-3 0 0,0-8 0,-5 1 0,-2-2 0,-8 1 0,1-3 0,-2 1 0,-11 0 0,10-2 0,2 1 0,-6-1 0,3 2 0,9-2 0,2 2 0,9-2 0,2 1 0</inkml:trace>
  <inkml:trace contextRef="#ctx0" brushRef="#br0" timeOffset="15006">13585 5829 24575,'-4'29'0,"-1"1"0,0 0 0,1-3 0,0 0 0,0 0 0,1 7 0,0-3 0,0-8 0,1-1 0,1 1 0,-1-3 0,-1-1 0,2-9 0,-1-5 0</inkml:trace>
  <inkml:trace contextRef="#ctx0" brushRef="#br0" timeOffset="15717">13626 5831 24575,'26'-6'0,"0"0"0,1 0 0,8-3 0,-4 2 0,0 3 0,-12 1 0,0 2 0,-12 2 0,-2 3 0,0 5 0,3 9 0,1 9 0,0-5 0,1 1 0,-2-6 0,0 2 0,3 5 0,0 2 0,0-3 0,-3-6 0,0 0 0,3 10 0,-2-2 0,-5-3 0,-3-9 0,-7 1 0,-11-3 0,0-3 0,-4-3 0,-1-2 0,-7-1 0,9-2 0,-1 1 0,-6-2 0,-9 1 0,16-1 0,-7 1 0,22 0 0,2 0 0</inkml:trace>
  <inkml:trace contextRef="#ctx0" brushRef="#br0" timeOffset="16484">14484 5845 24575,'-4'21'0,"0"0"0,0 8 0,0 1 0,0 3 0,1 0 0,1-2 0,1 0 0,0 3 0,1-4 0,1-7 0,0 1 0,-1-23 0</inkml:trace>
  <inkml:trace contextRef="#ctx0" brushRef="#br0" timeOffset="17345">14601 5806 24575,'28'0'0,"-1"0"0,1 0 0,-5 1 0,0 0 0,12 0 0,-3 2 0,-14 3 0,-3 4 0,-7-1 0,2 22 0,-6-11 0,0 1 0,-1 2 0,0 1 0,0 9 0,0-2 0,-3 3 0,1-14 0,1-1 0,1-1 0,0-6 0,0-3 0,-2-5 0,-4-1 0,-11 1 0,-4-1 0,-2 2 0,-2-2 0,-4 0 0,5-1 0,-6 0 0,10 0 0,8-1 0,2 0 0,7 0 0</inkml:trace>
  <inkml:trace contextRef="#ctx0" brushRef="#br0" timeOffset="17739">15750 6135 24575,'8'-7'0,"-2"1"0</inkml:trace>
  <inkml:trace contextRef="#ctx0" brushRef="#br0" timeOffset="17922">15892 6058 24575,'27'1'0,"-1"-1"0,5 1 0,-9-1 0</inkml:trace>
  <inkml:trace contextRef="#ctx0" brushRef="#br0" timeOffset="18136">16370 6063 24575,'19'-1'0,"3"0"0,-5 1 0,-3-1 0</inkml:trace>
  <inkml:trace contextRef="#ctx0" brushRef="#br0" timeOffset="18274">16554 6068 24575,'19'3'0,"-5"-1"0</inkml:trace>
  <inkml:trace contextRef="#ctx0" brushRef="#br0" timeOffset="18969">17675 5780 24575,'0'28'0,"0"1"0,-1-1 0,2 10 0,-1-4 0,1-10 0,1-4 0,1 5 0,0 2 0,-1-18 0,1 2 0,-3-6 0,3 1 0,-1-1 0,1 0 0,0-4 0,1 1 0,-2-2 0,1 0 0</inkml:trace>
  <inkml:trace contextRef="#ctx0" brushRef="#br0" timeOffset="20141">17714 5801 24575,'26'-3'0,"0"0"0,0 0 0,5-1 0,-1 0 0,-5 1 0,1 0 0,-2 0 0,3-1 0,-3-1 0,13-1 0,-13 2 0,-20 7 0,3 3 0,11 15 0,-2-2 0,5 11 0,-3 3 0,-6-8 0,1 7 0,-8-12 0,-2 1 0,0 11 0,-2 3 0,0-15 0,-1 1 0,0-1 0,0-2 0,1 4 0,-3-5 0,2-13 0,-2-1 0,-1-1 0,-30 3 0,6-3 0,-2-1 0,-7 1 0,1 0 0,4-2 0,2 0 0,-6-2 0,26 2 0,5 0 0,3 0 0</inkml:trace>
  <inkml:trace contextRef="#ctx0" brushRef="#br0" timeOffset="27984">12869 6415 24575,'-17'19'0,"1"1"0,-1 0 0,-4 5 0,6-1 0,10-3 0,3-2 0,4 7 0,4 9 0,1-17 0,2-1 0,3-8 0,18-5 0,-1-6 0,7-5 0,-6-14 0,-11 5 0,2-7 0,-8 7 0,0-8 0,-7 9 0,-1-16 0,-8 14 0,-9 0 0,-5 0 0,-15-1 0,12 7 0,0 1 0,-10 3 0,19 5 0,5 2 0</inkml:trace>
  <inkml:trace contextRef="#ctx0" brushRef="#br0" timeOffset="28943">13868 6431 24575,'-5'19'0,"0"0"0,0 3 0,1-2 0,2 4 0,0 3 0,3-9 0,1-3 0,11 10 0,-1-9 0,4-3 0,2-2 0,5-4 0,9-2 0,-11-6 0,7-13 0,-11-4 0,3-7 0,-12 6 0,-3 1 0,1-7 0,-4 2 0,-2 1 0,-4 2 0,-8-6 0,-1 19 0,-10 2 0,10 2 0,-7 7 0,14-2 0,1 3 0</inkml:trace>
  <inkml:trace contextRef="#ctx0" brushRef="#br0" timeOffset="29817">14694 6436 24575,'-13'21'0,"0"0"0,2-1 0,3-1 0,3 3 0,3-1 0,6 13 0,-2-13 0,4-1 0,9-4 0,2-4 0,9 1 0,-7-6 0,0-2 0,4-3 0,1-3 0,3-6 0,-10-2 0,-1-3 0,11-12 0,-7-5 0,-16 6 0,-9-11 0,-3 10 0,-5 4 0,-5 2 0,0 5 0,-3 4 0,-5-1 0,-3 0 0,2 2 0,4 2 0,0 0 0,-7-1 0,6 2 0,17 6 0,4-1 0,1 1 0,1-1 0</inkml:trace>
  <inkml:trace contextRef="#ctx0" brushRef="#br0" timeOffset="31059">18073 6402 24575,'-20'26'0,"3"-2"0,3 6 0,7-7 0,4 6 0,6-14 0,8 3 0,18-3 0,6-5 0,-10-4 0,2-2 0,-7-2 0,0-1 0,-1 0 0,0-2 0,10-3 0,-7-1 0,-1-4 0,-5-2 0,-5 1 0,-1-4 0,-10-6 0,-6 0 0,-6-8 0,-6 3 0,0 5 0,-1 2 0,0 4 0,1 7 0,-2-1 0,0 2 0,-2 0 0,-10-1 0,-1 1 0,-4-1 0,2 6 0,26 4 0,4 0 0,0-1 0</inkml:trace>
  <inkml:trace contextRef="#ctx0" brushRef="#br0" timeOffset="37094">13978 6839 24575,'-3'25'0,"0"0"0,0 8 0,2-9 0,2 0 0,3 3 0,-1-4 0,0-4 0,-2-13 0,-1-2 0,0-4 0</inkml:trace>
  <inkml:trace contextRef="#ctx0" brushRef="#br0" timeOffset="37901">14754 6767 24575,'1'28'0,"1"-1"0,-1-5 0,0-2 0,-1 0 0,0-1 0,3 18 0,-1-16 0,2 0-1639,0-1 1,1-1 818,5 17 1,-3-23 0,-4-4 0</inkml:trace>
  <inkml:trace contextRef="#ctx0" brushRef="#br0" timeOffset="41162">21423 6237 24575,'-4'35'0,"-1"0"0,5-10 0,2 1 0,0-1 0,1 12 0,1-2-424,5 0 1,1-3 423,-4-13 0,2-1 0,13 11 0,5-1 0,-7-12 0,1-1-287,0 1 1,2-1 0,0-1 286,6-4 0,0-2 0,0-3 0,2 0 0,4-1 0,1-2 0,0-1 0,0-2 0,-2-1 0,0-3 0,-1-7 0,-2-2 0,-8 0 0,-2-1 206,-1-6 1,-3-3-207,-8-4 0,-7-3 0,-5 4 0,-5-2 0,-4 0 0,-4 0 0,-4-1 0,-4 0 0,1 1-387,2 4 0,-1 0 0,-2 2 1,-3 0 386,1 5 0,-3 0 0,-2 1 0,0 1 0,0 1 0,1 3 0,-4 1 0,1 2 0,0 2 0,0 1-380,0-1 1,-1 1-1,2 1 1,1 3 379,-2 2 0,2 3 0,4 2 0,4 3 0,4 1 726,-11 10-726,14-2 0,14 7 0,1-13 0,6 4 0</inkml:trace>
  <inkml:trace contextRef="#ctx0" brushRef="#br0" timeOffset="41736">22447 6012 24575,'-4'23'0,"0"0"0,0-2 0,2 0 0,-3 15 0,4-1 0,2-6 0,1 2 0,0 3 0,2 0 0,-1 1 0,0-1 0,4 4 0,0-3 0,-3-15 0,0-2 0,8 15 0,-6-19 0,-4-12 0</inkml:trace>
  <inkml:trace contextRef="#ctx0" brushRef="#br0" timeOffset="42229">22759 5925 24575,'1'35'0,"-1"-1"0,2-6 0,0 0 0,0-1 0,1-3 0,1 0 0,0 3 0,2 2 0,-1-2 0,1-1 0,1 1-590,1 6 1,1 0 589,-3-9 0,1 0 0,-1-3 0,1 0 192,0 0 1,1-1-193,0 2 49,4-5 0,-9-16 0,0-1 0</inkml:trace>
  <inkml:trace contextRef="#ctx0" brushRef="#br0" timeOffset="42884">23266 6033 24575,'-9'27'0,"-1"0"0,0 0 0,0-1 0,-2 8 0,0-1 0,4-3 0,6-5 0,5-1 0,2 7 0,6-1 0,5-7 0,3-2 0,-1 0 0,3-4 0,3-6 0,3-8 0,0-15 0,-2-9 0,-8-7 0,-7-9 0,-8 10 0,-4-4 0,-2-2 0,-2 0 0,-1 3 0,-2-1 0,-2 1 0,-1 1 0,-2-1-308,-1-1 0,-1-2 0,-2 3 0,1 6 308,-7-1 0,2 10 0,1 12 0,2 1 0,2 5 0,7-1 0,4 0 0,5-1 0</inkml:trace>
  <inkml:trace contextRef="#ctx0" brushRef="#br0" timeOffset="43263">23846 6215 24575,'0'0'0</inkml:trace>
  <inkml:trace contextRef="#ctx0" brushRef="#br0" timeOffset="43500">23965 6201 24575,'25'-6'0,"-14"3"0,5-1 0</inkml:trace>
  <inkml:trace contextRef="#ctx0" brushRef="#br0" timeOffset="43663">24121 6160 24575,'22'-13'0,"-9"6"0,-4 2 0</inkml:trace>
  <inkml:trace contextRef="#ctx0" brushRef="#br0" timeOffset="44297">24372 5887 24575,'-19'26'0,"9"-7"0,2 0 0,0 4 0,0 1 0,3-3 0,2 0 0,4 11 0,7-13 0,6-8 0,5-2 0,15 0 0,-4-10 0,4-3 0,-1-3 0,0-4 0,0-3-229,-5 3 1,1-2 0,-4 0 228,-4-3 0,-6-1 0,-2-7 0,-12-1 0,-13-3 0,-4 7 0,-4 2 0,-6 4 0,-1 2 0,2 0 0,1 2 137,1 7 0,4 3 0,6 4 0,6-1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10:03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14695 7728 24575,'36'-1'0,"0"0"0,0 1 0,-10-1 0,-1 0 0,5 0 0,-4 0 0,5 0 0,2 0 0,2-1 0,1 1 0,0 0 0,-2-1 0,-2 1-547,1 0 1,-2-1 0,0 1 0,0-1 0,1 0 0,5 1 248,-6-1 0,3 0 0,2 0 0,2 0 0,1 0 0,0 0 0,0 0 0,0 0 1,-1 0-1,-1 0 0,-2 0-112,3 0 0,-2 1 1,-1-1-1,0 1 1,0-1-1,0 1 0,0-1 1,3 0 211,-3 0 0,1 0 1,1 0-1,1 0 1,-1 0-1,1 0 1,0 0-1,-2 0 1,0 0-1,-2 0 189,5 1 1,-1-1-1,-2 1 1,0-1-1,0 1 1,0-1-1,3 0 9,-5 0 0,2 0 0,1 0 0,1 0 0,-1-1 0,0 1 0,-1 0 0,-1-1 0,-1 1-402,5 0 0,-2-1 0,-1 1 1,-1-1-1,1 0 0,1 0 402,-1 1 0,1-1 0,0 0 0,0 0 0,-1 0 0,-2 0 0,-3 0 0,4-1 0,-4 0 0,-2 1 0,-2-1 283,6 0 0,-4 0 0,-5 1 0,-7 0 1,-15 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11:10:22.6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5988 5927 24575,'26'1'0,"1"-1"0,-3 1 0,0-1 0,-4-1 0,-2 0 0,14-1 0,-5 0 0,2 1 0,-5 0 0,1 1 0,0-1 0,0 1 0,5 0 0,-1 0 0,4 1 0,-11-1 0,1 1 0,-1 1 0,0-1 0,4 1 0,0 0 0,0 1 0,0-1 0,-1 0 0,2 0 0,6 0 0,0 0 0,-7 0 0,0 0-248,-1-1 0,2 1 1,-2-1 247,1 0 0,-1 0 0,-3 0 0,1 0 0,6-1 0,-1 0 0,-7 1 0,-1-1 0,4 0 0,0 0 0,4 0 0,1 1 0,5 0 0,1-1 0,-8 1 0,1 0 0,-2 0 0,10 0 0,-2 0 0,-9 1 0,-2-1 0,-2 1 0,0-1 0,1 0 0,1 0 371,-1 0 1,0 0-372,11 0 0,-10-2 0,7-3 0,-4 1 0,5-2 0,-14 1 0,-7 2 0,-5 1 0,-3 1 0</inkml:trace>
  <inkml:trace contextRef="#ctx0" brushRef="#br0" timeOffset="2005">5992 8870 24575,'19'2'0,"1"0"0,-2-1 0,2 0 0,9 0 0,5 0 0,1-1 0,-8-1 0,2 0 0,0 0 0,0 0-379,2 0 1,0 1-1,1-1 1,4 0 378,-7-1 0,4 0 0,1 0 0,1-1 0,-1 1 0,-1-1 0,-3 1-379,6 1 0,-4-1 0,1 1 0,3-1 379,-6 0 0,4 0 0,0 0 0,2 0 0,-2 1 0,-2-1 0,-4 1-424,9 0 1,-4 0-1,0 0 424,-4 1 0,0-1 0,0 1 0,-1 0 0,3-1 0,-2 1 0,1-1 0,-4 1 0,0 0 0,-1-1 0,3 1 0,0 0 0,-2 0 317,6-1 0,-2 1-317,-5 0 0,0 1 715,-2-1 1,-1 0-716,-2 1 0,0-1 2236,14 0-2236,-14 0 0,-1 0 0,7-1 0,7 1 0,1-2 0,-14 2 0,1-1 0,-18 0 0</inkml:trace>
  <inkml:trace contextRef="#ctx0" brushRef="#br0" timeOffset="4156">6001 11808 24575,'18'0'0,"-3"-2"0,12 1 0,-2-2 0,2 3 0,1-1 0,-1 0 0,0 1 0,-2-1 0,2 1 0,2 0 0,0-1 0,3 1 0,-1 0 0,-1 0 0,-2 0 0,-1-1 0,1 1-423,2 0 1,2 0 0,0-1-1,-4 1 423,5 0 0,-2 0 0,-5 0 0,1 0 0,0 0 0,-1 0 0,0 0 0,0 0 0,1 0 0,1 0 0,-2 0 0,7-1 0,-2 0 0,-7 1 0,-2-1 0,12-1 0,-15 2 0,0-1 0,9 0 0,-2 0 0,0 1 1690,0-1-1690,-5 1 0,0-1 0,0 1 0,10-2 0,-8 1 0,3 0 0,0 0 0,11-1 0,-14 2 0,-1-1 0,-1 0 0,-2 0 0,2-1 0,4 1 0,-4 1 0,5 0 0,-9 0 0,0 0 0,-16 0 0</inkml:trace>
  <inkml:trace contextRef="#ctx0" brushRef="#br0" timeOffset="6914">8050 4816 24575,'5'-14'0,"8"-13"0,-2 1 0,3-3 0,-2 7 0,1-1 0,1-1 0,-1 1 0,0-1 0,2 1 0,-1 2 0,1 1 0,2-1 0,3 0 0,2-1 0,0 0 0,-2 1 0,0-1 0,2-1-279,1-1 1,2-2 0,1 0 0,-2 0 278,-1 0 0,-1 1 0,0-1 0,0 0 0,3-1 0,0-1 0,0 1 0,-2 2-537,3-3 1,-1 2 0,0 2 536,-4 3 0,1 2 0,-1 2 0,3 1 0,0 1 0,-2 3 0,0-1 0,6-1 0,0 1 0,-5 4 0,1 1 0,8 0 0,-2 2 0,-1 2 1021,-3 1-1021,-33 3 1701,-8-2-1701,-4-2 0,0-2 0,2 3 0,-11-7 0</inkml:trace>
  <inkml:trace contextRef="#ctx0" brushRef="#br0" timeOffset="7440">8849 3689 24575,'14'-1'0,"19"7"0,4 1 0,-6 0 0,7 2 0,-3-1 0,-2 1 0,1-1 0,-5 0 0,4 0 0,-1 1 0,-6-2 0,-2 1 0,-3-1 0,4 1 0,-4 1 0,-12 6 0,-10 0 0,-7 6 0,-8-2 0,-1 1 0,-2 4 0,1-3 0,1-2 0,8-4 0,0 1 0,6 1 0,2-9 0,1 3 0</inkml:trace>
  <inkml:trace contextRef="#ctx0" brushRef="#br0" timeOffset="8433">8184 6945 24575,'27'-8'0,"1"-1"0,-1 1 0,0 1 0,2 0 0,0 1 0,0 0 0,0 0 0,0-1 0,0 1 0,1 1-820,3-1 1,1 1 0,1 0 0,0 1-1,2 1 1,0 1 0,0 1 0,-2 0 659,-6 0 0,0 0 1,-1 0-1,1 1 506,3 0 0,2 0 0,-1 1 0,-1 0-346,-1 1 0,-2 0 0,0 1 0,0-1 0,4 1 0,-1 0 0,-1 0 0,-1 0 0,0 0 0,-4-1 0,1 0 0,-5 0 1276,-10-2-1276,-8-2 0,-4-5 0,-1 4 0,1-3 0</inkml:trace>
  <inkml:trace contextRef="#ctx0" brushRef="#br0" timeOffset="8923">9421 6735 24575,'19'10'0,"0"0"0,-1 2 0,0 0 0,-1-1 0,-2-1 0,6 8 0,-16-13 0,-4 2 0,-3 0 0,-3 7 0,-6 6 0,-3 1 0,-2 3 0,-2 6 0,1 2 0,4-9 0,0 0 0,0 1 0,1 7 0,1 0 0,2-2 0,2-1 0,2-2 0,0-1 0,1-3 0,3-4 0</inkml:trace>
  <inkml:trace contextRef="#ctx0" brushRef="#br0" timeOffset="10559">8413 10333 24575,'16'13'0,"-1"0"0,5 2 0,1 0 0,5 2 0,2 1-409,-7-5 0,1 0 1,3 0 408,2 1 0,3 2 0,0-1 0,-1 0 0,2 0 0,-2-1 0,3 0 0,-1 1 0,2 1 0,1-1 0,-1-2 0,-4-2 0,0-1 0,-1-1 0,-1 0 0,2-1 0,-2 0 0,0-1 0,12 3 0,-6-2 400,-11-6-400,-19-3 0,-3 0 0,1 0 0</inkml:trace>
  <inkml:trace contextRef="#ctx0" brushRef="#br0" timeOffset="11082">9074 10371 24575,'33'19'0,"-1"0"0,1-1 0,-1 1 0,-5-4 0,0 0 0,-1 0 0,1 0 0,5 3 0,2 1 0,0-1 0,-5-2 0,-4-1 0,-2-2 0,-3-1 0,-3 1 0,-3 0 0,-2 17 0,-7-1 0,-6-1 0,-2 1 0,0-6 0,-1-1 0,-2 9 0,0 1 0,0-8 0,1 0 0,0 2 0,-2 5 0,0 2 0,0-2 0,1 1 0,0-2 0,-1 0 0,1 0 0</inkml:trace>
  <inkml:trace contextRef="#ctx0" brushRef="#br0" timeOffset="12417">8290 13243 24575,'17'27'0,"0"0"0,1 0 0,-1-1 0,2 3 0,1 0 0,0-1 0,-2-2 0,2 3 0,-1-2 0,1 2-315,-1-3 1,2 2 0,1 2 0,-2-2-1,-1-3 315,1 1 0,-1-3 0,-1 0-490,0 1 0,1-1 1,-1 1 489,-1 0 0,1-1 0,0 2 0,-1 0 0,0 2 0,1-1 0,2 3 0,1 0 0,0 0 0,-4-4 0,1 1 0,-1 0 238,6 6 0,0 1 1,-5-6-239,1 1 0,-7-9 0,-2-3 0,-7-10 0,-3-7 0</inkml:trace>
  <inkml:trace contextRef="#ctx0" brushRef="#br0" timeOffset="13184">8898 13567 24575,'24'28'0,"-1"0"0,1 0 0,0 0 0,-1-1 0,1 1 0,-1 0 0,0-2 0,-1 0 0,-1 1 0,-2-1 0,2 5 0,-1 0 0,-2 0 0,-3-1-1093,-1 4 1,-3 0 0,-1-1 699,2 0 0,-2 0 1,-1 1 392,-4 4 0,-2 0 0,-1-3 138,-2-3 0,0-2-138,0 7 0,-2 0 0,0-11 0,-1 1 0,0-2 0,0-2 0,-1 1 358,-3 14 1,-1-2-359,-4-4 0,3-15 0,0-1 0,-14 4 1110,4-9 0,0-1-1110,-11 6 478,11-8 1,1 1-479,-14 9 285,16-10-285,-7 4 0,15-13 0,4 0 0,-3-2 0,6 1 0,0 0 0,1 1 0,0-1 0</inkml:trace>
  <inkml:trace contextRef="#ctx0" brushRef="#br0" timeOffset="27795">9619 2025 24575,'2'28'0,"-1"-3"0,0-5 0,-1 0 0,0 9 0,0-6 0,0 0 0,-1 5 0,0 7 0,0-11 0,1 2 0,1-1 0,1 11 0,0-11 0,1 10 0,-2-9 0,1-3 0,-2 5 0,2-4 0,-1 12 0,0-3 0,-1 0 0,0 2 0,-1-5 0,0-1 0,1 3 0,-1 1 0,-1 1 0,1-2 0,0 2 0,0-11 0,0 0 0,1-3 0,0-1 0,0 3 0,-1 0 0,1-2 0,0-1 0,0 19 0,0-16 0,0 0 0,0 8 0,0-8 0,0 1 0,-2 10 0,1-13 0,1 1 0,-1-2 0,1 0 0,-1 1 0,1 1 0,0-2 0,0 2 0,0 15 0,-1 1 0,1-9 0,0 2 0,-1-1 0,0 4 0,0 1 0,0-5 0,-1 1 0,0-1 0,0-3 0,0 3 0,0 0 0,1 0 0,0 6 0,1 0 0,0-1 0,0 0 0,-1-1 0,1 0 0,1 1 0,0-1 0,0-1 0,0 7 0,0-4 0,-3-1 0,1 3 0,-1-18 0,0 5 0,2 1 0,-2 2 0,2-1 0,-1-5 0,-1 9 0,2-4 0,-1 6 0,0-11 0,1-1 0,-1 15 0,2-9 0,1 6 0,0 1 0,0-5 0,-1-2 0,1 0 0,1 8 0,0 3 0,1-4 0,0-8 0,2-2 0,4 12 0,2 0 0,-2-1 0,-1 0 0,4 1 0,-1-3 0,-6-12 0,0-2 0,3 7 0,-1-2 0,-3-6 0,-1-5 0,-6-26 0,1-1 0,-1-12 0,0 9 0,0 3 0,-2 0 0,1 3 0,-4-2 0,2 5 0,-4-6 0,4 6 0,0 1 0,3 5 0,2 1 0,-1 0 0,0-1 0,0-1 0,-1-3 0,14 1 0,10-4 0,-3 6 0,1 0 0,-2 0 0,2 1 0,5 0 0,4 1 0,-1 0 0,-1 1 0,-1 0 0,2 0 0,3 0 0,2 1 0,1-1 0,-6 1 0,0 0 0,1 1 0,0-1-240,5 1 0,0 0 1,1 1 239,-2-1 0,0 0 0,1 0 0,-2 1-629,3-1 1,-2 1 0,1 0 628,0-1 0,0 1 0,-3-1 0,2 0 0,-1 0-571,5 1 0,0-1 571,-4-1 0,4 0 0,-4 1 0,3-1 0,2 0 0,-1 0 0,-6-1 0,-1 0 0,1 0 0,0-1 0,5 1 0,1 0 0,-1 0 0,-2 0 0,1-2 0,-2 0 0,-4 0 0,-5 1 0,1 0 0,6 0 0,5 1 0,-5 0 0,-5 0 0,-1 1 0,2 0 0,2-1 0,-7 1 609,-6 0-609,-13-3 1828,-2-3-1828,-1-1 1309,0-6-1309,3-15 0,0 7 0,0-1 0,1-2 0,0-1 0,2-3 0,-1 0 0,2-4 0,-1-1 0,1-3 0,-1 0 0,0 1 0,-1 0 0,0-1 0,-2 0 0,-2 8 0,-1 0 0,0 1 0,1-7 0,-1 1-380,1 4 0,-1-1 0,1 2 380,1-2 0,0 3 0,2-2 0,0 0 0,1 1 0,-2-3 0,-3 2 0,-3-4 0,0-3 0,0 1 0,0 4 0,1 0 0,0 3 0,-1-2 0,-1-1 0,-1-3 0,0-2 0,-1 2 0,-1 3 0,-3-5 0,-1 3 0,-1-1 0,1 1 0,0-2 0,-1 0 0,1 2 0,3 5 0,-1 0 0,1 1 0,0 0 0,-3-10 0,1 1 0,2 2 0,6 0 0,0 2 0,-4 1 0,-2 0 0,4 1 0,0 1 0,-3 1 0,1 3 0,5 4 0,2-2 0,1-13 0,-1 15 0,0-1 0,0 0 0,1-2 0,-1-6 0,1 1 0,-2 9 0,1-1 0,1-9 0,1-5 0,0 2 0,0 4 0,2 0 0,0 1 0,1-4 0,1 1 0,-1 3 570,1 0 0,1 1-570,1 3 0,2-2 0,-3 2 0,0-2 0,-2 2 0,6-11 0,-7 6 0,-5 24 0,0 2 0,1-12 0,-1-6 0,0-2 0,0 2 0,0 12 0,-1 2 0,-2 3 0,-3 1 0,-14 1 0,-2 2 0,-15 1 0,16 0 0,0 0 0,-4 2 0,-1-1 0,-4 0 0,-3-1 0,0 1 0,-4-1 0,1 0-303,7-1 0,0 1 1,-3-1 302,3-1 0,-4 1 0,0 0 0,-1-1 0,1 0-656,2 0 1,0 0-1,0-1 1,1 1 0,-1-1 490,-6 0 0,1 1 1,-1-1-1,0 0 165,2-1 0,0 1 0,0-1 0,1 1-475,2-1 0,0 1 1,1 0-1,2 0 475,3 0 0,1 0 0,-2 1-327,-4-1 1,-4 0 0,1 1 0,4 0 326,0-1 0,1 2 0,-7-1 0,-5 1 0,6 0 0,7-1 0,2 1 242,-12 0 0,3 0-242,3 1 1625,12-1 1,0 1-1626,-11 1 2236,-1 0-2236,15 0 1930,5 0-1930,4-2 0,1 1 0,4 0 0</inkml:trace>
  <inkml:trace contextRef="#ctx0" brushRef="#br0" timeOffset="29765">9626 5544 24575,'-2'32'0,"-1"0"0,1-8 0,0 1 0,-2 5 0,0 5 0,0-4 0,-1 0 0,1 1-820,0 0 1,0 5 0,0 2 0,1-4-200,1-1 1,0-2 0,1 2 1018,-1 2 0,1 3 0,1-1 0,0-2 387,0-4 0,1-2 0,0 2-387,0 0 0,1 3 0,-1 0 0,1-1 0,-1-3 0,1-1 0,0 1 0,-1 2 0,1 2 0,-2 2 0,1 1 0,0-1 0,0 0 0,0-6 0,-1 0 0,1 0 0,-1-1 0,1-1-112,-1 4 1,0-1-1,1-2 1,-1 0 111,0 1 0,0-1 0,0-1-306,0-3 1,1-1 0,-1-1 305,-1 7 0,1 0 0,0 2 0,-1 2 0,1-4 0,0-2 0,1-2 747,-1 1 1,0 2 0,1-3-748,0-6 0,0-2 274,0 8 1,1 0-275,1 6 901,-1-14 1,2 1-902,2 16 1218,0-3-1218,-1-3 0,1-4 0,3 0 0,4 9 0,-3-13 0,2 2 0,-1-2 0,8 8 360,-6-10 0,-1-2-360,-1 0 0,-4-6 0,-1 0 0,-3-5 0,-1 1 0,-1-3 0,0 0 0,-1 0 0,0 3 0,0-2 0,0 1 0,0-5 0,0 0 0</inkml:trace>
  <inkml:trace contextRef="#ctx0" brushRef="#br0" timeOffset="32299">9705 8386 24575,'32'4'0,"-4"0"0,4-2 0,-3-2 0,6 1 0,-2-1 0,2 0 0,-6 1 0,2-1 0,2 1 0,3-1 0,-2 1 0,-1 0 0,-1 0 0,-5 0 0,1 0 0,0 1 0,2 0 0,0 0 0,1 1 0,-2-1 0,1 1 0,1-1 0,-2 1 0,6 0 0,-1 0 0,0-1 0,4 1 0,0-1 0,-4 0 0,-4-1 0,-2 0 0,7 0 0,-1 1 0,-10-1 0,-1-1 0,2 2 0,-1-1 0,-2-1 0,-1 0 0,1 0 0,0-1 0,-1 1 0,0-1 0,5 0 0,-1 0 0,1 0 0,-4 0 0,-1 0 0,0 0 0,8 0 0,-14 0 0,8 2 0,4 0 0,2 2 0,0 0 0,-5 0 0,0 3 0,2 2 0,-5-3 0,0 0 0,10 2 0,-2 0 0,-1 0 0,-15-6 0,-11-4 0,-4-14 0,-2-8 0,-1 2 0,-2-5 0,0 2 0,1-3 0,-1 0-252,1 0 0,-1-2 0,2 3 252,2 5 0,1 2 0,3 2 0,0 0 0,5-11 0,0 3 0,0-2 0,-1 5 0,1-2 0,-1 1 0,0-3 0,0-1 0,0 1-496,-1 1 0,1 0 1,-1 0 495,0 1 0,-1 1 0,0-1 0,0 1 0,0 0 0,1-2 0,-1-1 0,1-3 0,0 0 0,-1 2 0,2 0 0,-1 2 0,0-3 0,0-2 0,1-3 0,-1 0 0,0 3 0,-1 4 0,-1 2 0,0-1 0,2-9 0,-1-1 0,-1 2 0,0 9 0,-2 1 0,2 0 0,0-7 0,2-1 0,-1 1 0,-2 4 0,1 0 0,-1-1 0,1 1 0,-1-1 0,-2-2 11,-3-4 0,-4-4 0,0 1 0,1 3-11,2 7 0,1 2 0,-2-1 0,0-2 0,-2-2 0,0 0 0,1 1-38,2-1 0,1 2 0,0 0 38,-2 3 0,0 1 0,0-2 0,-1-1 0,1-2 0,0 1 0,0 1 0,0 0 0,2 3 0,1 5 0,2 1 0,1-8 0,0-3 0,1 4 0,-1-1 0,0 0 0,0 0 0,-2 2 0,1-2 494,-1-4 0,1-1 0,-1 2-494,-3-7 0,0 4 0,1 12 0,1 1 351,0-1 0,1 0-351,1-14 129,1 10-129,-1-3 0,0 15 0,-18 5 0,-18 8 0,12 1 0,-3-1 0,0 1 0,-5-1 0,-1 1 0,2-1-632,-3 0 1,1-1 0,-5 1 631,11-1 0,-4 0 0,-2 1 0,0-1 0,-1 0 0,1 0 0,3 0-561,-4-1 1,2 1 0,1-1 0,-2 0 0,-2 0 560,5 0 0,-1 0 0,-2 0 0,-1-1 0,-1 1 0,1-1 0,0 0 0,2 1 0,2-1-547,-4 0 1,2 1 0,2-1 0,-1 0 0,0 0 0,-1 0 381,-1 0 0,-1 0 1,-2-1-1,1 1 1,0 0-1,2 0 1,2 0 164,-1 0 0,1 0 0,2 0 0,1 1 0,-1-1-165,-4 1 0,0 0 0,1 0 0,-1 0 165,3 1 0,-1 0 0,0 0 0,1 0 0,2 1 0,-3-1 0,3 0 0,-1 1 0,-1 0 0,-2 0 0,2 1 0,7-1 0,-6 1 272,-3 0 1,30-1-1,2 0 1</inkml:trace>
  <inkml:trace contextRef="#ctx0" brushRef="#br0" timeOffset="45525">11780 3497 24575,'17'-1'0,"-6"1"0,2-1 0,-8 1 0,0 0 0,13 3 0,7 2 0,2-1 0,2 0 0,-4 0 0,1 1 0,1 0-405,-1-1 1,0 1-1,-1-1 405,7 2 0,0 0 0,-3 0 0,0 0 0,-1 1 0,1 0 0,-2 0 0,0 0 0,-1 1 0,10 2 0,-2 2-95,-12-3 0,-3 1 95,-1-1 0,1 1 0,2 4 0,0 1 0,8 8 0,-14-11 0,0 1 0,4 12 0,-4 6 0,-3-1 0,-6-6 0,-3 1 0,0 6 0,-1 0 0,-1 2 0,1-11 0,-1 0 600,0 7 1,0 2-601,-1 3 0,1-1 0,-1 0 0,1-1 0,-1 2 0,0-1 101,0-5 1,0-2-102,-1 4 0,0-1 0,-1-3 0,1-5 0,0 1 0,0 1 0,-1 0 0,1 0 0,0-1 0,0-2 0,0 0 0,-1 11 0,0-8 0,0 7 0,1-6 0,0 3 0,2-5 0,0 0 0,2 12 0,0-12 0,0-1 0,5 8 0,-1-7 0,2 8 0,-3-9 0,3 7 0,-1-3 0,2 3 0,-1-5 0,3 3 0,-2-6 0,8 7 0,0-4 0,0-3 0,-3-7 0,-1-4 0,-5-3 0,1 2 0,-2-4 0,-2 1 0,4 0 0,-1 1 0,1 0 0,0 2 0,4 1 0,7 6 0,8 2 0,-2-1 0,2 0 0,2-4 0,-3-2 0,-9-4 0,1 0 0,6-1 0,0 0 0,10 1 0,-12-2 0,-3 0 0,-3-3 0,-2 0 0,-7 0 0,1 0 0,-6-2 0,-2 0 0,-2 0 0,0-1 0,0-7 0,0 6 0,0-5 0</inkml:trace>
  <inkml:trace contextRef="#ctx0" brushRef="#br0" timeOffset="48086">11738 7156 24575,'11'1'0,"10"-1"0,-3 0 0,15 0 0,-11-1 0,14 0 0,-1-2 0,-14 1 0,2-1 0,-1-2 0,-1-1 0,-2 1 0,-1-1 0,7-5 0,-1-2 0,9-3 0,-12 5 0,1-1 0,3-1 0,-1-2 0,0 0 0,0-1 0,1 0 0,-1 0 0,-1 0 0,-1-1 0,1 0 0,0 0 0,-1 0 0,1 0 0,-2-1 0,-1 1 0,-4 4 0,-3-1 0,5-17 0,-5 8 0,1-2 0,-2 2 0,0-1 0,3-2 0,0 0 0,4-6 0,-6 4 0,-1-1 0,0-6 0,-6 10 0,-1-4 0,-2 4 0,-7-12 0,-1 3 0,-1 0 0,-2-1 0,3 9 0,1 1 0,2 1 0,2 4 0,-1 1 0,1-4 0,0 3 0,-1 0 0,-1-7 0,-3-9 0,0 14 0,1-1 0,1 1 0,0-1 0,0-1 0,0 1 0,3-14 0,4 18 0,1 0 0,0-2 0,0-1 0,1 0 0,1 1 0,-1 0 0,-1 2 0,5-14 0,-2 9 0,5-6 0,-1 7 0,1 0 0,-3 7 0,0 0 0,9-8 0,-6 9 0,2 1 0,10-3 0,4 0 0,-10 6 0,1 0 0,11-6 0,-10 4 0,-1 1 0,8-6 0,0 1 0,3-2 0,-10 8 0,0-2 0,-15 8 0,-1 2 0,-3 1 0,-2 2 0</inkml:trace>
  <inkml:trace contextRef="#ctx0" brushRef="#br0" timeOffset="50425">13622 5343 24575,'24'-1'0,"8"-2"0,5 0 0,-16 1 0,2 0 0,0 1 0,1 0 0,-4 0 0,2 1 0,14-1 0,0 0 0,-13 1 0,0 0 0,2 0 0,3 0 0,-2 0 0,-2 0 0,0 0 0,13-1 0,-1 1 0,-14 0 0,-2-1 0,12 0 0,-2 0 0,-1 0 0,-3-1 0,-1 1 0,4 0 0,-7 0 0,1 1 0,1-1 0,5 0 0,-1-1 0,-8 1 0,2-1 0,0 1 0,2 0 0,1 0 0,0-1 0,4 1 0,-10 0 0,0 0 0,6 0 0,0-1 0,9 0 0,-8 1 0,-4 0 0,0 1 0,2-1 0,-5 1 0,2-1 0,11 2 0,-2-1 0,6 1 0,-19-1 0,10 1 0,-14 0 0,5 0 0,13 1 0,-11 0 0,16 1 0,-17-2 0,7 0 0,-8-1 0,4 1 0,-9-1 0,1 0 0,7 0 0,-5 0 0,10 1 0,-15-1 0,3 0 0,-2 1 0,-3-1 0,5 1 0,-2 0 0,2 1 0,9-1 0,-6 0 0,20 2 0,-12-2 0,-5 0 0,1 0 0,-2 0 0,3-1 0,-17 0 0,0 1 0,-4 0 0,-1 1 0,0-1 0</inkml:trace>
  <inkml:trace contextRef="#ctx0" brushRef="#br0" timeOffset="58755">10053 1388 24575,'-3'28'0,"0"-8"0,3 10 0,-2-8 0,1 4 0,-3 0 0,2-8 0,-1 1 0,-2 14 0,1-1 0,1-9 0,3-13 0,-1-5 0,1-2 0</inkml:trace>
  <inkml:trace contextRef="#ctx0" brushRef="#br0" timeOffset="59338">9811 1668 24575,'12'23'0,"1"1"0,-2-6 0,1 1 0,6 8 0,0-1 0,-4-6 0,0-1 0,1 0 0,0-1 0,6 7 0,3-8 0,-10-11 0,8-2 0,-10-7 0,5-6 0,-1-3 0,-4-2 0,1-1 0,-1 0 0,-1 0 0,1-1 0,-1 1 0,1-3 0,-6 12 0</inkml:trace>
  <inkml:trace contextRef="#ctx0" brushRef="#br0" timeOffset="60399">13982 1552 24575,'-5'18'0,"1"2"0,1 7 0,3 5 0,2-8 0,2 2 0,1 1 0,1 0 0,1-1 0,1 1 0,-2 1 0,1-1 0,1-1 0,3 5 0,0-5 0,3-4 0,-7-12 0,0 0 0</inkml:trace>
  <inkml:trace contextRef="#ctx0" brushRef="#br0" timeOffset="60897">13973 2123 24575,'14'16'0,"-1"1"0,4-1 0,1-3 0,16-12 0,-12-1 0,0-2 0,5-3 0,2-2 0,0-2 0,3-1 0,-1-1 0,-3 0 0,-1 0 0,0 0-447,3-1 0,1 0 1,-3 0 446,2-3 0,-4 1 326,3-4-326,-12 7 0,-5 4 0,-9 6 0</inkml:trace>
  <inkml:trace contextRef="#ctx0" brushRef="#br0" timeOffset="109898">11836 4845 24575,'0'32'0,"0"0"0,0 0 0,0 5 0,0 0 0,0-5 0,0-11 0,0-1 0,1 9 0,-1 2 0,-1 2 0,1-1 0,0-11 0,0 0 0,-1 10 0,0-3 0,2-6 0,-1-3 0,1-8 0,-1-5 0,0-4 0</inkml:trace>
  <inkml:trace contextRef="#ctx0" brushRef="#br0" timeOffset="110821">11866 4827 24575,'-3'37'0,"1"0"0,0-6 0,2 0 0,0 5 0,1-2 0,0-11 0,2-4 0,1 0 0,6 3 0,3-7 0,3-1 0,0-8 0,7-6 0,-5-1 0,3-4 0,0-2 0,1-4 0,-4 1 0,-1-2 0,6-10 0,-7 3 0,2-3 0,-1 1 0,2-5 0,0 0 0,-2 4 0,-1-1 0,0 2 0,-1-5 0,-4 13 0,-10 22 0,-3 15 0,-3 8 0,0-7 0,0 1 0,0 1 0,-1 2 0,1 2 0,0-3 0,2 4 0,0-2 0,0-6 0,1-1 0,1 9 0,-1 4 0,3-21 0,0-4 0,0-8 0,-1-2 0</inkml:trace>
  <inkml:trace contextRef="#ctx0" brushRef="#br0" timeOffset="144670">12911 2886 24575,'0'8'0,"1"1"0,0 4 0,-1-3 0,0 3 0,-1 6 0,1-3 0,-1 8 0,1-3 0,-1 5 0,1 7 0,3 5 0,-1-16 0,1 0 0,1 2 0,0 0 0,1 0 0,0 1 0,2 10 0,0 1 0,-2-14 0,0 0 0,2 9 0,0-3 0,0-2 0,0-3 0,-1-2 0,-3-12 0,0 0 0,4-14 0,4-1 0,21-8 0,-6 5 0,-1 2 0,-1 0 0,0-3 0,4-1 0,-16 1 0,-6 4 0,0-3 0,-1 1 0,-1-2 0,2-2 0,-2-1 0,2-4 0,0-4 0,0-8 0,-1-3 0,0 5 0,-1-1 0,0-5 0,0 0 0,-1 0 0,-2 2 0,1-4 0,-1 14 0,0 0 0,1-7 0,-2 15 0,-3-4 0,-14 6 0,-1 3 0,-4 5 0,-1 1 0,-9 4 0,7 0 0,0 2 0,0 0 0,-6 3 0,18-4 0,-2 1 0,9-2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1546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975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DF6E270-062A-4B6B-9E73-A7EE028C7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8BB0E7-2398-4769-8733-666D1E41A670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9F3026B-AB87-4F2D-894D-708EB8DEF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984C1A4-2D0A-4235-82CF-89A1FC1FB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431BE85-134C-45C2-841D-83F2DF7DE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  <a:pPr algn="r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BA0B7EA-541F-493F-AD5E-6A7E36288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C7B06E-F917-45BD-A079-6C73087A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>
                <a:solidFill>
                  <a:srgbClr val="002060"/>
                </a:solidFill>
              </a:rPr>
              <a:t>th</a:t>
            </a:r>
            <a:r>
              <a:rPr lang="en-US" altLang="en-US" b="1">
                <a:solidFill>
                  <a:srgbClr val="002060"/>
                </a:solidFill>
              </a:rPr>
              <a:t> Ed</a:t>
            </a:r>
            <a:r>
              <a:rPr lang="en-US" altLang="en-US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002060"/>
                </a:solidFill>
              </a:rPr>
              <a:t>©Silberschatz, </a:t>
            </a:r>
            <a:r>
              <a:rPr lang="en-US" altLang="en-US" sz="1200" b="1" err="1">
                <a:solidFill>
                  <a:srgbClr val="002060"/>
                </a:solidFill>
              </a:rPr>
              <a:t>Korth</a:t>
            </a:r>
            <a:r>
              <a:rPr lang="en-US" altLang="en-US" sz="1200" b="1">
                <a:solidFill>
                  <a:srgbClr val="002060"/>
                </a:solidFill>
              </a:rPr>
              <a:t> and Sudarshan</a:t>
            </a:r>
            <a:br>
              <a:rPr lang="en-US" altLang="en-US" sz="1200" b="1">
                <a:solidFill>
                  <a:srgbClr val="002060"/>
                </a:solidFill>
              </a:rPr>
            </a:br>
            <a:r>
              <a:rPr lang="en-US" altLang="en-US" sz="1200" b="1">
                <a:solidFill>
                  <a:srgbClr val="002060"/>
                </a:solidFill>
              </a:rPr>
              <a:t>See </a:t>
            </a:r>
            <a:r>
              <a:rPr lang="en-US" altLang="en-US" sz="1200" b="1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5B23C462-273B-47CE-B464-FA0DEA18F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>
                <a:solidFill>
                  <a:srgbClr val="002060"/>
                </a:solidFill>
              </a:rPr>
              <a:t>th</a:t>
            </a:r>
            <a:r>
              <a:rPr lang="en-US" altLang="en-US" b="1">
                <a:solidFill>
                  <a:srgbClr val="002060"/>
                </a:solidFill>
              </a:rPr>
              <a:t> Ed</a:t>
            </a:r>
            <a:r>
              <a:rPr lang="en-US" altLang="en-US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002060"/>
                </a:solidFill>
              </a:rPr>
              <a:t>©Silberschatz, </a:t>
            </a:r>
            <a:r>
              <a:rPr lang="en-US" altLang="en-US" sz="1200" b="1" err="1">
                <a:solidFill>
                  <a:srgbClr val="002060"/>
                </a:solidFill>
              </a:rPr>
              <a:t>Korth</a:t>
            </a:r>
            <a:r>
              <a:rPr lang="en-US" altLang="en-US" sz="1200" b="1">
                <a:solidFill>
                  <a:srgbClr val="002060"/>
                </a:solidFill>
              </a:rPr>
              <a:t> and Sudarshan</a:t>
            </a:r>
            <a:br>
              <a:rPr lang="en-US" altLang="en-US" sz="1200" b="1">
                <a:solidFill>
                  <a:srgbClr val="002060"/>
                </a:solidFill>
              </a:rPr>
            </a:br>
            <a:r>
              <a:rPr lang="en-US" altLang="en-US" sz="1200" b="1">
                <a:solidFill>
                  <a:srgbClr val="002060"/>
                </a:solidFill>
              </a:rPr>
              <a:t>See </a:t>
            </a:r>
            <a:r>
              <a:rPr lang="en-US" altLang="en-US" sz="1200" b="1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>
                <a:solidFill>
                  <a:srgbClr val="002060"/>
                </a:solidFill>
              </a:rPr>
              <a:t>th</a:t>
            </a:r>
            <a:r>
              <a:rPr lang="en-US" altLang="en-US" b="1">
                <a:solidFill>
                  <a:srgbClr val="002060"/>
                </a:solidFill>
              </a:rPr>
              <a:t> Ed</a:t>
            </a:r>
            <a:r>
              <a:rPr lang="en-US" altLang="en-US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002060"/>
                </a:solidFill>
              </a:rPr>
              <a:t>©Silberschatz, </a:t>
            </a:r>
            <a:r>
              <a:rPr lang="en-US" altLang="en-US" sz="1200" b="1" err="1">
                <a:solidFill>
                  <a:srgbClr val="002060"/>
                </a:solidFill>
              </a:rPr>
              <a:t>Korth</a:t>
            </a:r>
            <a:r>
              <a:rPr lang="en-US" altLang="en-US" sz="1200" b="1">
                <a:solidFill>
                  <a:srgbClr val="002060"/>
                </a:solidFill>
              </a:rPr>
              <a:t> and Sudarshan</a:t>
            </a:r>
            <a:br>
              <a:rPr lang="en-US" altLang="en-US" sz="1200" b="1">
                <a:solidFill>
                  <a:srgbClr val="002060"/>
                </a:solidFill>
              </a:rPr>
            </a:br>
            <a:r>
              <a:rPr lang="en-US" altLang="en-US" sz="1200" b="1">
                <a:solidFill>
                  <a:srgbClr val="002060"/>
                </a:solidFill>
              </a:rPr>
              <a:t>See </a:t>
            </a:r>
            <a:r>
              <a:rPr lang="en-US" altLang="en-US" sz="1200" b="1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</a:t>
            </a:r>
            <a:r>
              <a:rPr lang="en-US" altLang="en-US" sz="1000" b="1" err="1">
                <a:solidFill>
                  <a:srgbClr val="002060"/>
                </a:solidFill>
              </a:rPr>
              <a:t>Korth</a:t>
            </a:r>
            <a:r>
              <a:rPr lang="en-US" altLang="en-US" sz="1000" b="1">
                <a:solidFill>
                  <a:srgbClr val="002060"/>
                </a:solidFill>
              </a:rPr>
              <a:t>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>
                <a:solidFill>
                  <a:srgbClr val="002060"/>
                </a:solidFill>
              </a:rPr>
              <a:t>th</a:t>
            </a:r>
            <a:r>
              <a:rPr lang="en-US" sz="1000" b="1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C51EB6E8-DB40-47B3-A1ED-7368CB8F4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customXml" Target="../ink/ink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Обработка запросов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Операция выборки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7937" y="836167"/>
            <a:ext cx="84081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Скан (обход) файла</a:t>
            </a:r>
            <a:endParaRPr lang="en-US" altLang="en-US" sz="200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ru-RU" altLang="en-US" sz="2000">
                <a:ea typeface="MS PGothic" panose="020B0600070205080204" pitchFamily="34" charset="-128"/>
              </a:rPr>
              <a:t>Алгоритм </a:t>
            </a:r>
            <a:r>
              <a:rPr lang="en-US" altLang="en-US" sz="2000" b="1">
                <a:ea typeface="MS PGothic" panose="020B0600070205080204" pitchFamily="34" charset="-128"/>
              </a:rPr>
              <a:t>A1</a:t>
            </a:r>
            <a:r>
              <a:rPr lang="en-US" altLang="en-US" sz="2000">
                <a:ea typeface="MS PGothic" panose="020B0600070205080204" pitchFamily="34" charset="-128"/>
              </a:rPr>
              <a:t> (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линейный поиск</a:t>
            </a:r>
            <a:r>
              <a:rPr lang="en-US" altLang="en-US" sz="2000">
                <a:ea typeface="MS PGothic" panose="020B0600070205080204" pitchFamily="34" charset="-128"/>
              </a:rPr>
              <a:t>). </a:t>
            </a:r>
            <a:r>
              <a:rPr lang="ru-RU" altLang="en-US" sz="2000">
                <a:ea typeface="MS PGothic" panose="020B0600070205080204" pitchFamily="34" charset="-128"/>
              </a:rPr>
              <a:t>Обходит каждый блок файла и тестирует все записи на условие отбора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ru-RU" altLang="en-US" sz="2000">
                <a:ea typeface="MS PGothic" panose="020B0600070205080204" pitchFamily="34" charset="-128"/>
              </a:rPr>
              <a:t>Стоимость выполнения</a:t>
            </a:r>
            <a:r>
              <a:rPr lang="en-US" altLang="en-US" sz="2000">
                <a:ea typeface="MS PGothic" panose="020B0600070205080204" pitchFamily="34" charset="-128"/>
              </a:rPr>
              <a:t>= </a:t>
            </a:r>
            <a:r>
              <a:rPr lang="en-US" altLang="en-US" sz="2000" i="1" err="1">
                <a:ea typeface="MS PGothic" panose="020B0600070205080204" pitchFamily="34" charset="-128"/>
              </a:rPr>
              <a:t>b</a:t>
            </a:r>
            <a:r>
              <a:rPr lang="en-US" altLang="en-US" sz="2400" i="1" baseline="-25000" err="1">
                <a:ea typeface="MS PGothic" panose="020B0600070205080204" pitchFamily="34" charset="-128"/>
              </a:rPr>
              <a:t>r</a:t>
            </a:r>
            <a:r>
              <a:rPr lang="en-US" altLang="en-US" sz="2400" i="1" baseline="-25000">
                <a:ea typeface="MS PGothic" panose="020B0600070205080204" pitchFamily="34" charset="-128"/>
              </a:rPr>
              <a:t> </a:t>
            </a:r>
            <a:r>
              <a:rPr lang="ru-RU" altLang="en-US" sz="2000">
                <a:ea typeface="MS PGothic" panose="020B0600070205080204" pitchFamily="34" charset="-128"/>
              </a:rPr>
              <a:t>трансферов блока</a:t>
            </a:r>
            <a:r>
              <a:rPr lang="en-US" altLang="en-US" sz="2000">
                <a:ea typeface="MS PGothic" panose="020B0600070205080204" pitchFamily="34" charset="-128"/>
              </a:rPr>
              <a:t> + 1 </a:t>
            </a:r>
            <a:r>
              <a:rPr lang="ru-RU" altLang="en-US" sz="2000">
                <a:ea typeface="MS PGothic" panose="020B0600070205080204" pitchFamily="34" charset="-128"/>
              </a:rPr>
              <a:t>поиск</a:t>
            </a:r>
            <a:endParaRPr lang="en-US" altLang="en-US" sz="2000" i="1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i="1" err="1">
                <a:ea typeface="MS PGothic" panose="020B0600070205080204" pitchFamily="34" charset="-128"/>
              </a:rPr>
              <a:t>b</a:t>
            </a:r>
            <a:r>
              <a:rPr lang="en-US" altLang="en-US" sz="2400" i="1" baseline="-25000" err="1">
                <a:ea typeface="MS PGothic" panose="020B0600070205080204" pitchFamily="34" charset="-128"/>
              </a:rPr>
              <a:t>r</a:t>
            </a:r>
            <a:r>
              <a:rPr lang="en-US" altLang="en-US" sz="2400" i="1" baseline="-25000">
                <a:ea typeface="MS PGothic" panose="020B0600070205080204" pitchFamily="34" charset="-128"/>
              </a:rPr>
              <a:t> </a:t>
            </a:r>
            <a:r>
              <a:rPr lang="en-US" altLang="en-US" sz="2400" i="1">
                <a:ea typeface="MS PGothic" panose="020B0600070205080204" pitchFamily="34" charset="-128"/>
              </a:rPr>
              <a:t> </a:t>
            </a:r>
            <a:r>
              <a:rPr lang="ru-RU" altLang="en-US" sz="2000">
                <a:ea typeface="MS PGothic" panose="020B0600070205080204" pitchFamily="34" charset="-128"/>
              </a:rPr>
              <a:t>определяет число блоков записей в отношении</a:t>
            </a:r>
            <a:r>
              <a:rPr lang="en-US" altLang="en-US" sz="2000">
                <a:ea typeface="MS PGothic" panose="020B0600070205080204" pitchFamily="34" charset="-128"/>
              </a:rPr>
              <a:t> </a:t>
            </a:r>
            <a:r>
              <a:rPr lang="en-US" altLang="en-US" sz="2000" i="1">
                <a:ea typeface="MS PGothic" panose="020B0600070205080204" pitchFamily="34" charset="-128"/>
              </a:rPr>
              <a:t>r</a:t>
            </a:r>
            <a:endParaRPr lang="en-US" altLang="en-US" sz="2400" i="1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ru-RU" altLang="en-US" sz="2000">
                <a:ea typeface="MS PGothic" panose="020B0600070205080204" pitchFamily="34" charset="-128"/>
              </a:rPr>
              <a:t>Если выборка по ключевом атрибуте, то можно остановиться при нахождении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ru-RU" altLang="en-US" sz="2000">
                <a:ea typeface="MS PGothic" panose="020B0600070205080204" pitchFamily="34" charset="-128"/>
              </a:rPr>
              <a:t>Стоимость </a:t>
            </a:r>
            <a:r>
              <a:rPr lang="en-US" altLang="en-US" sz="2000">
                <a:ea typeface="MS PGothic" panose="020B0600070205080204" pitchFamily="34" charset="-128"/>
              </a:rPr>
              <a:t>= (</a:t>
            </a:r>
            <a:r>
              <a:rPr lang="en-US" altLang="en-US" sz="2000" i="1" err="1">
                <a:ea typeface="MS PGothic" panose="020B0600070205080204" pitchFamily="34" charset="-128"/>
              </a:rPr>
              <a:t>b</a:t>
            </a:r>
            <a:r>
              <a:rPr lang="en-US" altLang="en-US" sz="2400" i="1" baseline="-25000" err="1">
                <a:ea typeface="MS PGothic" panose="020B0600070205080204" pitchFamily="34" charset="-128"/>
              </a:rPr>
              <a:t>r</a:t>
            </a:r>
            <a:r>
              <a:rPr lang="en-US" altLang="en-US" sz="2400" i="1" baseline="-25000">
                <a:ea typeface="MS PGothic" panose="020B0600070205080204" pitchFamily="34" charset="-128"/>
              </a:rPr>
              <a:t> </a:t>
            </a:r>
            <a:r>
              <a:rPr lang="en-US" altLang="en-US" sz="2000">
                <a:ea typeface="MS PGothic" panose="020B0600070205080204" pitchFamily="34" charset="-128"/>
              </a:rPr>
              <a:t>/2) </a:t>
            </a:r>
            <a:r>
              <a:rPr lang="ru-RU" altLang="en-US" sz="2000">
                <a:ea typeface="MS PGothic" panose="020B0600070205080204" pitchFamily="34" charset="-128"/>
              </a:rPr>
              <a:t>трансферный блоков </a:t>
            </a:r>
            <a:r>
              <a:rPr lang="en-US" altLang="en-US" sz="2000">
                <a:ea typeface="MS PGothic" panose="020B0600070205080204" pitchFamily="34" charset="-128"/>
              </a:rPr>
              <a:t>+ 1 </a:t>
            </a:r>
            <a:r>
              <a:rPr lang="ru-RU" altLang="en-US" sz="2000">
                <a:ea typeface="MS PGothic" panose="020B0600070205080204" pitchFamily="34" charset="-128"/>
              </a:rPr>
              <a:t>поиск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ru-RU" altLang="en-US" sz="2000">
                <a:ea typeface="MS PGothic" panose="020B0600070205080204" pitchFamily="34" charset="-128"/>
              </a:rPr>
              <a:t>Линейный поиск может применяться независимо от </a:t>
            </a:r>
          </a:p>
          <a:p>
            <a:pPr lvl="2">
              <a:lnSpc>
                <a:spcPct val="90000"/>
              </a:lnSpc>
            </a:pPr>
            <a:r>
              <a:rPr lang="ru-RU" altLang="en-US">
                <a:ea typeface="MS PGothic" panose="020B0600070205080204" pitchFamily="34" charset="-128"/>
              </a:rPr>
              <a:t>Условия выборки</a:t>
            </a:r>
            <a:endParaRPr lang="en-US" altLang="en-US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ru-RU" altLang="en-US">
                <a:ea typeface="MS PGothic" panose="020B0600070205080204" pitchFamily="34" charset="-128"/>
              </a:rPr>
              <a:t>Сортировки записей в файле</a:t>
            </a:r>
            <a:endParaRPr lang="en-US" altLang="en-US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ru-RU" altLang="en-US">
                <a:ea typeface="MS PGothic" panose="020B0600070205080204" pitchFamily="34" charset="-128"/>
              </a:rPr>
              <a:t>Доступности индексов</a:t>
            </a:r>
            <a:endParaRPr lang="en-US" altLang="en-US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ru-RU" altLang="en-US" sz="2000">
                <a:ea typeface="MS PGothic" panose="020B0600070205080204" pitchFamily="34" charset="-128"/>
              </a:rPr>
              <a:t>Замечание</a:t>
            </a:r>
            <a:r>
              <a:rPr lang="en-US" altLang="en-US" sz="2000">
                <a:ea typeface="MS PGothic" panose="020B0600070205080204" pitchFamily="34" charset="-128"/>
              </a:rPr>
              <a:t>: </a:t>
            </a:r>
            <a:r>
              <a:rPr lang="ru-RU" altLang="en-US">
                <a:ea typeface="MS PGothic" panose="020B0600070205080204" pitchFamily="34" charset="-128"/>
              </a:rPr>
              <a:t>для</a:t>
            </a:r>
            <a:r>
              <a:rPr lang="ru-RU" altLang="en-US" sz="2000">
                <a:ea typeface="MS PGothic" panose="020B0600070205080204" pitchFamily="34" charset="-128"/>
              </a:rPr>
              <a:t> </a:t>
            </a:r>
            <a:r>
              <a:rPr lang="ru-RU" altLang="en-US">
                <a:ea typeface="MS PGothic" panose="020B0600070205080204" pitchFamily="34" charset="-128"/>
              </a:rPr>
              <a:t>бинарного поиск обычно </a:t>
            </a:r>
            <a:r>
              <a:rPr lang="ru-RU" altLang="en-US" err="1">
                <a:ea typeface="MS PGothic" panose="020B0600070205080204" pitchFamily="34" charset="-128"/>
              </a:rPr>
              <a:t>нетсмысла</a:t>
            </a:r>
            <a:r>
              <a:rPr lang="ru-RU" altLang="en-US">
                <a:ea typeface="MS PGothic" panose="020B0600070205080204" pitchFamily="34" charset="-128"/>
              </a:rPr>
              <a:t>, так как данные не хранятся последовательно</a:t>
            </a:r>
            <a:endParaRPr lang="en-US" altLang="en-US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ru-RU" altLang="en-US">
                <a:ea typeface="MS PGothic" panose="020B0600070205080204" pitchFamily="34" charset="-128"/>
              </a:rPr>
              <a:t>И бинарный поиск требует большее число поисков</a:t>
            </a:r>
            <a:endParaRPr lang="en-US" altLang="en-US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6E6F9E-765B-384D-80A8-5B2968D48F33}"/>
                  </a:ext>
                </a:extLst>
              </p14:cNvPr>
              <p14:cNvContentPartPr/>
              <p14:nvPr/>
            </p14:nvContentPartPr>
            <p14:xfrm>
              <a:off x="3087000" y="1085040"/>
              <a:ext cx="5324040" cy="263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6E6F9E-765B-384D-80A8-5B2968D48F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7640" y="1075680"/>
                <a:ext cx="5342760" cy="265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696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Выборка при использовании индексов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Обход индекса </a:t>
            </a:r>
            <a:r>
              <a:rPr lang="en-US" altLang="en-US" sz="2000" dirty="0">
                <a:ea typeface="MS PGothic" panose="020B0600070205080204" pitchFamily="34" charset="-128"/>
              </a:rPr>
              <a:t>– </a:t>
            </a:r>
            <a:r>
              <a:rPr lang="ru-RU" altLang="en-US" sz="2000" dirty="0">
                <a:ea typeface="MS PGothic" panose="020B0600070205080204" pitchFamily="34" charset="-128"/>
              </a:rPr>
              <a:t>алгоритмы поиска, использующие индекс </a:t>
            </a:r>
          </a:p>
          <a:p>
            <a:pPr lvl="1"/>
            <a:r>
              <a:rPr lang="ru-RU" altLang="en-US" dirty="0">
                <a:ea typeface="MS PGothic" panose="020B0600070205080204" pitchFamily="34" charset="-128"/>
              </a:rPr>
              <a:t>Условие выборки должно содержать ключ поиска в индексе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r>
              <a:rPr lang="en-US" altLang="en-US" sz="2000" b="1" dirty="0">
                <a:ea typeface="MS PGothic" panose="020B0600070205080204" pitchFamily="34" charset="-128"/>
              </a:rPr>
              <a:t>A2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ru-RU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кластерный индекс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, равенство по ключу</a:t>
            </a:r>
            <a:r>
              <a:rPr lang="en-US" altLang="en-US" sz="2000" dirty="0">
                <a:ea typeface="MS PGothic" panose="020B0600070205080204" pitchFamily="34" charset="-128"/>
              </a:rPr>
              <a:t>). </a:t>
            </a:r>
            <a:r>
              <a:rPr lang="ru-RU" altLang="en-US" dirty="0">
                <a:ea typeface="MS PGothic" panose="020B0600070205080204" pitchFamily="34" charset="-128"/>
              </a:rPr>
              <a:t>Вывод</a:t>
            </a:r>
            <a:r>
              <a:rPr lang="en-US" altLang="en-US" dirty="0">
                <a:ea typeface="MS PGothic" panose="020B0600070205080204" pitchFamily="34" charset="-128"/>
              </a:rPr>
              <a:t>: </a:t>
            </a:r>
            <a:r>
              <a:rPr lang="ru-RU" altLang="en-US" dirty="0">
                <a:ea typeface="MS PGothic" panose="020B0600070205080204" pitchFamily="34" charset="-128"/>
              </a:rPr>
              <a:t>одна запись, которая подходит по равенству по ключу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i="1" dirty="0">
                <a:ea typeface="MS PGothic" panose="020B0600070205080204" pitchFamily="34" charset="-128"/>
              </a:rPr>
              <a:t>Стоимость</a:t>
            </a:r>
            <a:r>
              <a:rPr lang="en-US" altLang="en-US" sz="2000" dirty="0">
                <a:ea typeface="MS PGothic" panose="020B0600070205080204" pitchFamily="34" charset="-128"/>
              </a:rPr>
              <a:t> =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</a:rPr>
              <a:t>A3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кластерный индекс, равенство не по ключу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ru-RU" altLang="en-US" sz="2000" dirty="0">
                <a:ea typeface="MS PGothic" panose="020B0600070205080204" pitchFamily="34" charset="-128"/>
              </a:rPr>
              <a:t>. Вывод</a:t>
            </a:r>
            <a:r>
              <a:rPr lang="en-US" altLang="en-US" sz="2000" dirty="0">
                <a:ea typeface="MS PGothic" panose="020B0600070205080204" pitchFamily="34" charset="-128"/>
              </a:rPr>
              <a:t>:</a:t>
            </a:r>
            <a:r>
              <a:rPr lang="ru-RU" altLang="en-US" sz="2000" dirty="0">
                <a:ea typeface="MS PGothic" panose="020B0600070205080204" pitchFamily="34" charset="-128"/>
              </a:rPr>
              <a:t> нескольк</a:t>
            </a:r>
            <a:r>
              <a:rPr lang="ru-RU" altLang="en-US" dirty="0">
                <a:ea typeface="MS PGothic" panose="020B0600070205080204" pitchFamily="34" charset="-128"/>
              </a:rPr>
              <a:t>о записей</a:t>
            </a:r>
            <a:r>
              <a:rPr lang="en-US" altLang="en-US" sz="2000" dirty="0">
                <a:ea typeface="MS PGothic" panose="020B0600070205080204" pitchFamily="34" charset="-128"/>
              </a:rPr>
              <a:t>. </a:t>
            </a:r>
          </a:p>
          <a:p>
            <a:pPr lvl="1"/>
            <a:r>
              <a:rPr lang="ru-RU" altLang="en-US" sz="2000" dirty="0">
                <a:ea typeface="MS PGothic" panose="020B0600070205080204" pitchFamily="34" charset="-128"/>
              </a:rPr>
              <a:t>Записи должны быть на последовательных блоках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ru-RU" altLang="en-US" sz="2000" dirty="0">
                <a:ea typeface="MS PGothic" panose="020B0600070205080204" pitchFamily="34" charset="-128"/>
              </a:rPr>
              <a:t>Пусть </a:t>
            </a:r>
            <a:r>
              <a:rPr lang="en-US" altLang="en-US" sz="2000" dirty="0">
                <a:ea typeface="MS PGothic" panose="020B0600070205080204" pitchFamily="34" charset="-128"/>
              </a:rPr>
              <a:t>b = </a:t>
            </a:r>
            <a:r>
              <a:rPr lang="ru-RU" altLang="en-US" sz="2000" dirty="0">
                <a:ea typeface="MS PGothic" panose="020B0600070205080204" pitchFamily="34" charset="-128"/>
              </a:rPr>
              <a:t>число блоков, содержащих совпадающие записи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i="1" dirty="0">
                <a:ea typeface="MS PGothic" panose="020B0600070205080204" pitchFamily="34" charset="-128"/>
              </a:rPr>
              <a:t>Стоимость</a:t>
            </a:r>
            <a:r>
              <a:rPr lang="en-US" altLang="en-US" sz="2000" dirty="0">
                <a:ea typeface="MS PGothic" panose="020B0600070205080204" pitchFamily="34" charset="-128"/>
              </a:rPr>
              <a:t>=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* b</a:t>
            </a:r>
            <a:endParaRPr lang="en-US" altLang="en-US" sz="2000" i="1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CE8E3B-502A-444F-A524-25EC6FC6BEFF}"/>
                  </a:ext>
                </a:extLst>
              </p14:cNvPr>
              <p14:cNvContentPartPr/>
              <p14:nvPr/>
            </p14:nvContentPartPr>
            <p14:xfrm>
              <a:off x="2788560" y="4523040"/>
              <a:ext cx="2919240" cy="77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CE8E3B-502A-444F-A524-25EC6FC6BE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200" y="4513680"/>
                <a:ext cx="2937960" cy="79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49289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Выборка при использовании индексов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</a:rPr>
              <a:t>A4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вторичный индекс, равенство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не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) 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по ключу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dirty="0">
                <a:ea typeface="MS PGothic" panose="020B0600070205080204" pitchFamily="34" charset="-128"/>
              </a:rPr>
              <a:t>Возвращает одну запись, если ключ поиска уникален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ru-RU" altLang="en-US" sz="2000" i="1" dirty="0">
                <a:ea typeface="MS PGothic" panose="020B0600070205080204" pitchFamily="34" charset="-128"/>
              </a:rPr>
              <a:t>Стоимость</a:t>
            </a:r>
            <a:r>
              <a:rPr lang="en-US" altLang="en-US" sz="2000" i="1" dirty="0">
                <a:ea typeface="MS PGothic" panose="020B0600070205080204" pitchFamily="34" charset="-128"/>
              </a:rPr>
              <a:t>= (h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ru-RU" altLang="en-US" sz="2000" dirty="0">
                <a:ea typeface="MS PGothic" panose="020B0600070205080204" pitchFamily="34" charset="-128"/>
              </a:rPr>
              <a:t>Возвращает несколько записей, если ключ поиска м.б. не уникален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ru-RU" altLang="en-US" sz="2000" dirty="0">
                <a:ea typeface="MS PGothic" panose="020B0600070205080204" pitchFamily="34" charset="-128"/>
              </a:rPr>
              <a:t>Каждая из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ru-RU" altLang="en-US" sz="2000" dirty="0">
                <a:ea typeface="MS PGothic" panose="020B0600070205080204" pitchFamily="34" charset="-128"/>
              </a:rPr>
              <a:t>совпадающих записей может быть в разных блоках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ru-RU" altLang="en-US" sz="2000" dirty="0">
                <a:ea typeface="MS PGothic" panose="020B0600070205080204" pitchFamily="34" charset="-128"/>
              </a:rPr>
              <a:t>Стоимость</a:t>
            </a:r>
            <a:r>
              <a:rPr lang="en-US" altLang="en-US" sz="2000" dirty="0">
                <a:ea typeface="MS PGothic" panose="020B0600070205080204" pitchFamily="34" charset="-128"/>
              </a:rPr>
              <a:t> = 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>
                <a:ea typeface="MS PGothic" panose="020B0600070205080204" pitchFamily="34" charset="-128"/>
              </a:rPr>
              <a:t>n)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</a:p>
          <a:p>
            <a:pPr lvl="3"/>
            <a:r>
              <a:rPr lang="ru-RU" altLang="en-US" sz="2000" dirty="0">
                <a:ea typeface="MS PGothic" panose="020B0600070205080204" pitchFamily="34" charset="-128"/>
              </a:rPr>
              <a:t>Может быть очень дорогой операцией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9F7C18-5510-0A4C-B2F4-EF4A53CBDC89}"/>
                  </a:ext>
                </a:extLst>
              </p14:cNvPr>
              <p14:cNvContentPartPr/>
              <p14:nvPr/>
            </p14:nvContentPartPr>
            <p14:xfrm>
              <a:off x="2876400" y="2664000"/>
              <a:ext cx="5051880" cy="322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9F7C18-5510-0A4C-B2F4-EF4A53CBDC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7040" y="2654640"/>
                <a:ext cx="5070600" cy="324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Выборки, включающие сравнения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ru-RU" altLang="en-US" sz="2000">
                <a:ea typeface="MS PGothic" panose="020B0600070205080204" pitchFamily="34" charset="-128"/>
              </a:rPr>
              <a:t>Можно разработать выборки формы 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или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</a:t>
            </a:r>
            <a:r>
              <a:rPr kumimoji="0" lang="en-US" altLang="en-US" sz="20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sz="2000" baseline="-2500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sz="20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через</a:t>
            </a:r>
            <a:endParaRPr kumimoji="0"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линейный обход файла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использование индексов следующими способами</a:t>
            </a:r>
            <a:endParaRPr kumimoji="0"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b="1">
                <a:ea typeface="MS PGothic" panose="020B0600070205080204" pitchFamily="34" charset="-128"/>
              </a:rPr>
              <a:t>A5</a:t>
            </a:r>
            <a:r>
              <a:rPr lang="en-US" altLang="en-US" sz="2000">
                <a:ea typeface="MS PGothic" panose="020B0600070205080204" pitchFamily="34" charset="-128"/>
              </a:rPr>
              <a:t> (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кластерный индекс</a:t>
            </a:r>
            <a:r>
              <a:rPr lang="en-US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, 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сравнение</a:t>
            </a:r>
            <a:r>
              <a:rPr lang="en-US" altLang="en-US" sz="2000">
                <a:ea typeface="MS PGothic" panose="020B0600070205080204" pitchFamily="34" charset="-128"/>
              </a:rPr>
              <a:t>)</a:t>
            </a:r>
            <a:r>
              <a:rPr lang="en-US" altLang="en-US" sz="2000" i="1">
                <a:ea typeface="MS PGothic" panose="020B0600070205080204" pitchFamily="34" charset="-128"/>
              </a:rPr>
              <a:t>.</a:t>
            </a:r>
            <a:r>
              <a:rPr lang="en-US" altLang="en-US" sz="2000">
                <a:ea typeface="MS PGothic" panose="020B0600070205080204" pitchFamily="34" charset="-128"/>
              </a:rPr>
              <a:t> (</a:t>
            </a:r>
            <a:r>
              <a:rPr lang="ru-RU" altLang="en-US" sz="2000">
                <a:ea typeface="MS PGothic" panose="020B0600070205080204" pitchFamily="34" charset="-128"/>
              </a:rPr>
              <a:t>Отношение, </a:t>
            </a:r>
            <a:r>
              <a:rPr lang="ru-RU" altLang="en-US" sz="2000" err="1">
                <a:ea typeface="MS PGothic" panose="020B0600070205080204" pitchFamily="34" charset="-128"/>
              </a:rPr>
              <a:t>остортировано</a:t>
            </a:r>
            <a:r>
              <a:rPr lang="ru-RU" altLang="en-US" sz="2000">
                <a:ea typeface="MS PGothic" panose="020B0600070205080204" pitchFamily="34" charset="-128"/>
              </a:rPr>
              <a:t> по </a:t>
            </a:r>
            <a:r>
              <a:rPr lang="en-US" altLang="en-US" sz="2000">
                <a:ea typeface="MS PGothic" panose="020B0600070205080204" pitchFamily="34" charset="-128"/>
              </a:rPr>
              <a:t>A)</a:t>
            </a:r>
            <a:endParaRPr lang="en-US" altLang="en-US" sz="2000" i="1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ru-RU" altLang="en-US" sz="2000">
                <a:ea typeface="MS PGothic" panose="020B0600070205080204" pitchFamily="34" charset="-128"/>
              </a:rPr>
              <a:t>Для</a:t>
            </a:r>
            <a:r>
              <a:rPr lang="en-US" altLang="en-US" sz="2000">
                <a:ea typeface="MS PGothic" panose="020B0600070205080204" pitchFamily="34" charset="-128"/>
              </a:rPr>
              <a:t> </a:t>
            </a:r>
            <a:r>
              <a:rPr kumimoji="0"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kumimoji="0"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используется индекс для нахождения первого кортежа 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</a:t>
            </a:r>
            <a:r>
              <a:rPr kumimoji="0"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kumimoji="0"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и далее последовательный обход отношения</a:t>
            </a:r>
            <a:endParaRPr kumimoji="0"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Для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</a:t>
            </a:r>
            <a:r>
              <a:rPr kumimoji="0" lang="en-US" altLang="en-US" sz="20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просто последовательный обход отношения до момента, как кортеж</a:t>
            </a:r>
            <a:r>
              <a:rPr kumimoji="0"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&gt; </a:t>
            </a:r>
            <a:r>
              <a:rPr kumimoji="0"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endParaRPr lang="en-US" altLang="en-US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Выборки, включающие сравнения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ru-RU" altLang="en-US" sz="2000" dirty="0">
                <a:ea typeface="MS PGothic" panose="020B0600070205080204" pitchFamily="34" charset="-128"/>
              </a:rPr>
              <a:t>Можно разработать выборки формы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или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через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линейный обход файла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использование индексов следующими способами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A6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ru-RU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кластерный индекс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,</a:t>
            </a:r>
            <a:r>
              <a:rPr lang="ru-RU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 сравнение</a:t>
            </a:r>
            <a:r>
              <a:rPr lang="en-US" altLang="en-US" sz="2000" dirty="0">
                <a:ea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ru-RU" altLang="en-US" sz="2000" dirty="0">
                <a:ea typeface="MS PGothic" panose="020B0600070205080204" pitchFamily="34" charset="-128"/>
              </a:rPr>
              <a:t>Для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используется индекс для нахождения первой записи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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и осуществлять последовательный поиск для нахождения указателя на записи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Для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</a:t>
            </a: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обходить корневые страница до условия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&gt;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ru-RU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Если условие не соответствую порядку А, то может потребоваться одно чтение на запись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8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Реализация сложных выборок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338388" algn="l"/>
              </a:tabLst>
            </a:pPr>
            <a:r>
              <a:rPr lang="ru-RU" altLang="en-US" sz="2000" b="1">
                <a:ea typeface="MS PGothic" panose="020B0600070205080204" pitchFamily="34" charset="-128"/>
                <a:sym typeface="Greek Symbols" pitchFamily="18" charset="2"/>
              </a:rPr>
              <a:t>Конъюнкция</a:t>
            </a:r>
            <a:r>
              <a:rPr lang="en-US" altLang="en-US" sz="2000" b="1">
                <a:ea typeface="MS PGothic" panose="020B0600070205080204" pitchFamily="34" charset="-128"/>
                <a:sym typeface="Greek Symbols" pitchFamily="18" charset="2"/>
              </a:rPr>
              <a:t>:  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i="1" baseline="-2500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 i="1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  <a:r>
              <a:rPr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</a:p>
          <a:p>
            <a:pPr>
              <a:tabLst>
                <a:tab pos="2338388" algn="l"/>
              </a:tabLst>
            </a:pPr>
            <a:r>
              <a:rPr lang="en-US" altLang="en-US" sz="2000" b="1">
                <a:ea typeface="MS PGothic" panose="020B0600070205080204" pitchFamily="34" charset="-128"/>
              </a:rPr>
              <a:t>A7</a:t>
            </a:r>
            <a:r>
              <a:rPr lang="en-US" altLang="en-US" sz="2000">
                <a:ea typeface="MS PGothic" panose="020B0600070205080204" pitchFamily="34" charset="-128"/>
              </a:rPr>
              <a:t> (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конъюнктивная выборка с использованием одиночного индекса</a:t>
            </a:r>
            <a:r>
              <a:rPr lang="en-US" altLang="en-US" sz="2000">
                <a:ea typeface="MS PGothic" panose="020B0600070205080204" pitchFamily="34" charset="-128"/>
              </a:rPr>
              <a:t>).</a:t>
            </a:r>
            <a:r>
              <a:rPr lang="en-US" altLang="en-US" sz="2000" i="1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</a:rPr>
              <a:t>Все условия по индексу проверяем </a:t>
            </a:r>
            <a:endParaRPr lang="en-US" altLang="en-US" sz="2000" i="1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Остальные проверки в буфере памяти</a:t>
            </a:r>
            <a:endParaRPr lang="en-US" altLang="en-US" sz="200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2338388" algn="l"/>
              </a:tabLst>
            </a:pPr>
            <a:r>
              <a:rPr lang="en-US" altLang="en-US" sz="2000" b="1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sz="200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ru-RU" altLang="en-US" sz="2000" b="1" err="1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конъктивная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выборка с использованием сложного индекса</a:t>
            </a:r>
            <a:r>
              <a:rPr lang="en-US" altLang="en-US" sz="2000">
                <a:ea typeface="MS PGothic" panose="020B0600070205080204" pitchFamily="34" charset="-128"/>
                <a:sym typeface="Greek Symbols" pitchFamily="18" charset="2"/>
              </a:rPr>
              <a:t>.  </a:t>
            </a: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Используется подходящий сложный составной индекс</a:t>
            </a:r>
            <a:r>
              <a:rPr lang="en-US" altLang="en-US" sz="2000">
                <a:ea typeface="MS PGothic" panose="020B0600070205080204" pitchFamily="34" charset="-128"/>
                <a:sym typeface="Greek Symbols" pitchFamily="18" charset="2"/>
              </a:rPr>
              <a:t>.</a:t>
            </a:r>
          </a:p>
          <a:p>
            <a:pPr>
              <a:tabLst>
                <a:tab pos="2338388" algn="l"/>
              </a:tabLst>
            </a:pPr>
            <a:r>
              <a:rPr lang="en-US" altLang="en-US" sz="2000" b="1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sz="200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конъюнктивная выборка с </a:t>
            </a:r>
            <a:r>
              <a:rPr lang="ru-RU" altLang="en-US" b="1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пересечением идентификаторов</a:t>
            </a:r>
            <a:r>
              <a:rPr lang="en-US" altLang="en-US" sz="2000" i="1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sz="200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Пересекаем указатели, подходящие для индексов</a:t>
            </a:r>
          </a:p>
          <a:p>
            <a:pPr lvl="1">
              <a:tabLst>
                <a:tab pos="2338388" algn="l"/>
              </a:tabLst>
            </a:pPr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Остальные проверки в памяти</a:t>
            </a:r>
            <a:endParaRPr lang="en-US" altLang="en-US" sz="2000">
              <a:ea typeface="MS PGothic" panose="020B0600070205080204" pitchFamily="34" charset="-128"/>
              <a:sym typeface="Greek Symbols" pitchFamily="18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FEE7A8-EA83-4E4E-8C57-890A480D5F58}"/>
                  </a:ext>
                </a:extLst>
              </p14:cNvPr>
              <p14:cNvContentPartPr/>
              <p14:nvPr/>
            </p14:nvContentPartPr>
            <p14:xfrm>
              <a:off x="2631600" y="1915920"/>
              <a:ext cx="6243120" cy="439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FEE7A8-EA83-4E4E-8C57-890A480D5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2240" y="1906560"/>
                <a:ext cx="6261840" cy="441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Алгоритмы для сложных выборок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 b="1">
                <a:ea typeface="MS PGothic" panose="020B0600070205080204" pitchFamily="34" charset="-128"/>
                <a:sym typeface="Symbol" panose="05050102010706020507" pitchFamily="18" charset="2"/>
              </a:rPr>
              <a:t>Дизъюнкция</a:t>
            </a:r>
            <a:r>
              <a:rPr lang="en-US" altLang="en-US" sz="2000" b="1">
                <a:ea typeface="MS PGothic" panose="020B0600070205080204" pitchFamily="34" charset="-128"/>
                <a:sym typeface="Symbol" panose="05050102010706020507" pitchFamily="18" charset="2"/>
              </a:rPr>
              <a:t>: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baseline="-2500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400" i="1" baseline="-2500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 i="1">
                <a:ea typeface="MS PGothic" panose="020B0600070205080204" pitchFamily="34" charset="-128"/>
                <a:sym typeface="Symbol" panose="05050102010706020507" pitchFamily="18" charset="2"/>
              </a:rPr>
              <a:t>r).</a:t>
            </a:r>
            <a:r>
              <a:rPr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b="1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sz="200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дизъюнктивная выборка по объединению идентификаторов</a:t>
            </a:r>
            <a:r>
              <a:rPr lang="en-US" altLang="en-US" sz="2000"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Применима, если все условия имеют индексы</a:t>
            </a:r>
            <a:endParaRPr lang="en-US" altLang="en-US" sz="2000">
              <a:ea typeface="MS PGothic" panose="020B0600070205080204" pitchFamily="34" charset="-128"/>
              <a:sym typeface="Greek Symbols" pitchFamily="18" charset="2"/>
            </a:endParaRPr>
          </a:p>
          <a:p>
            <a:pPr lvl="2"/>
            <a:r>
              <a:rPr lang="ru-RU" altLang="en-US" sz="2000">
                <a:ea typeface="MS PGothic" panose="020B0600070205080204" pitchFamily="34" charset="-128"/>
                <a:sym typeface="Greek Symbols" pitchFamily="18" charset="2"/>
              </a:rPr>
              <a:t>В другом случае линейный поиск</a:t>
            </a:r>
          </a:p>
          <a:p>
            <a:r>
              <a:rPr lang="ru-RU" altLang="en-US" sz="2200" b="1">
                <a:ea typeface="MS PGothic" panose="020B0600070205080204" pitchFamily="34" charset="-128"/>
                <a:sym typeface="Symbol" panose="05050102010706020507" pitchFamily="18" charset="2"/>
              </a:rPr>
              <a:t>Отрицание</a:t>
            </a:r>
            <a:r>
              <a:rPr lang="en-US" altLang="en-US" sz="2200" b="1"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  <a:r>
              <a:rPr lang="en-US" altLang="en-US" sz="220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200" baseline="-2500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sz="22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200" i="1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Линейный поиск по файлу</a:t>
            </a: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Если не много записей 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, </a:t>
            </a:r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и индекс применим по 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</a:p>
          <a:p>
            <a:pPr lvl="2"/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Найти подходящие записи по </a:t>
            </a:r>
            <a:r>
              <a:rPr lang="ru-RU" altLang="en-US" sz="2000" err="1">
                <a:ea typeface="MS PGothic" panose="020B0600070205080204" pitchFamily="34" charset="-128"/>
                <a:sym typeface="Symbol" panose="05050102010706020507" pitchFamily="18" charset="2"/>
              </a:rPr>
              <a:t>инжексу</a:t>
            </a: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Bitmap Index Scan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bitmap index scan </a:t>
            </a:r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алгоритм в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 PostgreSQL</a:t>
            </a:r>
          </a:p>
          <a:p>
            <a:pPr lvl="1"/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Что-то среднее между обходом по вторичному индексу и линейным поиском, когда число совпадающих значений неизвестно до выполнения </a:t>
            </a:r>
          </a:p>
          <a:p>
            <a:pPr lvl="1"/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Битовая карта с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1 </a:t>
            </a:r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битом на страницу в отношении</a:t>
            </a:r>
            <a:endParaRPr lang="en-US" altLang="en-US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Шаги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:</a:t>
            </a:r>
          </a:p>
          <a:p>
            <a:pPr lvl="2"/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Обход по индексу для нахождения </a:t>
            </a:r>
            <a:r>
              <a:rPr lang="ru-RU" altLang="en-US" err="1">
                <a:ea typeface="MS PGothic" panose="020B0600070205080204" pitchFamily="34" charset="-128"/>
                <a:sym typeface="Symbol" panose="05050102010706020507" pitchFamily="18" charset="2"/>
              </a:rPr>
              <a:t>необходимового</a:t>
            </a:r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id </a:t>
            </a:r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и добавление 1 в соотв. Страницу в битовую карту</a:t>
            </a:r>
            <a:endParaRPr lang="en-US" altLang="en-US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Линейный поиск по страницам с 1 в битовой карте</a:t>
            </a:r>
            <a:endParaRPr lang="en-US" altLang="en-US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Производительность</a:t>
            </a:r>
            <a:endParaRPr lang="en-US" altLang="en-US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Когда мало бит, то похож на обход по индексу</a:t>
            </a:r>
            <a:endParaRPr lang="en-US" altLang="en-US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Если много, то на линейный поиск</a:t>
            </a:r>
            <a:endParaRPr lang="en-US" altLang="en-US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ru-RU" altLang="en-US">
                <a:ea typeface="MS PGothic" panose="020B0600070205080204" pitchFamily="34" charset="-128"/>
                <a:sym typeface="Symbol" panose="05050102010706020507" pitchFamily="18" charset="2"/>
              </a:rPr>
              <a:t>Никогда не ведет себя очень плохо по сравнению с альтернативой</a:t>
            </a:r>
            <a:endParaRPr lang="en-US" altLang="en-US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69960E-6FD2-A14D-A5B6-29270DBE5449}"/>
                  </a:ext>
                </a:extLst>
              </p14:cNvPr>
              <p14:cNvContentPartPr/>
              <p14:nvPr/>
            </p14:nvContentPartPr>
            <p14:xfrm>
              <a:off x="4506120" y="1769760"/>
              <a:ext cx="4379760" cy="77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69960E-6FD2-A14D-A5B6-29270DBE54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6760" y="1760400"/>
                <a:ext cx="4398480" cy="7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0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Сортировка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>
                <a:ea typeface="MS PGothic" panose="020B0600070205080204" pitchFamily="34" charset="-128"/>
              </a:rPr>
              <a:t>Можно построить индекс по отношению, и использовать индекс для чтения в том же порядке. Для каждого кортежа может потребоваться только одно чтение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</a:p>
          <a:p>
            <a:r>
              <a:rPr lang="ru-RU" altLang="en-US" sz="2000">
                <a:ea typeface="MS PGothic" panose="020B0600070205080204" pitchFamily="34" charset="-128"/>
              </a:rPr>
              <a:t>Для отношений, помещающихся в памяти, можно использовать стандартные сортировки, например </a:t>
            </a:r>
            <a:r>
              <a:rPr lang="en-US" altLang="en-US" sz="2000">
                <a:ea typeface="MS PGothic" panose="020B0600070205080204" pitchFamily="34" charset="-128"/>
              </a:rPr>
              <a:t>quicksort.</a:t>
            </a:r>
            <a:r>
              <a:rPr lang="ru-RU" altLang="en-US" sz="2000">
                <a:ea typeface="MS PGothic" panose="020B0600070205080204" pitchFamily="34" charset="-128"/>
              </a:rPr>
              <a:t> Для не помещающихся </a:t>
            </a:r>
            <a:r>
              <a:rPr lang="en-US" altLang="ja-JP" sz="2000">
                <a:ea typeface="MS PGothic" panose="020B0600070205080204" pitchFamily="34" charset="-128"/>
              </a:rPr>
              <a:t> </a:t>
            </a:r>
            <a:r>
              <a:rPr lang="en-US" altLang="ja-JP" sz="2000" b="1">
                <a:ea typeface="MS PGothic" panose="020B0600070205080204" pitchFamily="34" charset="-128"/>
              </a:rPr>
              <a:t>external </a:t>
            </a:r>
            <a:br>
              <a:rPr lang="en-US" altLang="ja-JP" sz="2000" b="1">
                <a:ea typeface="MS PGothic" panose="020B0600070205080204" pitchFamily="34" charset="-128"/>
              </a:rPr>
            </a:br>
            <a:r>
              <a:rPr lang="en-US" altLang="ja-JP" sz="2000" b="1">
                <a:ea typeface="MS PGothic" panose="020B0600070205080204" pitchFamily="34" charset="-128"/>
              </a:rPr>
              <a:t>sort-merge</a:t>
            </a:r>
            <a:r>
              <a:rPr lang="en-US" altLang="ja-JP" sz="2000">
                <a:ea typeface="MS PGothic" panose="020B0600070205080204" pitchFamily="34" charset="-128"/>
              </a:rPr>
              <a:t>.</a:t>
            </a:r>
            <a:r>
              <a:rPr lang="en-US" altLang="ja-JP">
                <a:ea typeface="MS PGothic" panose="020B0600070205080204" pitchFamily="34" charset="-128"/>
              </a:rPr>
              <a:t> </a:t>
            </a:r>
            <a:endParaRPr lang="en-US" altLang="en-US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10549E-CDFA-8140-B54D-2F5E2FC2E490}"/>
                  </a:ext>
                </a:extLst>
              </p14:cNvPr>
              <p14:cNvContentPartPr/>
              <p14:nvPr/>
            </p14:nvContentPartPr>
            <p14:xfrm>
              <a:off x="5290200" y="2718720"/>
              <a:ext cx="1074240" cy="6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10549E-CDFA-8140-B54D-2F5E2FC2E4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0840" y="2709360"/>
                <a:ext cx="1092960" cy="8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15240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ru-RU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Пример</a:t>
            </a: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: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712788"/>
            <a:ext cx="5149850" cy="582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717FDD-6377-3545-8190-A52A9EBFB7F3}"/>
                  </a:ext>
                </a:extLst>
              </p14:cNvPr>
              <p14:cNvContentPartPr/>
              <p14:nvPr/>
            </p14:nvContentPartPr>
            <p14:xfrm>
              <a:off x="2155680" y="499680"/>
              <a:ext cx="3476520" cy="483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717FDD-6377-3545-8190-A52A9EBFB7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6320" y="490320"/>
                <a:ext cx="3495240" cy="485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83E7B48-50DD-40B1-82EB-DB0F7EE9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Обработка запросов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04C8AB1-093B-4BD3-B57D-1117443AE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>
                <a:ea typeface="MS PGothic" panose="020B0600070205080204" pitchFamily="34" charset="-128"/>
              </a:rPr>
              <a:t>Обзор</a:t>
            </a:r>
            <a:r>
              <a:rPr lang="en-US" altLang="en-US" sz="2000">
                <a:ea typeface="MS PGothic" panose="020B0600070205080204" pitchFamily="34" charset="-128"/>
              </a:rPr>
              <a:t> </a:t>
            </a:r>
          </a:p>
          <a:p>
            <a:r>
              <a:rPr lang="ru-RU" altLang="en-US" sz="2000">
                <a:ea typeface="MS PGothic" panose="020B0600070205080204" pitchFamily="34" charset="-128"/>
              </a:rPr>
              <a:t>Меры стоимости запросов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Операция выборки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Сортировка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Операция соединения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Другие операции </a:t>
            </a:r>
          </a:p>
          <a:p>
            <a:r>
              <a:rPr lang="ru-RU" altLang="en-US">
                <a:ea typeface="MS PGothic" panose="020B0600070205080204" pitchFamily="34" charset="-128"/>
              </a:rPr>
              <a:t>Вычисления выражений</a:t>
            </a:r>
            <a:endParaRPr lang="en-US" altLang="en-US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501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6391-BE70-DC4C-ADB7-834DE014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сортировки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/>
              <p:nvPr/>
            </p:nvSpPr>
            <p:spPr>
              <a:xfrm>
                <a:off x="427290" y="1025496"/>
                <a:ext cx="7733944" cy="22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dirty="0"/>
                  <a:t> - число блоков</a:t>
                </a:r>
                <a:r>
                  <a:rPr lang="en-US" dirty="0"/>
                  <a:t> </a:t>
                </a:r>
                <a:r>
                  <a:rPr lang="ru-RU" dirty="0"/>
                  <a:t>в отношение </a:t>
                </a:r>
                <a:r>
                  <a:rPr lang="en-US" dirty="0"/>
                  <a:t>r. </a:t>
                </a:r>
                <a:r>
                  <a:rPr lang="ru-RU" dirty="0"/>
                  <a:t>Первая стадия – чтение каждого блока отношения и его перезапись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/>
                  <a:t>Изначальное число пробегов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RU" dirty="0"/>
              </a:p>
              <a:p>
                <a:r>
                  <a:rPr lang="ru-RU" dirty="0"/>
                  <a:t>Для эффективного слияния требуется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буферных блоков для каждого входа пробега и его выхода.</a:t>
                </a:r>
              </a:p>
              <a:p>
                <a:r>
                  <a:rPr lang="ru-RU" dirty="0"/>
                  <a:t>Поэтому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пробегов сливаются в каждый момент слияния. Следовательно, общая величина для слияний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endParaRPr lang="en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0" y="1025496"/>
                <a:ext cx="7733944" cy="2272289"/>
              </a:xfrm>
              <a:prstGeom prst="rect">
                <a:avLst/>
              </a:prstGeom>
              <a:blipFill>
                <a:blip r:embed="rId2"/>
                <a:stretch>
                  <a:fillRect l="-328" t="-55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3AAF17-CB7A-5A4E-BDAC-A975CF53C911}"/>
                  </a:ext>
                </a:extLst>
              </p14:cNvPr>
              <p14:cNvContentPartPr/>
              <p14:nvPr/>
            </p14:nvContentPartPr>
            <p14:xfrm>
              <a:off x="1087920" y="1327680"/>
              <a:ext cx="6670440" cy="171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3AAF17-CB7A-5A4E-BDAC-A975CF53C9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560" y="1318320"/>
                <a:ext cx="6689160" cy="17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19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6391-BE70-DC4C-ADB7-834DE014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сортировки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/>
              <p:nvPr/>
            </p:nvSpPr>
            <p:spPr>
              <a:xfrm>
                <a:off x="427290" y="1025496"/>
                <a:ext cx="7733944" cy="3799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dirty="0"/>
                  <a:t> - число блоков</a:t>
                </a:r>
                <a:r>
                  <a:rPr lang="en-US" dirty="0"/>
                  <a:t> </a:t>
                </a:r>
                <a:r>
                  <a:rPr lang="ru-RU" dirty="0"/>
                  <a:t>в отношение </a:t>
                </a:r>
                <a:r>
                  <a:rPr lang="en-US" dirty="0"/>
                  <a:t>r. </a:t>
                </a:r>
                <a:r>
                  <a:rPr lang="ru-RU" dirty="0"/>
                  <a:t>Первая стадия – чтение каждого блока отношения и его перезапись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/>
                  <a:t>Изначальное число пробегов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RU" dirty="0"/>
              </a:p>
              <a:p>
                <a:r>
                  <a:rPr lang="ru-RU" dirty="0"/>
                  <a:t>Для эффективного слияния требуется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буферных блоков для каждого входа пробега и его выхода.</a:t>
                </a:r>
              </a:p>
              <a:p>
                <a:r>
                  <a:rPr lang="ru-RU" dirty="0"/>
                  <a:t>Поэтому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RU" dirty="0"/>
                  <a:t> </a:t>
                </a:r>
                <a:r>
                  <a:rPr lang="ru-RU" dirty="0"/>
                  <a:t>пробегов сливаются в каждый момент слияния. Следовательно, общая величина для слияний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ru-RU" dirty="0"/>
                  <a:t>В каждом таком слиянии происходит одно чтение каждого блока и одна запись каждого блока </a:t>
                </a:r>
                <a:r>
                  <a:rPr lang="en-US" dirty="0"/>
                  <a:t>(</a:t>
                </a:r>
                <a:r>
                  <a:rPr lang="ru-RU" dirty="0"/>
                  <a:t>кроме последнего, запись не нужна)</a:t>
                </a:r>
              </a:p>
              <a:p>
                <a:endParaRPr lang="ru-RU" dirty="0"/>
              </a:p>
              <a:p>
                <a:r>
                  <a:rPr lang="ru-RU" dirty="0"/>
                  <a:t>В итоге общее число переносов будет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endParaRPr lang="en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0" y="1025496"/>
                <a:ext cx="7733944" cy="3799630"/>
              </a:xfrm>
              <a:prstGeom prst="rect">
                <a:avLst/>
              </a:prstGeom>
              <a:blipFill>
                <a:blip r:embed="rId2"/>
                <a:stretch>
                  <a:fillRect l="-328" t="-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F8C405-6928-2440-9146-0BBC73F9438F}"/>
                  </a:ext>
                </a:extLst>
              </p14:cNvPr>
              <p14:cNvContentPartPr/>
              <p14:nvPr/>
            </p14:nvContentPartPr>
            <p14:xfrm>
              <a:off x="3168720" y="3643560"/>
              <a:ext cx="4870440" cy="150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F8C405-6928-2440-9146-0BBC73F943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9360" y="3634200"/>
                <a:ext cx="4889160" cy="15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97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6391-BE70-DC4C-ADB7-834DE014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сортировки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/>
              <p:nvPr/>
            </p:nvSpPr>
            <p:spPr>
              <a:xfrm>
                <a:off x="427290" y="1025496"/>
                <a:ext cx="7733944" cy="200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Для подсчета числа поисков используется следующее предположение</a:t>
                </a:r>
              </a:p>
              <a:p>
                <a:r>
                  <a:rPr lang="ru-RU" dirty="0"/>
                  <a:t>Каждому слиянию потребуется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/>
                  <a:t> поисков, аналогично для записи, кроме последнего слияния </a:t>
                </a:r>
              </a:p>
              <a:p>
                <a:r>
                  <a:rPr lang="ru-RU" dirty="0"/>
                  <a:t>В итоге получаем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(2[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  <a:p>
                <a:endParaRPr lang="en-R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FE7669-0B3A-314D-9369-AAC94B262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0" y="1025496"/>
                <a:ext cx="7733944" cy="2005485"/>
              </a:xfrm>
              <a:prstGeom prst="rect">
                <a:avLst/>
              </a:prstGeom>
              <a:blipFill>
                <a:blip r:embed="rId2"/>
                <a:stretch>
                  <a:fillRect l="-328" t="-62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EC69C2-3AB4-8B4D-9B47-A18D8E40B6DB}"/>
                  </a:ext>
                </a:extLst>
              </p14:cNvPr>
              <p14:cNvContentPartPr/>
              <p14:nvPr/>
            </p14:nvContentPartPr>
            <p14:xfrm>
              <a:off x="2689200" y="2737080"/>
              <a:ext cx="4108680" cy="7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EC69C2-3AB4-8B4D-9B47-A18D8E40B6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9840" y="2727720"/>
                <a:ext cx="412740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5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7054-0AF8-4944-BBCD-BF92E8ED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Соединения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64D9D4-38B6-B64A-937A-62328131A0CD}"/>
                  </a:ext>
                </a:extLst>
              </p:cNvPr>
              <p:cNvSpPr txBox="1"/>
              <p:nvPr/>
            </p:nvSpPr>
            <p:spPr>
              <a:xfrm>
                <a:off x="94004" y="968094"/>
                <a:ext cx="8562885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Экви-соединение (</a:t>
                </a:r>
                <a:r>
                  <a:rPr lang="en-US" dirty="0" err="1"/>
                  <a:t>equi</a:t>
                </a:r>
                <a:r>
                  <a:rPr lang="en-US" dirty="0"/>
                  <a:t>-join)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64D9D4-38B6-B64A-937A-62328131A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4" y="968094"/>
                <a:ext cx="8562885" cy="2062103"/>
              </a:xfrm>
              <a:prstGeom prst="rect">
                <a:avLst/>
              </a:prstGeom>
              <a:blipFill>
                <a:blip r:embed="rId2"/>
                <a:stretch>
                  <a:fillRect l="-296" t="-61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5E2CA0-FA10-3E44-891A-BE4B9F7B733E}"/>
                  </a:ext>
                </a:extLst>
              </p14:cNvPr>
              <p14:cNvContentPartPr/>
              <p14:nvPr/>
            </p14:nvContentPartPr>
            <p14:xfrm>
              <a:off x="262080" y="1197000"/>
              <a:ext cx="7482960" cy="180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5E2CA0-FA10-3E44-891A-BE4B9F7B73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720" y="1187640"/>
                <a:ext cx="7501680" cy="18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880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6726-1500-564B-B504-C865D39F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 (</a:t>
            </a:r>
            <a:r>
              <a:rPr lang="en-US" dirty="0"/>
              <a:t>Nested loops Join)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C9B1F-FB06-0D42-8EFB-D8DC1396213C}"/>
                  </a:ext>
                </a:extLst>
              </p:cNvPr>
              <p:cNvSpPr txBox="1"/>
              <p:nvPr/>
            </p:nvSpPr>
            <p:spPr>
              <a:xfrm>
                <a:off x="427290" y="863124"/>
                <a:ext cx="841826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Базовый алгоритм для соединения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en-US" dirty="0"/>
                  <a:t>For </a:t>
                </a:r>
                <a:r>
                  <a:rPr lang="ru-RU" dirty="0"/>
                  <a:t>каждого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dirty="0"/>
                  <a:t> в </a:t>
                </a:r>
                <a:r>
                  <a:rPr lang="en-US" dirty="0"/>
                  <a:t>r:</a:t>
                </a:r>
              </a:p>
              <a:p>
                <a:r>
                  <a:rPr lang="en-US" dirty="0"/>
                  <a:t>   For </a:t>
                </a:r>
                <a:r>
                  <a:rPr lang="ru-RU" dirty="0"/>
                  <a:t>каждого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/>
                  <a:t> в </a:t>
                </a:r>
                <a:r>
                  <a:rPr lang="en-US" dirty="0"/>
                  <a:t>s:</a:t>
                </a:r>
              </a:p>
              <a:p>
                <a:r>
                  <a:rPr lang="en-US" dirty="0"/>
                  <a:t>      </a:t>
                </a:r>
                <a:r>
                  <a:rPr lang="ru-RU" dirty="0"/>
                  <a:t>Сравнить пару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</a:t>
                </a:r>
                <a:r>
                  <a:rPr lang="ru-RU" dirty="0"/>
                  <a:t>Если </a:t>
                </a:r>
                <a:r>
                  <a:rPr lang="en-US" dirty="0"/>
                  <a:t>true, </a:t>
                </a:r>
                <a:r>
                  <a:rPr lang="ru-RU" dirty="0"/>
                  <a:t>то добавить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результат</a:t>
                </a:r>
                <a:endParaRPr lang="en-US" dirty="0"/>
              </a:p>
              <a:p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C9B1F-FB06-0D42-8EFB-D8DC1396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0" y="863124"/>
                <a:ext cx="8418260" cy="2062103"/>
              </a:xfrm>
              <a:prstGeom prst="rect">
                <a:avLst/>
              </a:prstGeom>
              <a:blipFill>
                <a:blip r:embed="rId2"/>
                <a:stretch>
                  <a:fillRect l="-301" t="-6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6AC2B4-29EC-8945-9BA3-2760234B29FB}"/>
                  </a:ext>
                </a:extLst>
              </p14:cNvPr>
              <p14:cNvContentPartPr/>
              <p14:nvPr/>
            </p14:nvContentPartPr>
            <p14:xfrm>
              <a:off x="876960" y="752040"/>
              <a:ext cx="3936600" cy="111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6AC2B4-29EC-8945-9BA3-2760234B2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7600" y="742680"/>
                <a:ext cx="3955320" cy="11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52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6726-1500-564B-B504-C865D39F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 (</a:t>
            </a:r>
            <a:r>
              <a:rPr lang="en-US" dirty="0"/>
              <a:t>Nested loops Join)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C9B1F-FB06-0D42-8EFB-D8DC1396213C}"/>
                  </a:ext>
                </a:extLst>
              </p:cNvPr>
              <p:cNvSpPr txBox="1"/>
              <p:nvPr/>
            </p:nvSpPr>
            <p:spPr>
              <a:xfrm>
                <a:off x="427290" y="863124"/>
                <a:ext cx="84182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Базовый алгоритм для соединения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en-US" dirty="0"/>
                  <a:t>For </a:t>
                </a:r>
                <a:r>
                  <a:rPr lang="ru-RU" dirty="0"/>
                  <a:t>каждого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dirty="0"/>
                  <a:t> в </a:t>
                </a:r>
                <a:r>
                  <a:rPr lang="en-US" dirty="0"/>
                  <a:t>r:</a:t>
                </a:r>
              </a:p>
              <a:p>
                <a:r>
                  <a:rPr lang="en-US" dirty="0"/>
                  <a:t>   For </a:t>
                </a:r>
                <a:r>
                  <a:rPr lang="ru-RU" dirty="0"/>
                  <a:t>каждого кортежа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ru-RU" dirty="0"/>
                  <a:t> в </a:t>
                </a:r>
                <a:r>
                  <a:rPr lang="en-US" dirty="0"/>
                  <a:t>s:</a:t>
                </a:r>
              </a:p>
              <a:p>
                <a:r>
                  <a:rPr lang="en-US" dirty="0"/>
                  <a:t>      </a:t>
                </a:r>
                <a:r>
                  <a:rPr lang="ru-RU" dirty="0"/>
                  <a:t>Сравнить пару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</a:t>
                </a:r>
                <a:r>
                  <a:rPr lang="ru-RU" dirty="0"/>
                  <a:t>Если </a:t>
                </a:r>
                <a:r>
                  <a:rPr lang="en-US" dirty="0"/>
                  <a:t>true, </a:t>
                </a:r>
                <a:r>
                  <a:rPr lang="ru-RU" dirty="0"/>
                  <a:t>то добавить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результат</a:t>
                </a:r>
                <a:endParaRPr lang="en-US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en-US" dirty="0"/>
                  <a:t>R – </a:t>
                </a:r>
                <a:r>
                  <a:rPr lang="ru-RU" dirty="0"/>
                  <a:t>внешнее отношение</a:t>
                </a:r>
              </a:p>
              <a:p>
                <a:r>
                  <a:rPr lang="en-US" dirty="0"/>
                  <a:t>S – </a:t>
                </a:r>
                <a:r>
                  <a:rPr lang="ru-RU" dirty="0"/>
                  <a:t>внутренне отношение</a:t>
                </a:r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C9B1F-FB06-0D42-8EFB-D8DC13962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90" y="863124"/>
                <a:ext cx="8418260" cy="2800767"/>
              </a:xfrm>
              <a:prstGeom prst="rect">
                <a:avLst/>
              </a:prstGeom>
              <a:blipFill>
                <a:blip r:embed="rId2"/>
                <a:stretch>
                  <a:fillRect l="-301" t="-452" b="-181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2EB3F-8660-2648-BABB-F22BA6EF89F6}"/>
                  </a:ext>
                </a:extLst>
              </p14:cNvPr>
              <p14:cNvContentPartPr/>
              <p14:nvPr/>
            </p14:nvContentPartPr>
            <p14:xfrm>
              <a:off x="442440" y="1018080"/>
              <a:ext cx="7927200" cy="350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2EB3F-8660-2648-BABB-F22BA6EF89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080" y="1008720"/>
                <a:ext cx="7945920" cy="35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961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C5E4-E7C1-E34E-9201-0C7E078D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 (оценка )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975BC-42CE-DE41-81E4-3789B7797033}"/>
                  </a:ext>
                </a:extLst>
              </p:cNvPr>
              <p:cNvSpPr txBox="1"/>
              <p:nvPr/>
            </p:nvSpPr>
            <p:spPr>
              <a:xfrm>
                <a:off x="196553" y="780086"/>
                <a:ext cx="881925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Для применения данного алгоритма не требуются никакие дополнительные структуры. </a:t>
                </a:r>
              </a:p>
              <a:p>
                <a:r>
                  <a:rPr lang="ru-RU" dirty="0"/>
                  <a:t>Общее число пар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число кортежей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 худшем случае, если буфер может содержать только 1 блок каждого отношения, то потребуется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переносов блоков. В лучшем,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</a:p>
              <a:p>
                <a:endParaRPr lang="en-RU" dirty="0"/>
              </a:p>
              <a:p>
                <a:r>
                  <a:rPr lang="ru-RU" dirty="0"/>
                  <a:t>Если одно из отношений помещается в память, то его лучше использовать как внутренне отношение, так как в таком случае чтение будет только одно. В таком случае будет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переносов и всего 2 поиска.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975BC-42CE-DE41-81E4-3789B7797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53" y="780086"/>
                <a:ext cx="8819259" cy="2308324"/>
              </a:xfrm>
              <a:prstGeom prst="rect">
                <a:avLst/>
              </a:prstGeom>
              <a:blipFill>
                <a:blip r:embed="rId2"/>
                <a:stretch>
                  <a:fillRect l="-287" b="-163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5EABE9-1D37-CA46-99DC-B96CD83DBCD1}"/>
                  </a:ext>
                </a:extLst>
              </p14:cNvPr>
              <p14:cNvContentPartPr/>
              <p14:nvPr/>
            </p14:nvContentPartPr>
            <p14:xfrm>
              <a:off x="1362600" y="1342080"/>
              <a:ext cx="1603080" cy="883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5EABE9-1D37-CA46-99DC-B96CD83DB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3240" y="1332720"/>
                <a:ext cx="162180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857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5677-6395-7346-A0F7-BD0EFAD6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9" y="76912"/>
            <a:ext cx="8640451" cy="650163"/>
          </a:xfrm>
        </p:spPr>
        <p:txBody>
          <a:bodyPr/>
          <a:lstStyle/>
          <a:p>
            <a:r>
              <a:rPr lang="ru-RU" dirty="0"/>
              <a:t>Вложенные циклы (блочный алгоритм)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C745E-9CCE-FB49-AF41-50558DFE14BA}"/>
                  </a:ext>
                </a:extLst>
              </p:cNvPr>
              <p:cNvSpPr txBox="1"/>
              <p:nvPr/>
            </p:nvSpPr>
            <p:spPr>
              <a:xfrm>
                <a:off x="282011" y="888763"/>
                <a:ext cx="879362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случае, когда буфер слишком мал, чтобы содержать полностью отношение, можно ориентироваться не на кортежи, а на блоки.</a:t>
                </a:r>
              </a:p>
              <a:p>
                <a:endParaRPr lang="ru-RU" dirty="0"/>
              </a:p>
              <a:p>
                <a:r>
                  <a:rPr lang="ru-RU" dirty="0"/>
                  <a:t>Алгоритм </a:t>
                </a:r>
              </a:p>
              <a:p>
                <a:endParaRPr lang="ru-RU" dirty="0"/>
              </a:p>
              <a:p>
                <a:r>
                  <a:rPr lang="en-US" dirty="0"/>
                  <a:t>For </a:t>
                </a:r>
                <a:r>
                  <a:rPr lang="ru-RU" dirty="0"/>
                  <a:t>каждый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отношения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RU" dirty="0"/>
              </a:p>
              <a:p>
                <a:r>
                  <a:rPr lang="en-RU" dirty="0"/>
                  <a:t>  </a:t>
                </a:r>
                <a:r>
                  <a:rPr lang="en-US" dirty="0"/>
                  <a:t>For </a:t>
                </a:r>
                <a:r>
                  <a:rPr lang="ru-RU" dirty="0"/>
                  <a:t>каждый блок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отношения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RU" dirty="0"/>
              </a:p>
              <a:p>
                <a:r>
                  <a:rPr lang="en-RU" dirty="0"/>
                  <a:t>    </a:t>
                </a:r>
                <a:r>
                  <a:rPr lang="en-US" dirty="0"/>
                  <a:t>For </a:t>
                </a:r>
                <a:r>
                  <a:rPr lang="ru-RU" dirty="0"/>
                  <a:t>каждый кортеж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в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RU" dirty="0"/>
              </a:p>
              <a:p>
                <a:r>
                  <a:rPr lang="en-RU" dirty="0"/>
                  <a:t>      </a:t>
                </a:r>
                <a:r>
                  <a:rPr lang="en-US" dirty="0"/>
                  <a:t>For </a:t>
                </a:r>
                <a:r>
                  <a:rPr lang="ru-RU" dirty="0"/>
                  <a:t>каждый блок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r>
                  <a:rPr lang="en-RU" dirty="0"/>
                  <a:t>        </a:t>
                </a:r>
                <a:r>
                  <a:rPr lang="ru-RU" dirty="0"/>
                  <a:t>Проверить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пару 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на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         Если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то добавить 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в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результат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RU" dirty="0"/>
              </a:p>
              <a:p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6C745E-9CCE-FB49-AF41-50558DFE1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888763"/>
                <a:ext cx="8793623" cy="3293209"/>
              </a:xfrm>
              <a:prstGeom prst="rect">
                <a:avLst/>
              </a:prstGeom>
              <a:blipFill>
                <a:blip r:embed="rId2"/>
                <a:stretch>
                  <a:fillRect l="-288" t="-38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D9782B-E6FC-CE49-B5DE-57CC46A9E86D}"/>
                  </a:ext>
                </a:extLst>
              </p14:cNvPr>
              <p14:cNvContentPartPr/>
              <p14:nvPr/>
            </p14:nvContentPartPr>
            <p14:xfrm>
              <a:off x="225720" y="2116800"/>
              <a:ext cx="3946320" cy="170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D9782B-E6FC-CE49-B5DE-57CC46A9E8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360" y="2107440"/>
                <a:ext cx="3965040" cy="17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54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AC54-CB1B-5743-A0CC-F0035322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(блочный вариант)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9A1972-CD3E-874C-AF39-D71121C237DB}"/>
                  </a:ext>
                </a:extLst>
              </p:cNvPr>
              <p:cNvSpPr txBox="1"/>
              <p:nvPr/>
            </p:nvSpPr>
            <p:spPr>
              <a:xfrm>
                <a:off x="393108" y="897307"/>
                <a:ext cx="742629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худшем случае будет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переносов. Каждый обход внутреннего отношения – 1 поиск, и поиск внешнего отношения – 1 поиск на блок. Поэтому всего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поисков. Более эффективно использовать меньшее отношение как внешнее отношение, если они оба не помещаются в память. </a:t>
                </a:r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9A1972-CD3E-874C-AF39-D71121C23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08" y="897307"/>
                <a:ext cx="7426294" cy="1323439"/>
              </a:xfrm>
              <a:prstGeom prst="rect">
                <a:avLst/>
              </a:prstGeom>
              <a:blipFill>
                <a:blip r:embed="rId2"/>
                <a:stretch>
                  <a:fillRect l="-341" t="-952" b="-476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D31A65-D999-A840-80E9-71891CE34411}"/>
                  </a:ext>
                </a:extLst>
              </p14:cNvPr>
              <p14:cNvContentPartPr/>
              <p14:nvPr/>
            </p14:nvContentPartPr>
            <p14:xfrm>
              <a:off x="573480" y="603000"/>
              <a:ext cx="7203600" cy="138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D31A65-D999-A840-80E9-71891CE344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120" y="593640"/>
                <a:ext cx="7222320" cy="14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37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1041-BA56-1D40-976C-E9B1DD61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вариант (оптимизация)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A65D3-8CDF-B14B-96CE-2BF05442474A}"/>
                  </a:ext>
                </a:extLst>
              </p:cNvPr>
              <p:cNvSpPr txBox="1"/>
              <p:nvPr/>
            </p:nvSpPr>
            <p:spPr>
              <a:xfrm>
                <a:off x="206084" y="727075"/>
                <a:ext cx="8786380" cy="213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 блочном варианте для внешнего отношения можно использовать наибольший объем, </a:t>
                </a:r>
              </a:p>
              <a:p>
                <a:r>
                  <a:rPr lang="ru-RU" dirty="0"/>
                  <a:t>который есть в памяти. </a:t>
                </a:r>
              </a:p>
              <a:p>
                <a:r>
                  <a:rPr lang="ru-RU" dirty="0"/>
                  <a:t>Если в памяти </a:t>
                </a:r>
                <a:r>
                  <a:rPr lang="en-US" dirty="0"/>
                  <a:t>M </a:t>
                </a:r>
                <a:r>
                  <a:rPr lang="ru-RU" dirty="0"/>
                  <a:t>блоков, то </a:t>
                </a:r>
                <a:r>
                  <a:rPr lang="en-US" dirty="0"/>
                  <a:t>M-2 </a:t>
                </a:r>
                <a:r>
                  <a:rPr lang="ru-RU" dirty="0"/>
                  <a:t>блоков считывается для внешнего отношения. </a:t>
                </a:r>
              </a:p>
              <a:p>
                <a:r>
                  <a:rPr lang="ru-RU" dirty="0"/>
                  <a:t>Уменьшается количество поисков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до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r>
                  <a:rPr lang="ru-RU" dirty="0"/>
                  <a:t>Общее число переносов блоков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RU" dirty="0"/>
              </a:p>
              <a:p>
                <a:r>
                  <a:rPr lang="ru-RU" dirty="0"/>
                  <a:t>Общее число поисков блоков –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RU" dirty="0"/>
              </a:p>
              <a:p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2A65D3-8CDF-B14B-96CE-2BF054424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4" y="727075"/>
                <a:ext cx="8786380" cy="2137124"/>
              </a:xfrm>
              <a:prstGeom prst="rect">
                <a:avLst/>
              </a:prstGeom>
              <a:blipFill>
                <a:blip r:embed="rId2"/>
                <a:stretch>
                  <a:fillRect l="-289" t="-58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14E9F-A72D-F24E-86F2-B48FFFA0CB62}"/>
                  </a:ext>
                </a:extLst>
              </p14:cNvPr>
              <p14:cNvContentPartPr/>
              <p14:nvPr/>
            </p14:nvContentPartPr>
            <p14:xfrm>
              <a:off x="1729440" y="989280"/>
              <a:ext cx="7009920" cy="162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14E9F-A72D-F24E-86F2-B48FFFA0CB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0080" y="979920"/>
                <a:ext cx="7028640" cy="16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118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Основные шаги обработки запросов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6564312" cy="1497012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1.	</a:t>
            </a:r>
            <a:r>
              <a:rPr lang="ru-RU" altLang="en-US" sz="2000" err="1">
                <a:ea typeface="MS PGothic" panose="020B0600070205080204" pitchFamily="34" charset="-128"/>
              </a:rPr>
              <a:t>Парсинг</a:t>
            </a:r>
            <a:r>
              <a:rPr lang="ru-RU" altLang="en-US" sz="2000">
                <a:ea typeface="MS PGothic" panose="020B0600070205080204" pitchFamily="34" charset="-128"/>
              </a:rPr>
              <a:t> и трансляция</a:t>
            </a:r>
            <a:endParaRPr lang="en-US" altLang="en-US" sz="200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2.	</a:t>
            </a:r>
            <a:r>
              <a:rPr lang="ru-RU" altLang="en-US" sz="2000">
                <a:ea typeface="MS PGothic" panose="020B0600070205080204" pitchFamily="34" charset="-128"/>
              </a:rPr>
              <a:t>Оптимизация</a:t>
            </a:r>
            <a:endParaRPr lang="en-US" altLang="en-US" sz="200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>
                <a:ea typeface="MS PGothic" panose="020B0600070205080204" pitchFamily="34" charset="-128"/>
              </a:rPr>
              <a:t>3.	</a:t>
            </a:r>
            <a:r>
              <a:rPr lang="ru-RU" altLang="en-US" sz="2000">
                <a:ea typeface="MS PGothic" panose="020B0600070205080204" pitchFamily="34" charset="-128"/>
              </a:rPr>
              <a:t>Вычисление</a:t>
            </a:r>
            <a:endParaRPr lang="en-US" altLang="en-US" sz="2000">
              <a:ea typeface="MS PGothic" panose="020B0600070205080204" pitchFamily="34" charset="-128"/>
            </a:endParaRP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2230438"/>
            <a:ext cx="72326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EA69CA-AF9B-3547-85DB-B78F61B593DB}"/>
                  </a:ext>
                </a:extLst>
              </p14:cNvPr>
              <p14:cNvContentPartPr/>
              <p14:nvPr/>
            </p14:nvContentPartPr>
            <p14:xfrm>
              <a:off x="271800" y="1049400"/>
              <a:ext cx="8118000" cy="557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EA69CA-AF9B-3547-85DB-B78F61B593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440" y="1040040"/>
                <a:ext cx="8136720" cy="559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52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63D5-E529-644F-B9F2-6D24BD3E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циклы (индекс)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D22A8-335B-784C-BFE8-75EAD6F1DD27}"/>
                  </a:ext>
                </a:extLst>
              </p:cNvPr>
              <p:cNvSpPr txBox="1"/>
              <p:nvPr/>
            </p:nvSpPr>
            <p:spPr>
              <a:xfrm>
                <a:off x="239282" y="1008404"/>
                <a:ext cx="866775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задан индекс для внутреннего отношения, то работа с таблицей может быть </a:t>
                </a:r>
              </a:p>
              <a:p>
                <a:r>
                  <a:rPr lang="ru-RU" dirty="0"/>
                  <a:t>заменена на работу с индексом. Проверка соответствия соединения проверяется на </a:t>
                </a:r>
              </a:p>
              <a:p>
                <a:r>
                  <a:rPr lang="ru-RU" dirty="0"/>
                  <a:t>уровне индекса , а не таблицы. </a:t>
                </a:r>
              </a:p>
              <a:p>
                <a:endParaRPr lang="ru-RU" dirty="0"/>
              </a:p>
              <a:p>
                <a:r>
                  <a:rPr lang="ru-RU" dirty="0"/>
                  <a:t>Стоимость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с – стоимость работы с индексом и нахождения всех кортежей </a:t>
                </a:r>
                <a:r>
                  <a:rPr lang="en-US" dirty="0"/>
                  <a:t>s </a:t>
                </a:r>
                <a:r>
                  <a:rPr lang="ru-RU" dirty="0"/>
                  <a:t>для одного кортежа </a:t>
                </a:r>
                <a:r>
                  <a:rPr lang="en-US" dirty="0"/>
                  <a:t>r</a:t>
                </a:r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7D22A8-335B-784C-BFE8-75EAD6F1D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82" y="1008404"/>
                <a:ext cx="8667757" cy="1569660"/>
              </a:xfrm>
              <a:prstGeom prst="rect">
                <a:avLst/>
              </a:prstGeom>
              <a:blipFill>
                <a:blip r:embed="rId2"/>
                <a:stretch>
                  <a:fillRect l="-293" b="-32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CCE3CA-29A0-E144-A616-3275E6A4E890}"/>
                  </a:ext>
                </a:extLst>
              </p14:cNvPr>
              <p14:cNvContentPartPr/>
              <p14:nvPr/>
            </p14:nvContentPartPr>
            <p14:xfrm>
              <a:off x="1379520" y="1939680"/>
              <a:ext cx="5619960" cy="371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CCE3CA-29A0-E144-A616-3275E6A4E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160" y="1930320"/>
                <a:ext cx="5638680" cy="37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41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D7FE-A6CA-9B48-AFFF-A69AD317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96" y="-26243"/>
            <a:ext cx="8077200" cy="609600"/>
          </a:xfrm>
        </p:spPr>
        <p:txBody>
          <a:bodyPr/>
          <a:lstStyle/>
          <a:p>
            <a:r>
              <a:rPr lang="ru-RU" dirty="0"/>
              <a:t>Соединение слиянием (</a:t>
            </a:r>
            <a:r>
              <a:rPr lang="en-US" dirty="0"/>
              <a:t>Merge-Join)</a:t>
            </a:r>
            <a:endParaRPr lang="en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CC226-ACB7-E247-9FD8-0A548B916632}"/>
              </a:ext>
            </a:extLst>
          </p:cNvPr>
          <p:cNvSpPr txBox="1"/>
          <p:nvPr/>
        </p:nvSpPr>
        <p:spPr>
          <a:xfrm>
            <a:off x="376015" y="469309"/>
            <a:ext cx="8169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Предполагается, что оба отношения отсортированные по пересечению их атрибутов соединения. 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314A81-BEDD-4343-A5FC-72F4497E681B}"/>
                  </a:ext>
                </a:extLst>
              </p:cNvPr>
              <p:cNvSpPr txBox="1"/>
              <p:nvPr/>
            </p:nvSpPr>
            <p:spPr>
              <a:xfrm>
                <a:off x="563963" y="1078909"/>
                <a:ext cx="850306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pr := </a:t>
                </a:r>
                <a:r>
                  <a:rPr lang="ru-RU" sz="1200" dirty="0"/>
                  <a:t>адрес первого кортежа </a:t>
                </a:r>
                <a:r>
                  <a:rPr lang="en-US" sz="1200" dirty="0"/>
                  <a:t>r</a:t>
                </a:r>
              </a:p>
              <a:p>
                <a:r>
                  <a:rPr lang="en-US" sz="1200" dirty="0" err="1"/>
                  <a:t>ps</a:t>
                </a:r>
                <a:r>
                  <a:rPr lang="en-US" sz="1200" dirty="0"/>
                  <a:t> := </a:t>
                </a:r>
                <a:r>
                  <a:rPr lang="ru-RU" sz="1200" dirty="0"/>
                  <a:t>адрес первого кортежа </a:t>
                </a:r>
                <a:r>
                  <a:rPr lang="en-US" sz="1200" dirty="0"/>
                  <a:t>s</a:t>
                </a:r>
              </a:p>
              <a:p>
                <a:r>
                  <a:rPr lang="en-US" sz="1200" dirty="0"/>
                  <a:t>while (</a:t>
                </a:r>
                <a:r>
                  <a:rPr lang="en-US" sz="1200" dirty="0" err="1"/>
                  <a:t>ps</a:t>
                </a:r>
                <a:r>
                  <a:rPr lang="en-US" sz="1200" dirty="0"/>
                  <a:t> != null and </a:t>
                </a:r>
                <a:r>
                  <a:rPr lang="en-US" sz="1200" dirty="0" err="1"/>
                  <a:t>pr</a:t>
                </a:r>
                <a:r>
                  <a:rPr lang="en-US" sz="1200" dirty="0"/>
                  <a:t> != null)</a:t>
                </a:r>
              </a:p>
              <a:p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ru-RU" sz="1200" b="0" i="1" smtClean="0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en-US" sz="1200" b="0" dirty="0"/>
              </a:p>
              <a:p>
                <a:r>
                  <a:rPr lang="en-RU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sz="1200" b="0" dirty="0"/>
              </a:p>
              <a:p>
                <a:r>
                  <a:rPr lang="en-RU" sz="12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200" b="0" i="1" dirty="0" smtClean="0">
                        <a:latin typeface="Cambria Math" panose="02040503050406030204" pitchFamily="18" charset="0"/>
                      </a:rPr>
                      <m:t>следующий кортеж а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200" b="0" dirty="0"/>
              </a:p>
              <a:p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𝑑𝑜𝑛𝑒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1200" b="0" dirty="0"/>
              </a:p>
              <a:p>
                <a:r>
                  <a:rPr lang="en-RU" sz="12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wh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𝑑𝑜𝑛𝑒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!=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</m:e>
                    </m:d>
                  </m:oMath>
                </a14:m>
                <a:endParaRPr lang="en-US" sz="1200" b="0" dirty="0"/>
              </a:p>
              <a:p>
                <a:r>
                  <a:rPr lang="en-RU" sz="12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ru-RU" sz="1200" b="0" i="1" smtClean="0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𝑝𝑠</m:t>
                    </m:r>
                  </m:oMath>
                </a14:m>
                <a:endParaRPr lang="en-US" sz="1200" b="0" dirty="0"/>
              </a:p>
              <a:p>
                <a:r>
                  <a:rPr lang="en-RU" sz="12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(</m:t>
                    </m:r>
                    <m:sSubSup>
                      <m:sSubSupPr>
                        <m:ctrlPr>
                          <a:rPr lang="en-US" sz="120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sz="1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JoinAttrs</m:t>
                        </m:r>
                      </m:e>
                    </m:d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𝐽𝑜𝑖𝑛𝐴𝑡𝑡𝑟𝑠</m:t>
                        </m:r>
                      </m:e>
                    </m:d>
                  </m:oMath>
                </a14:m>
                <a:endParaRPr lang="en-US" sz="1200" b="0" dirty="0"/>
              </a:p>
              <a:p>
                <a:r>
                  <a:rPr lang="en-RU" sz="12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RU" sz="1200" dirty="0"/>
              </a:p>
              <a:p>
                <a:r>
                  <a:rPr lang="en-RU" sz="1200" dirty="0"/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200" b="0" i="0" dirty="0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1200" b="0" i="1" dirty="0" smtClean="0">
                        <a:latin typeface="Cambria Math" panose="02040503050406030204" pitchFamily="18" charset="0"/>
                      </a:rPr>
                      <m:t>ледующий кортеж в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200" b="0" dirty="0"/>
              </a:p>
              <a:p>
                <a:r>
                  <a:rPr lang="en-RU" sz="12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else</m:t>
                    </m:r>
                  </m:oMath>
                </a14:m>
                <a:endParaRPr lang="en-US" sz="1200" b="0" dirty="0"/>
              </a:p>
              <a:p>
                <a:r>
                  <a:rPr lang="en-RU" sz="1200" dirty="0"/>
                  <a:t>   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𝑑𝑜𝑛𝑒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RU" sz="1200" dirty="0"/>
              </a:p>
              <a:p>
                <a:r>
                  <a:rPr lang="en-RU" sz="12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ru-RU" sz="1200" b="0" i="1" dirty="0" smtClean="0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𝑝𝑟</m:t>
                    </m:r>
                  </m:oMath>
                </a14:m>
                <a:endParaRPr lang="ru-RU" sz="1200" dirty="0"/>
              </a:p>
              <a:p>
                <a:pPr/>
                <a:r>
                  <a:rPr lang="ru-RU" sz="12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!=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𝑛𝑢𝑙𝑙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𝐽𝑜𝑖𝑛𝐴𝑡𝑡𝑟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𝐽𝑜𝑖𝑛𝐴𝑡𝑡𝑟𝑠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RU" sz="12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следующий кортеж в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1200" dirty="0"/>
              </a:p>
              <a:p>
                <a:r>
                  <a:rPr lang="en-RU" sz="1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200" b="0" i="0" smtClean="0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pr</m:t>
                    </m:r>
                  </m:oMath>
                </a14:m>
                <a:endParaRPr lang="en-US" sz="1200" dirty="0"/>
              </a:p>
              <a:p>
                <a:pPr/>
                <a:r>
                  <a:rPr lang="en-RU" sz="12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wh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!=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𝑛𝑢𝑙𝑙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𝐽𝑜𝑖𝑛𝐴𝑡𝑡𝑟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ru-RU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𝐽𝑜𝑖𝑛𝐴𝑡𝑡𝑟𝑠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sz="1200" dirty="0"/>
              </a:p>
              <a:p>
                <a:r>
                  <a:rPr lang="en-RU" sz="12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следующий кортеж в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1200" dirty="0"/>
              </a:p>
              <a:p>
                <a:r>
                  <a:rPr lang="en-RU" sz="1200" dirty="0"/>
                  <a:t>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𝑒𝑎𝑐h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ru-RU" sz="1200" b="0" i="1" smtClean="0">
                        <a:latin typeface="Cambria Math" panose="02040503050406030204" pitchFamily="18" charset="0"/>
                      </a:rPr>
                      <m:t> в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r>
                  <a:rPr lang="en-RU" sz="1200" dirty="0"/>
                  <a:t>      </a:t>
                </a:r>
                <a14:m>
                  <m:oMath xmlns:m="http://schemas.openxmlformats.org/officeDocument/2006/math">
                    <m:r>
                      <a:rPr lang="ru-RU" sz="1200" b="0" i="0" smtClean="0">
                        <a:latin typeface="Cambria Math" panose="02040503050406030204" pitchFamily="18" charset="0"/>
                      </a:rPr>
                      <m:t>До</m:t>
                    </m:r>
                    <m:r>
                      <a:rPr lang="ru-RU" sz="1200" b="0" i="1" smtClean="0">
                        <a:latin typeface="Cambria Math" panose="02040503050406030204" pitchFamily="18" charset="0"/>
                      </a:rPr>
                      <m:t>бавить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⋈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200" b="0" i="0" smtClean="0">
                            <a:latin typeface="Cambria Math" panose="02040503050406030204" pitchFamily="18" charset="0"/>
                          </a:rPr>
                          <m:t>в результат</m:t>
                        </m:r>
                        <m:r>
                          <a:rPr lang="ru-RU" sz="12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ru-RU" sz="12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sub/>
                    </m:sSub>
                  </m:oMath>
                </a14:m>
                <a:endParaRPr lang="en-RU" sz="1200" dirty="0"/>
              </a:p>
              <a:p>
                <a:pPr/>
                <a:r>
                  <a:rPr lang="en-RU" sz="1200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следующий кортеж в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1200" dirty="0"/>
              </a:p>
              <a:p>
                <a:r>
                  <a:rPr lang="en-RU" sz="12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120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ru-RU" sz="1200">
                        <a:latin typeface="Cambria Math" panose="02040503050406030204" pitchFamily="18" charset="0"/>
                      </a:rPr>
                      <m:t>кортеж указателя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</a:rPr>
                      <m:t>pr</m:t>
                    </m:r>
                  </m:oMath>
                </a14:m>
                <a:endParaRPr lang="en-US" sz="1200" dirty="0"/>
              </a:p>
              <a:p>
                <a:endParaRPr lang="en-RU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314A81-BEDD-4343-A5FC-72F4497E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63" y="1078909"/>
                <a:ext cx="8503065" cy="4893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6C2AE5-78DD-CD48-97B9-D5AEAA968D49}"/>
                  </a:ext>
                </a:extLst>
              </p14:cNvPr>
              <p14:cNvContentPartPr/>
              <p14:nvPr/>
            </p14:nvContentPartPr>
            <p14:xfrm>
              <a:off x="2954520" y="1032120"/>
              <a:ext cx="5612760" cy="582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6C2AE5-78DD-CD48-97B9-D5AEAA968D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5160" y="1022760"/>
                <a:ext cx="5631480" cy="58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242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1B4D-2CC0-A04C-A31B-59C17765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Join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C57E7-D60D-2943-88FC-C84D5CBBA224}"/>
                  </a:ext>
                </a:extLst>
              </p:cNvPr>
              <p:cNvSpPr txBox="1"/>
              <p:nvPr/>
            </p:nvSpPr>
            <p:spPr>
              <a:xfrm>
                <a:off x="282011" y="922946"/>
                <a:ext cx="9025228" cy="2207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Может быть использована только для </a:t>
                </a:r>
                <a:r>
                  <a:rPr lang="ru-RU" dirty="0" err="1"/>
                  <a:t>экви</a:t>
                </a:r>
                <a:r>
                  <a:rPr lang="ru-RU" dirty="0"/>
                  <a:t>-соединений и естественных соединений</a:t>
                </a:r>
              </a:p>
              <a:p>
                <a:r>
                  <a:rPr lang="ru-RU" dirty="0"/>
                  <a:t>Каждый блок прочитан будет только однажды при условии, что все кортежи помещаются</a:t>
                </a:r>
              </a:p>
              <a:p>
                <a:r>
                  <a:rPr lang="ru-RU" dirty="0"/>
                  <a:t>в памяти</a:t>
                </a:r>
              </a:p>
              <a:p>
                <a:pPr/>
                <a:r>
                  <a:rPr lang="ru-RU" dirty="0"/>
                  <a:t>Стоимость переноса 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0" dirty="0"/>
              </a:p>
              <a:p>
                <a:pPr/>
                <a:r>
                  <a:rPr lang="ru-RU" dirty="0"/>
                  <a:t>Стоимость поиска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ru-RU" dirty="0"/>
                  <a:t>Гибридное соединение слиянием. Если одно из отношений отсортировано, а во втором </a:t>
                </a:r>
              </a:p>
              <a:p>
                <a:pPr/>
                <a:r>
                  <a:rPr lang="ru-RU" dirty="0"/>
                  <a:t>есть вторичный индекс </a:t>
                </a:r>
                <a:r>
                  <a:rPr lang="en-US" dirty="0"/>
                  <a:t>B+ </a:t>
                </a:r>
                <a:r>
                  <a:rPr lang="ru-RU" dirty="0"/>
                  <a:t>дерева по атрибуту соединения</a:t>
                </a: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DC57E7-D60D-2943-88FC-C84D5CBB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922946"/>
                <a:ext cx="9025228" cy="2207977"/>
              </a:xfrm>
              <a:prstGeom prst="rect">
                <a:avLst/>
              </a:prstGeom>
              <a:blipFill>
                <a:blip r:embed="rId2"/>
                <a:stretch>
                  <a:fillRect l="-281" t="-571" b="-228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E06094-3087-5140-9EB3-CAB374E8E48D}"/>
                  </a:ext>
                </a:extLst>
              </p14:cNvPr>
              <p14:cNvContentPartPr/>
              <p14:nvPr/>
            </p14:nvContentPartPr>
            <p14:xfrm>
              <a:off x="316800" y="1756440"/>
              <a:ext cx="7840800" cy="109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E06094-3087-5140-9EB3-CAB374E8E4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440" y="1747080"/>
                <a:ext cx="7859520" cy="11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721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F839-9C10-3B40-8824-BAF25607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Hash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B53AD-FDCC-4642-BA49-C3E265351F2F}"/>
                  </a:ext>
                </a:extLst>
              </p:cNvPr>
              <p:cNvSpPr txBox="1"/>
              <p:nvPr/>
            </p:nvSpPr>
            <p:spPr>
              <a:xfrm>
                <a:off x="880217" y="1145136"/>
                <a:ext cx="599234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 – </a:t>
                </a:r>
                <a:r>
                  <a:rPr lang="ru-RU" dirty="0"/>
                  <a:t>функция отображения </a:t>
                </a:r>
                <a:r>
                  <a:rPr lang="en-US" dirty="0" err="1"/>
                  <a:t>JoinAttrs</a:t>
                </a:r>
                <a:r>
                  <a:rPr lang="en-US" dirty="0"/>
                  <a:t> </a:t>
                </a:r>
                <a:r>
                  <a:rPr lang="ru-RU" dirty="0"/>
                  <a:t>на пространство секций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секции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RU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секции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B53AD-FDCC-4642-BA49-C3E265351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7" y="1145136"/>
                <a:ext cx="5992346" cy="830997"/>
              </a:xfrm>
              <a:prstGeom prst="rect">
                <a:avLst/>
              </a:prstGeom>
              <a:blipFill>
                <a:blip r:embed="rId2"/>
                <a:stretch>
                  <a:fillRect l="-423" t="-1493" b="-298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B8FCDB-EF60-AD44-ABFC-D535B4B6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01" y="2274552"/>
            <a:ext cx="5256435" cy="38664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6336CC-6442-BB46-902F-1907DA398CF9}"/>
                  </a:ext>
                </a:extLst>
              </p14:cNvPr>
              <p14:cNvContentPartPr/>
              <p14:nvPr/>
            </p14:nvContentPartPr>
            <p14:xfrm>
              <a:off x="816480" y="654120"/>
              <a:ext cx="4920480" cy="550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6336CC-6442-BB46-902F-1907DA398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120" y="644760"/>
                <a:ext cx="4939200" cy="55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521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D610-5FBA-7246-97DA-A8A44CF8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Hash Join </a:t>
            </a:r>
            <a:r>
              <a:rPr lang="ru-RU" dirty="0"/>
              <a:t>алгоритм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06F81-C9C5-934F-BBF8-0E96AF28220F}"/>
                  </a:ext>
                </a:extLst>
              </p:cNvPr>
              <p:cNvSpPr txBox="1"/>
              <p:nvPr/>
            </p:nvSpPr>
            <p:spPr>
              <a:xfrm>
                <a:off x="273465" y="1128045"/>
                <a:ext cx="889673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Разбить отношение </a:t>
                </a:r>
                <a:r>
                  <a:rPr lang="en-US" dirty="0"/>
                  <a:t>s </a:t>
                </a:r>
                <a:r>
                  <a:rPr lang="ru-RU" dirty="0"/>
                  <a:t>на секции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Разбить отношение </a:t>
                </a:r>
                <a:r>
                  <a:rPr lang="en-US" dirty="0"/>
                  <a:t>r </a:t>
                </a:r>
                <a:r>
                  <a:rPr lang="ru-RU" dirty="0"/>
                  <a:t>на секции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Для каждого </a:t>
                </a:r>
                <a:r>
                  <a:rPr lang="en-US" dirty="0" err="1"/>
                  <a:t>i</a:t>
                </a:r>
                <a:r>
                  <a:rPr lang="en-US" dirty="0"/>
                  <a:t>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ru-RU" dirty="0"/>
                  <a:t>Загрузить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в память и построить </a:t>
                </a:r>
                <a:r>
                  <a:rPr lang="ru-RU" dirty="0" err="1"/>
                  <a:t>хеш</a:t>
                </a:r>
                <a:r>
                  <a:rPr lang="ru-RU" dirty="0"/>
                  <a:t>-индекс в памяти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ru-RU" dirty="0"/>
                  <a:t>Считывать кортежи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по одному. Для каждого кортежа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найти совпадающий</a:t>
                </a:r>
              </a:p>
              <a:p>
                <a:pPr lvl="1"/>
                <a:r>
                  <a:rPr lang="ru-RU" dirty="0"/>
                  <a:t>кортеж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в </a:t>
                </a:r>
                <a:r>
                  <a:rPr lang="en-US" dirty="0"/>
                  <a:t>s.  </a:t>
                </a:r>
                <a:r>
                  <a:rPr lang="ru-RU" dirty="0"/>
                  <a:t>Вывести конкатенацию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06F81-C9C5-934F-BBF8-0E96AF28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5" y="1128045"/>
                <a:ext cx="8896731" cy="1569660"/>
              </a:xfrm>
              <a:prstGeom prst="rect">
                <a:avLst/>
              </a:prstGeom>
              <a:blipFill>
                <a:blip r:embed="rId2"/>
                <a:stretch>
                  <a:fillRect l="-143" t="-806" b="-322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8CEC80-7F67-6D43-B96C-1C7153C45536}"/>
              </a:ext>
            </a:extLst>
          </p:cNvPr>
          <p:cNvSpPr txBox="1"/>
          <p:nvPr/>
        </p:nvSpPr>
        <p:spPr>
          <a:xfrm>
            <a:off x="179463" y="2820112"/>
            <a:ext cx="808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случае, если число секций больше числа блоков в памяти, то появляется рекурсивное </a:t>
            </a:r>
            <a:r>
              <a:rPr lang="ru-RU" dirty="0" err="1"/>
              <a:t>партиционирование</a:t>
            </a:r>
            <a:r>
              <a:rPr lang="ru-RU" dirty="0"/>
              <a:t> </a:t>
            </a:r>
            <a:endParaRPr lang="en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70B711-6245-C34B-A923-8684722CC868}"/>
                  </a:ext>
                </a:extLst>
              </p14:cNvPr>
              <p14:cNvContentPartPr/>
              <p14:nvPr/>
            </p14:nvContentPartPr>
            <p14:xfrm>
              <a:off x="1573200" y="1015920"/>
              <a:ext cx="5451480" cy="162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70B711-6245-C34B-A923-8684722CC8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3840" y="1006560"/>
                <a:ext cx="5470200" cy="16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390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F95D-F3C9-8F4C-8BF3-22FA4BC8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Hash Join </a:t>
            </a:r>
            <a:r>
              <a:rPr lang="ru-RU" dirty="0"/>
              <a:t>Стоимость</a:t>
            </a:r>
            <a:endParaRPr lang="en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8DE73B-11B3-5643-86A2-CA026168CCD1}"/>
                  </a:ext>
                </a:extLst>
              </p:cNvPr>
              <p:cNvSpPr txBox="1"/>
              <p:nvPr/>
            </p:nvSpPr>
            <p:spPr>
              <a:xfrm>
                <a:off x="675117" y="957812"/>
                <a:ext cx="4469451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﻿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Требуется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ru-RU" dirty="0"/>
                  <a:t> переносов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Требуется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поисков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8DE73B-11B3-5643-86A2-CA026168C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17" y="957812"/>
                <a:ext cx="4469451" cy="847604"/>
              </a:xfrm>
              <a:prstGeom prst="rect">
                <a:avLst/>
              </a:prstGeom>
              <a:blipFill>
                <a:blip r:embed="rId2"/>
                <a:stretch>
                  <a:fillRect l="-567" t="-147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6B0B7C1-92F4-0345-8206-9B99E92F9C4A}"/>
              </a:ext>
            </a:extLst>
          </p:cNvPr>
          <p:cNvSpPr txBox="1"/>
          <p:nvPr/>
        </p:nvSpPr>
        <p:spPr>
          <a:xfrm>
            <a:off x="188007" y="2127903"/>
            <a:ext cx="8810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случае рекурсивного </a:t>
            </a:r>
            <a:r>
              <a:rPr lang="ru-RU" dirty="0" err="1"/>
              <a:t>партиционирования</a:t>
            </a:r>
            <a:r>
              <a:rPr lang="ru-RU" dirty="0"/>
              <a:t> потребуются дополнительные расходы</a:t>
            </a:r>
            <a:endParaRPr lang="en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E19226-7267-DC4A-8733-633A8E5ACB4E}"/>
                  </a:ext>
                </a:extLst>
              </p14:cNvPr>
              <p14:cNvContentPartPr/>
              <p14:nvPr/>
            </p14:nvContentPartPr>
            <p14:xfrm>
              <a:off x="1700280" y="806040"/>
              <a:ext cx="1704600" cy="102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E19226-7267-DC4A-8733-633A8E5AC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0920" y="796680"/>
                <a:ext cx="1723320" cy="10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39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Основные шаги обработки запросов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 err="1">
                <a:ea typeface="MS PGothic" panose="020B0600070205080204" pitchFamily="34" charset="-128"/>
              </a:rPr>
              <a:t>Парсинг</a:t>
            </a:r>
            <a:r>
              <a:rPr lang="ru-RU" altLang="en-US" sz="2000">
                <a:ea typeface="MS PGothic" panose="020B0600070205080204" pitchFamily="34" charset="-128"/>
              </a:rPr>
              <a:t> и трансляция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Осуществляется трансляция запроса в его внутреннюю форму</a:t>
            </a:r>
            <a:r>
              <a:rPr lang="en-US" altLang="en-US" sz="2000">
                <a:ea typeface="MS PGothic" panose="020B0600070205080204" pitchFamily="34" charset="-128"/>
              </a:rPr>
              <a:t>. </a:t>
            </a:r>
            <a:r>
              <a:rPr lang="ru-RU" altLang="en-US" sz="2000">
                <a:ea typeface="MS PGothic" panose="020B0600070205080204" pitchFamily="34" charset="-128"/>
              </a:rPr>
              <a:t>Затем осуществляется трансляция в реляционную алгебру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Парсер осуществляет проверку синтаксиса</a:t>
            </a:r>
            <a:r>
              <a:rPr lang="en-US" altLang="en-US" sz="2000">
                <a:ea typeface="MS PGothic" panose="020B0600070205080204" pitchFamily="34" charset="-128"/>
              </a:rPr>
              <a:t> </a:t>
            </a:r>
            <a:r>
              <a:rPr lang="ru-RU" altLang="en-US" sz="2000">
                <a:ea typeface="MS PGothic" panose="020B0600070205080204" pitchFamily="34" charset="-128"/>
              </a:rPr>
              <a:t>и проверку отношений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Вычисление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Механизм выполнения запросов принимает на вход план запросов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ru-RU" altLang="en-US" sz="2000">
                <a:ea typeface="MS PGothic" panose="020B0600070205080204" pitchFamily="34" charset="-128"/>
              </a:rPr>
              <a:t>выполняет данный план, и возвращает ответ для запроса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</a:p>
          <a:p>
            <a:pPr lvl="1"/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Основные шаги обработки запросов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: </a:t>
            </a: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Оптимизация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>
                <a:ea typeface="MS PGothic" panose="020B0600070205080204" pitchFamily="34" charset="-128"/>
              </a:rPr>
              <a:t>Выражения реляционной алгебры могу иметь эквивалентные выражения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20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эквивалентен</a:t>
            </a:r>
            <a:b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24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40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400" i="1" baseline="-2500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400" baseline="-2500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Каждая операция реляционной алгебры может быть вычислена разными алгоритмами</a:t>
            </a:r>
          </a:p>
          <a:p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Связанное выражение, уточняющее детальную стратегию выполнения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называется планом вычислений (</a:t>
            </a:r>
            <a:r>
              <a:rPr lang="en-US" altLang="en-US" sz="2000" b="1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Используется индекс на </a:t>
            </a:r>
            <a:r>
              <a:rPr lang="en-US" altLang="en-US" sz="2000" i="1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, чтобы найти всех преподавателей с </a:t>
            </a:r>
            <a:r>
              <a:rPr lang="ru-RU" altLang="en-US" sz="2000" err="1">
                <a:ea typeface="MS PGothic" panose="020B0600070205080204" pitchFamily="34" charset="-128"/>
                <a:sym typeface="Symbol" panose="05050102010706020507" pitchFamily="18" charset="2"/>
              </a:rPr>
              <a:t>зп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&lt; 75000,</a:t>
            </a:r>
          </a:p>
          <a:p>
            <a:pPr lvl="1"/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Или производится полный скан(обход) отношения и убирает инструкторов с </a:t>
            </a:r>
            <a:r>
              <a:rPr lang="ru-RU" altLang="en-US" sz="2000" err="1">
                <a:ea typeface="MS PGothic" panose="020B0600070205080204" pitchFamily="34" charset="-128"/>
                <a:sym typeface="Symbol" panose="05050102010706020507" pitchFamily="18" charset="2"/>
              </a:rPr>
              <a:t>зп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 75000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374CC5-F111-2741-858C-80AB115B3961}"/>
                  </a:ext>
                </a:extLst>
              </p14:cNvPr>
              <p14:cNvContentPartPr/>
              <p14:nvPr/>
            </p14:nvContentPartPr>
            <p14:xfrm>
              <a:off x="1305000" y="1521000"/>
              <a:ext cx="6806880" cy="468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374CC5-F111-2741-858C-80AB115B39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5640" y="1511640"/>
                <a:ext cx="6825600" cy="470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Основные шаги обработки запросов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: </a:t>
            </a: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Оптимизация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Оптимизация запросов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: </a:t>
            </a:r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Из всех эквивалентных планов выполнения выбирается с меньшей стоимостью</a:t>
            </a:r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Стоимость вычисляется с использованием статистической информации из каталога базы данных. </a:t>
            </a: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Например, число кортежей в каждом отношении, размер кортежей и т.д.</a:t>
            </a: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Сегодня мы изучим</a:t>
            </a: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Как измерить стоимость запроса</a:t>
            </a: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Алгоритмы для оценки операций реляционной алгебры</a:t>
            </a:r>
          </a:p>
          <a:p>
            <a:pPr lvl="1"/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Как объединять алгоритмы для базовых операций в общее выражение</a:t>
            </a:r>
          </a:p>
          <a:p>
            <a:r>
              <a:rPr lang="ru-RU" altLang="en-US" sz="2200">
                <a:ea typeface="MS PGothic" panose="020B0600070205080204" pitchFamily="34" charset="-128"/>
                <a:sym typeface="Symbol" panose="05050102010706020507" pitchFamily="18" charset="2"/>
              </a:rPr>
              <a:t>На следующей неделе</a:t>
            </a:r>
            <a:endParaRPr lang="en-US" altLang="en-US" sz="22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  <a:sym typeface="Symbol" panose="05050102010706020507" pitchFamily="18" charset="2"/>
              </a:rPr>
              <a:t>Изучим, как оптимизировать запросы и находить план выполнения с минимальной стоимостью</a:t>
            </a:r>
            <a:endParaRPr lang="en-US" altLang="en-US" sz="200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Меры стоимости запроса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>
                <a:ea typeface="MS PGothic" panose="020B0600070205080204" pitchFamily="34" charset="-128"/>
              </a:rPr>
              <a:t>Многие факторы участвуют при оценке времени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 i="1">
                <a:ea typeface="MS PGothic" panose="020B0600070205080204" pitchFamily="34" charset="-128"/>
              </a:rPr>
              <a:t>Доступ к диску</a:t>
            </a:r>
            <a:r>
              <a:rPr lang="en-US" altLang="en-US" sz="2000" i="1">
                <a:ea typeface="MS PGothic" panose="020B0600070205080204" pitchFamily="34" charset="-128"/>
              </a:rPr>
              <a:t>, CPU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ru-RU" altLang="en-US" sz="2000">
                <a:ea typeface="MS PGothic" panose="020B0600070205080204" pitchFamily="34" charset="-128"/>
              </a:rPr>
              <a:t>и сетевые коммуникации</a:t>
            </a:r>
            <a:endParaRPr lang="en-US" altLang="en-US" sz="2000" i="1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Стоимость может быть вычислена на основе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времени</a:t>
            </a:r>
            <a:r>
              <a:rPr lang="en-US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ответа</a:t>
            </a:r>
            <a:r>
              <a:rPr lang="en-US" altLang="en-US" sz="2000">
                <a:ea typeface="MS PGothic" panose="020B0600070205080204" pitchFamily="34" charset="-128"/>
              </a:rPr>
              <a:t>, </a:t>
            </a:r>
            <a:r>
              <a:rPr lang="ru-RU" altLang="en-US" sz="2000">
                <a:ea typeface="MS PGothic" panose="020B0600070205080204" pitchFamily="34" charset="-128"/>
              </a:rPr>
              <a:t>т</a:t>
            </a:r>
            <a:r>
              <a:rPr lang="en-US" altLang="en-US" sz="2000">
                <a:ea typeface="MS PGothic" panose="020B0600070205080204" pitchFamily="34" charset="-128"/>
              </a:rPr>
              <a:t>.</a:t>
            </a:r>
            <a:r>
              <a:rPr lang="ru-RU" altLang="en-US" sz="2000">
                <a:ea typeface="MS PGothic" panose="020B0600070205080204" pitchFamily="34" charset="-128"/>
              </a:rPr>
              <a:t>е</a:t>
            </a:r>
            <a:r>
              <a:rPr lang="en-US" altLang="en-US" sz="2000">
                <a:ea typeface="MS PGothic" panose="020B0600070205080204" pitchFamily="34" charset="-128"/>
              </a:rPr>
              <a:t>. </a:t>
            </a:r>
            <a:r>
              <a:rPr lang="ru-RU" altLang="en-US" sz="2000">
                <a:ea typeface="MS PGothic" panose="020B0600070205080204" pitchFamily="34" charset="-128"/>
              </a:rPr>
              <a:t>общее время ответа на запросы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общее</a:t>
            </a:r>
            <a:r>
              <a:rPr lang="en-US" altLang="en-US" sz="2000">
                <a:ea typeface="MS PGothic" panose="020B0600070205080204" pitchFamily="34" charset="-128"/>
              </a:rPr>
              <a:t> 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потребление ресурсов</a:t>
            </a:r>
            <a:endParaRPr lang="en-US" altLang="en-US" sz="2000" b="1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ru-RU" altLang="en-US">
                <a:ea typeface="MS PGothic" panose="020B0600070205080204" pitchFamily="34" charset="-128"/>
              </a:rPr>
              <a:t>Будет рассматривать метрику по потреблению ресурсов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Время ответа сложнее вычислить, уменьшение потребления ресурсов – хорошая метрика в общей (</a:t>
            </a:r>
            <a:r>
              <a:rPr lang="en-US" altLang="en-US" sz="2000">
                <a:ea typeface="MS PGothic" panose="020B0600070205080204" pitchFamily="34" charset="-128"/>
              </a:rPr>
              <a:t>shared) </a:t>
            </a:r>
            <a:r>
              <a:rPr lang="ru-RU" altLang="en-US" sz="2000">
                <a:ea typeface="MS PGothic" panose="020B0600070205080204" pitchFamily="34" charset="-128"/>
              </a:rPr>
              <a:t>БД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Мы игнорируем стоимость </a:t>
            </a:r>
            <a:r>
              <a:rPr lang="en-US" altLang="en-US" sz="2000">
                <a:ea typeface="MS PGothic" panose="020B0600070205080204" pitchFamily="34" charset="-128"/>
              </a:rPr>
              <a:t>CPU </a:t>
            </a:r>
            <a:r>
              <a:rPr lang="ru-RU" altLang="en-US" sz="2000">
                <a:ea typeface="MS PGothic" panose="020B0600070205080204" pitchFamily="34" charset="-128"/>
              </a:rPr>
              <a:t>для простоты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Реальные системы используют стоимость </a:t>
            </a:r>
            <a:r>
              <a:rPr lang="en-US" altLang="en-US" sz="2000">
                <a:ea typeface="MS PGothic" panose="020B0600070205080204" pitchFamily="34" charset="-128"/>
              </a:rPr>
              <a:t>CPU</a:t>
            </a:r>
            <a:r>
              <a:rPr lang="ru-RU" altLang="en-US" sz="2000">
                <a:ea typeface="MS PGothic" panose="020B0600070205080204" pitchFamily="34" charset="-128"/>
              </a:rPr>
              <a:t> для оценки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Стоимость сети рассматривается для параллельных систем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Опишем, как вычислить стоимость для каждой операции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Стоимость записи на диск игнорируем для простоты</a:t>
            </a:r>
            <a:endParaRPr lang="en-US" altLang="en-US" sz="2000">
              <a:ea typeface="MS PGothic" panose="020B0600070205080204" pitchFamily="34" charset="-128"/>
            </a:endParaRPr>
          </a:p>
          <a:p>
            <a:endParaRPr lang="en-US" altLang="en-US" sz="2000">
              <a:ea typeface="MS PGothic" panose="020B0600070205080204" pitchFamily="34" charset="-128"/>
            </a:endParaRPr>
          </a:p>
          <a:p>
            <a:endParaRPr lang="en-US" altLang="en-US" sz="2000">
              <a:ea typeface="MS PGothic" panose="020B0600070205080204" pitchFamily="34" charset="-128"/>
            </a:endParaRPr>
          </a:p>
          <a:p>
            <a:endParaRPr lang="en-US" altLang="en-US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Меры стоимости запроса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>
                <a:ea typeface="MS PGothic" panose="020B0600070205080204" pitchFamily="34" charset="-128"/>
              </a:rPr>
              <a:t>Стоимость доступа на диск </a:t>
            </a:r>
            <a:r>
              <a:rPr lang="ru-RU" altLang="en-US" sz="2000" err="1">
                <a:ea typeface="MS PGothic" panose="020B0600070205080204" pitchFamily="34" charset="-128"/>
              </a:rPr>
              <a:t>м.б</a:t>
            </a:r>
            <a:r>
              <a:rPr lang="ru-RU" altLang="en-US" sz="2000">
                <a:ea typeface="MS PGothic" panose="020B0600070205080204" pitchFamily="34" charset="-128"/>
              </a:rPr>
              <a:t>. рассчитана как</a:t>
            </a:r>
            <a:r>
              <a:rPr lang="en-US" altLang="en-US" sz="2000">
                <a:ea typeface="MS PGothic" panose="020B0600070205080204" pitchFamily="34" charset="-128"/>
              </a:rPr>
              <a:t>:</a:t>
            </a:r>
          </a:p>
          <a:p>
            <a:pPr lvl="1"/>
            <a:r>
              <a:rPr lang="ru-RU" altLang="en-US">
                <a:ea typeface="MS PGothic" panose="020B0600070205080204" pitchFamily="34" charset="-128"/>
              </a:rPr>
              <a:t>Число поисков</a:t>
            </a:r>
            <a:r>
              <a:rPr lang="en-US" altLang="en-US">
                <a:ea typeface="MS PGothic" panose="020B0600070205080204" pitchFamily="34" charset="-128"/>
              </a:rPr>
              <a:t>             </a:t>
            </a:r>
            <a:r>
              <a:rPr lang="ru-RU" altLang="en-US">
                <a:ea typeface="MS PGothic" panose="020B0600070205080204" pitchFamily="34" charset="-128"/>
              </a:rPr>
              <a:t>   </a:t>
            </a:r>
            <a:r>
              <a:rPr lang="en-US" altLang="en-US">
                <a:ea typeface="MS PGothic" panose="020B0600070205080204" pitchFamily="34" charset="-128"/>
              </a:rPr>
              <a:t>* </a:t>
            </a:r>
            <a:r>
              <a:rPr lang="ru-RU" altLang="en-US">
                <a:ea typeface="MS PGothic" panose="020B0600070205080204" pitchFamily="34" charset="-128"/>
              </a:rPr>
              <a:t> среднее время поиска </a:t>
            </a:r>
          </a:p>
          <a:p>
            <a:pPr lvl="1"/>
            <a:r>
              <a:rPr lang="ru-RU" altLang="en-US">
                <a:ea typeface="MS PGothic" panose="020B0600070205080204" pitchFamily="34" charset="-128"/>
              </a:rPr>
              <a:t>Число блоков чтения     </a:t>
            </a:r>
            <a:r>
              <a:rPr lang="en-US" altLang="en-US">
                <a:ea typeface="MS PGothic" panose="020B0600070205080204" pitchFamily="34" charset="-128"/>
              </a:rPr>
              <a:t>* </a:t>
            </a:r>
            <a:r>
              <a:rPr lang="ru-RU" altLang="en-US">
                <a:ea typeface="MS PGothic" panose="020B0600070205080204" pitchFamily="34" charset="-128"/>
              </a:rPr>
              <a:t> среднее время чтения блока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ru-RU" altLang="en-US">
                <a:ea typeface="MS PGothic" panose="020B0600070205080204" pitchFamily="34" charset="-128"/>
              </a:rPr>
              <a:t>Число блоков записи     </a:t>
            </a:r>
            <a:r>
              <a:rPr lang="en-US" altLang="en-US">
                <a:ea typeface="MS PGothic" panose="020B0600070205080204" pitchFamily="34" charset="-128"/>
              </a:rPr>
              <a:t>*</a:t>
            </a:r>
            <a:r>
              <a:rPr lang="ru-RU" altLang="en-US"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</a:rPr>
              <a:t> </a:t>
            </a:r>
            <a:r>
              <a:rPr lang="ru-RU" altLang="en-US">
                <a:ea typeface="MS PGothic" panose="020B0600070205080204" pitchFamily="34" charset="-128"/>
              </a:rPr>
              <a:t>среднее время записи блока</a:t>
            </a:r>
            <a:endParaRPr lang="en-US" altLang="en-US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Для простоты учитываем 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число трансфера блока </a:t>
            </a:r>
            <a:r>
              <a:rPr lang="ru-RU" altLang="en-US" i="1">
                <a:ea typeface="MS PGothic" panose="020B0600070205080204" pitchFamily="34" charset="-128"/>
              </a:rPr>
              <a:t>с диска  и </a:t>
            </a:r>
            <a:r>
              <a:rPr lang="ru-RU" altLang="en-US" sz="2000" b="1">
                <a:solidFill>
                  <a:srgbClr val="002060"/>
                </a:solidFill>
                <a:ea typeface="MS PGothic" panose="020B0600070205080204" pitchFamily="34" charset="-128"/>
              </a:rPr>
              <a:t>число поисков </a:t>
            </a:r>
            <a:r>
              <a:rPr lang="ru-RU" altLang="en-US" sz="2000">
                <a:ea typeface="MS PGothic" panose="020B0600070205080204" pitchFamily="34" charset="-128"/>
              </a:rPr>
              <a:t>как меры стоимости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en-US" altLang="en-US" i="1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>
                <a:ea typeface="MS PGothic" panose="020B0600070205080204" pitchFamily="34" charset="-128"/>
              </a:rPr>
              <a:t> – </a:t>
            </a:r>
            <a:r>
              <a:rPr lang="ru-RU" altLang="en-US">
                <a:ea typeface="MS PGothic" panose="020B0600070205080204" pitchFamily="34" charset="-128"/>
              </a:rPr>
              <a:t>время для трансфера одного блока</a:t>
            </a:r>
            <a:endParaRPr lang="en-US" altLang="en-US">
              <a:ea typeface="MS PGothic" panose="020B0600070205080204" pitchFamily="34" charset="-128"/>
            </a:endParaRPr>
          </a:p>
          <a:p>
            <a:pPr lvl="2"/>
            <a:r>
              <a:rPr lang="ru-RU" altLang="en-US">
                <a:ea typeface="MS PGothic" panose="020B0600070205080204" pitchFamily="34" charset="-128"/>
              </a:rPr>
              <a:t>Для простоты предполагаем, что стоимость записи соответствует  стоимости чтения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en-US" altLang="en-US" i="1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</a:rPr>
              <a:t>–</a:t>
            </a:r>
            <a:r>
              <a:rPr lang="ru-RU" altLang="en-US">
                <a:ea typeface="MS PGothic" panose="020B0600070205080204" pitchFamily="34" charset="-128"/>
              </a:rPr>
              <a:t>время для одно поиска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ru-RU" altLang="en-US">
                <a:ea typeface="MS PGothic" panose="020B0600070205080204" pitchFamily="34" charset="-128"/>
              </a:rPr>
              <a:t>Стоимость для </a:t>
            </a:r>
            <a:r>
              <a:rPr lang="en-US" altLang="en-US">
                <a:ea typeface="MS PGothic" panose="020B0600070205080204" pitchFamily="34" charset="-128"/>
              </a:rPr>
              <a:t>b </a:t>
            </a:r>
            <a:r>
              <a:rPr lang="ru-RU" altLang="en-US">
                <a:ea typeface="MS PGothic" panose="020B0600070205080204" pitchFamily="34" charset="-128"/>
              </a:rPr>
              <a:t>трансферных блоков и</a:t>
            </a:r>
            <a:r>
              <a:rPr lang="en-US" altLang="en-US">
                <a:ea typeface="MS PGothic" panose="020B0600070205080204" pitchFamily="34" charset="-128"/>
              </a:rPr>
              <a:t> </a:t>
            </a:r>
            <a:r>
              <a:rPr lang="ru-RU" altLang="en-US">
                <a:ea typeface="MS PGothic" panose="020B0600070205080204" pitchFamily="34" charset="-128"/>
              </a:rPr>
              <a:t> </a:t>
            </a:r>
            <a:r>
              <a:rPr lang="en-US" altLang="en-US">
                <a:ea typeface="MS PGothic" panose="020B0600070205080204" pitchFamily="34" charset="-128"/>
              </a:rPr>
              <a:t>S </a:t>
            </a:r>
            <a:r>
              <a:rPr lang="ru-RU" altLang="en-US">
                <a:ea typeface="MS PGothic" panose="020B0600070205080204" pitchFamily="34" charset="-128"/>
              </a:rPr>
              <a:t>поисков</a:t>
            </a:r>
            <a:br>
              <a:rPr lang="en-US" altLang="en-US">
                <a:ea typeface="MS PGothic" panose="020B0600070205080204" pitchFamily="34" charset="-128"/>
              </a:rPr>
            </a:br>
            <a:r>
              <a:rPr lang="en-US" altLang="en-US">
                <a:ea typeface="MS PGothic" panose="020B0600070205080204" pitchFamily="34" charset="-128"/>
              </a:rPr>
              <a:t>        </a:t>
            </a:r>
            <a:r>
              <a:rPr lang="en-US" altLang="en-US" i="1">
                <a:ea typeface="MS PGothic" panose="020B0600070205080204" pitchFamily="34" charset="-128"/>
              </a:rPr>
              <a:t>b * </a:t>
            </a:r>
            <a:r>
              <a:rPr lang="en-US" altLang="en-US" i="1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err="1">
                <a:ea typeface="MS PGothic" panose="020B0600070205080204" pitchFamily="34" charset="-128"/>
              </a:rPr>
              <a:t>T</a:t>
            </a:r>
            <a:r>
              <a:rPr lang="en-US" altLang="en-US" i="1">
                <a:ea typeface="MS PGothic" panose="020B0600070205080204" pitchFamily="34" charset="-128"/>
              </a:rPr>
              <a:t> + S * </a:t>
            </a:r>
            <a:r>
              <a:rPr lang="en-US" altLang="en-US" i="1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err="1">
                <a:ea typeface="MS PGothic" panose="020B0600070205080204" pitchFamily="34" charset="-128"/>
              </a:rPr>
              <a:t>S</a:t>
            </a:r>
            <a:r>
              <a:rPr lang="en-US" altLang="en-US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sz="2000" i="1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baseline="-25000">
                <a:ea typeface="MS PGothic" panose="020B0600070205080204" pitchFamily="34" charset="-128"/>
              </a:rPr>
              <a:t> </a:t>
            </a:r>
            <a:r>
              <a:rPr lang="ru-RU" altLang="en-US" sz="2000">
                <a:solidFill>
                  <a:schemeClr val="accent4"/>
                </a:solidFill>
                <a:ea typeface="MS PGothic" panose="020B0600070205080204" pitchFamily="34" charset="-128"/>
              </a:rPr>
              <a:t>и</a:t>
            </a:r>
            <a:r>
              <a:rPr lang="en-US" altLang="en-US" sz="2000" i="1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i="1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>
                <a:ea typeface="MS PGothic" panose="020B0600070205080204" pitchFamily="34" charset="-128"/>
              </a:rPr>
              <a:t> </a:t>
            </a:r>
            <a:r>
              <a:rPr lang="ru-RU" altLang="en-US">
                <a:ea typeface="MS PGothic" panose="020B0600070205080204" pitchFamily="34" charset="-128"/>
              </a:rPr>
              <a:t>зависят от того, где хранятся данные</a:t>
            </a:r>
            <a:r>
              <a:rPr lang="en-US" altLang="en-US" sz="2000">
                <a:ea typeface="MS PGothic" panose="020B0600070205080204" pitchFamily="34" charset="-128"/>
              </a:rPr>
              <a:t>; </a:t>
            </a:r>
            <a:r>
              <a:rPr lang="ru-RU" altLang="en-US">
                <a:ea typeface="MS PGothic" panose="020B0600070205080204" pitchFamily="34" charset="-128"/>
              </a:rPr>
              <a:t>с</a:t>
            </a:r>
            <a:r>
              <a:rPr lang="en-US" altLang="en-US" sz="2000">
                <a:ea typeface="MS PGothic" panose="020B0600070205080204" pitchFamily="34" charset="-128"/>
              </a:rPr>
              <a:t> 4 KB </a:t>
            </a:r>
            <a:r>
              <a:rPr lang="ru-RU" altLang="en-US" sz="2000">
                <a:ea typeface="MS PGothic" panose="020B0600070205080204" pitchFamily="34" charset="-128"/>
              </a:rPr>
              <a:t>блоками</a:t>
            </a:r>
            <a:r>
              <a:rPr lang="en-US" altLang="en-US" sz="2000">
                <a:ea typeface="MS PGothic" panose="020B0600070205080204" pitchFamily="34" charset="-128"/>
              </a:rPr>
              <a:t>:</a:t>
            </a: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HDD: </a:t>
            </a:r>
            <a:r>
              <a:rPr lang="en-US" altLang="en-US" i="1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err="1">
                <a:ea typeface="MS PGothic" panose="020B0600070205080204" pitchFamily="34" charset="-128"/>
              </a:rPr>
              <a:t>S</a:t>
            </a:r>
            <a:r>
              <a:rPr lang="en-US" altLang="en-US">
                <a:ea typeface="MS PGothic" panose="020B0600070205080204" pitchFamily="34" charset="-128"/>
              </a:rPr>
              <a:t> = 4 </a:t>
            </a:r>
            <a:r>
              <a:rPr lang="en-US" altLang="en-US" err="1">
                <a:ea typeface="MS PGothic" panose="020B0600070205080204" pitchFamily="34" charset="-128"/>
              </a:rPr>
              <a:t>msec</a:t>
            </a:r>
            <a:r>
              <a:rPr lang="en-US" altLang="en-US">
                <a:ea typeface="MS PGothic" panose="020B0600070205080204" pitchFamily="34" charset="-128"/>
              </a:rPr>
              <a:t> </a:t>
            </a:r>
            <a:r>
              <a:rPr lang="ru-RU" altLang="en-US">
                <a:ea typeface="MS PGothic" panose="020B0600070205080204" pitchFamily="34" charset="-128"/>
              </a:rPr>
              <a:t>и</a:t>
            </a:r>
            <a:r>
              <a:rPr lang="en-US" altLang="en-US">
                <a:ea typeface="MS PGothic" panose="020B0600070205080204" pitchFamily="34" charset="-128"/>
              </a:rPr>
              <a:t> </a:t>
            </a:r>
            <a:r>
              <a:rPr lang="en-US" altLang="en-US" i="1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err="1">
                <a:ea typeface="MS PGothic" panose="020B0600070205080204" pitchFamily="34" charset="-128"/>
              </a:rPr>
              <a:t>T</a:t>
            </a:r>
            <a:r>
              <a:rPr lang="en-US" altLang="en-US">
                <a:ea typeface="MS PGothic" panose="020B0600070205080204" pitchFamily="34" charset="-128"/>
              </a:rPr>
              <a:t> =0.1 </a:t>
            </a:r>
            <a:r>
              <a:rPr lang="en-US" altLang="en-US" err="1">
                <a:ea typeface="MS PGothic" panose="020B0600070205080204" pitchFamily="34" charset="-128"/>
              </a:rPr>
              <a:t>msec</a:t>
            </a:r>
            <a:endParaRPr lang="en-US" altLang="en-US">
              <a:ea typeface="MS PGothic" panose="020B0600070205080204" pitchFamily="34" charset="-128"/>
            </a:endParaRPr>
          </a:p>
          <a:p>
            <a:pPr lvl="1"/>
            <a:r>
              <a:rPr lang="en-US" altLang="en-US">
                <a:ea typeface="MS PGothic" panose="020B0600070205080204" pitchFamily="34" charset="-128"/>
              </a:rPr>
              <a:t>SSD: : </a:t>
            </a:r>
            <a:r>
              <a:rPr lang="en-US" altLang="en-US" i="1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err="1">
                <a:ea typeface="MS PGothic" panose="020B0600070205080204" pitchFamily="34" charset="-128"/>
              </a:rPr>
              <a:t>S</a:t>
            </a:r>
            <a:r>
              <a:rPr lang="en-US" altLang="en-US">
                <a:ea typeface="MS PGothic" panose="020B0600070205080204" pitchFamily="34" charset="-128"/>
              </a:rPr>
              <a:t> = 20-90 microsec </a:t>
            </a:r>
            <a:r>
              <a:rPr lang="ru-RU" altLang="en-US">
                <a:ea typeface="MS PGothic" panose="020B0600070205080204" pitchFamily="34" charset="-128"/>
              </a:rPr>
              <a:t>и</a:t>
            </a:r>
            <a:r>
              <a:rPr lang="en-US" altLang="en-US">
                <a:ea typeface="MS PGothic" panose="020B0600070205080204" pitchFamily="34" charset="-128"/>
              </a:rPr>
              <a:t> </a:t>
            </a:r>
            <a:r>
              <a:rPr lang="en-US" altLang="en-US" i="1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err="1">
                <a:ea typeface="MS PGothic" panose="020B0600070205080204" pitchFamily="34" charset="-128"/>
              </a:rPr>
              <a:t>T</a:t>
            </a:r>
            <a:r>
              <a:rPr lang="en-US" altLang="en-US">
                <a:ea typeface="MS PGothic" panose="020B0600070205080204" pitchFamily="34" charset="-128"/>
              </a:rPr>
              <a:t> = 2-10 microsec </a:t>
            </a:r>
            <a:r>
              <a:rPr lang="ru-RU" altLang="en-US">
                <a:ea typeface="MS PGothic" panose="020B0600070205080204" pitchFamily="34" charset="-128"/>
              </a:rPr>
              <a:t>для </a:t>
            </a:r>
            <a:r>
              <a:rPr lang="en-US" altLang="en-US">
                <a:ea typeface="MS PGothic" panose="020B0600070205080204" pitchFamily="34" charset="-128"/>
              </a:rPr>
              <a:t> 4KB </a:t>
            </a:r>
          </a:p>
          <a:p>
            <a:endParaRPr lang="en-US" altLang="en-US" sz="200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id="{A3E1E502-3E9D-494A-A6D9-C6467FFE5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Меры стоимости запроса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B3CCAC2C-F516-42ED-A047-876AE173F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z="2000">
                <a:ea typeface="MS PGothic" panose="020B0600070205080204" pitchFamily="34" charset="-128"/>
              </a:rPr>
              <a:t>Требуемые данные могут быть уже в буфере и, следовательно, не потребуется </a:t>
            </a:r>
            <a:r>
              <a:rPr lang="en-US" altLang="en-US" sz="2000">
                <a:ea typeface="MS PGothic" panose="020B0600070205080204" pitchFamily="34" charset="-128"/>
              </a:rPr>
              <a:t>I/O</a:t>
            </a: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Но это сложно учитывать при оценке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Часть алгоритмов может уменьшать дисковое </a:t>
            </a:r>
            <a:r>
              <a:rPr lang="en-US" altLang="en-US" sz="2000">
                <a:ea typeface="MS PGothic" panose="020B0600070205080204" pitchFamily="34" charset="-128"/>
              </a:rPr>
              <a:t>IO</a:t>
            </a:r>
            <a:r>
              <a:rPr lang="ru-RU" altLang="en-US" sz="2000">
                <a:ea typeface="MS PGothic" panose="020B0600070205080204" pitchFamily="34" charset="-128"/>
              </a:rPr>
              <a:t>, если есть дополнительное место в буфере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/>
            <a:r>
              <a:rPr lang="ru-RU" altLang="en-US" sz="2000">
                <a:ea typeface="MS PGothic" panose="020B0600070205080204" pitchFamily="34" charset="-128"/>
              </a:rPr>
              <a:t>Количество реально доступной памяти в буфере зависит от параллельных запросов и процессов ОС в момент выполнения</a:t>
            </a:r>
            <a:endParaRPr lang="en-US" altLang="en-US" sz="2000">
              <a:ea typeface="MS PGothic" panose="020B0600070205080204" pitchFamily="34" charset="-128"/>
            </a:endParaRPr>
          </a:p>
          <a:p>
            <a:r>
              <a:rPr lang="ru-RU" altLang="en-US" sz="2000">
                <a:ea typeface="MS PGothic" panose="020B0600070205080204" pitchFamily="34" charset="-128"/>
              </a:rPr>
              <a:t>Худший вариант предполагает, что изначально нет данных в буфере и только минимальное количество памяти может быть выделено для операции</a:t>
            </a:r>
          </a:p>
          <a:p>
            <a:pPr lvl="1"/>
            <a:r>
              <a:rPr lang="ru-RU" altLang="en-US">
                <a:ea typeface="MS PGothic" panose="020B0600070205080204" pitchFamily="34" charset="-128"/>
              </a:rPr>
              <a:t>Более оптимистичные сценарии обычно предполагают наличие места</a:t>
            </a:r>
            <a:endParaRPr lang="en-US" altLang="en-US" sz="20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377</TotalTime>
  <Words>2317</Words>
  <Application>Microsoft Macintosh PowerPoint</Application>
  <PresentationFormat>On-screen Show (4:3)</PresentationFormat>
  <Paragraphs>298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db</vt:lpstr>
      <vt:lpstr>Обработка запросов</vt:lpstr>
      <vt:lpstr>Обработка запросов</vt:lpstr>
      <vt:lpstr>Основные шаги обработки запросов</vt:lpstr>
      <vt:lpstr>Основные шаги обработки запросов</vt:lpstr>
      <vt:lpstr>Основные шаги обработки запросов: Оптимизация</vt:lpstr>
      <vt:lpstr>Основные шаги обработки запросов: Оптимизация</vt:lpstr>
      <vt:lpstr>Меры стоимости запроса</vt:lpstr>
      <vt:lpstr>Меры стоимости запроса</vt:lpstr>
      <vt:lpstr>Меры стоимости запроса</vt:lpstr>
      <vt:lpstr>Операция выборки</vt:lpstr>
      <vt:lpstr>Выборка при использовании индексов</vt:lpstr>
      <vt:lpstr>Выборка при использовании индексов</vt:lpstr>
      <vt:lpstr>Выборки, включающие сравнения</vt:lpstr>
      <vt:lpstr>Выборки, включающие сравнения</vt:lpstr>
      <vt:lpstr>Реализация сложных выборок</vt:lpstr>
      <vt:lpstr>Алгоритмы для сложных выборок</vt:lpstr>
      <vt:lpstr>Bitmap Index Scan</vt:lpstr>
      <vt:lpstr>Сортировка</vt:lpstr>
      <vt:lpstr>Пример: Sort-Merge</vt:lpstr>
      <vt:lpstr>Стоимость сортировки</vt:lpstr>
      <vt:lpstr>Стоимость сортировки</vt:lpstr>
      <vt:lpstr>Стоимость сортировки</vt:lpstr>
      <vt:lpstr>Соединения</vt:lpstr>
      <vt:lpstr>Вложенные циклы (Nested loops Join)</vt:lpstr>
      <vt:lpstr>Вложенные циклы (Nested loops Join)</vt:lpstr>
      <vt:lpstr>Вложенные циклы (оценка )</vt:lpstr>
      <vt:lpstr>Вложенные циклы (блочный алгоритм)</vt:lpstr>
      <vt:lpstr>Оценка (блочный вариант)</vt:lpstr>
      <vt:lpstr>Блочный вариант (оптимизация)</vt:lpstr>
      <vt:lpstr>Вложенные циклы (индекс)</vt:lpstr>
      <vt:lpstr>Соединение слиянием (Merge-Join)</vt:lpstr>
      <vt:lpstr>Merge Join</vt:lpstr>
      <vt:lpstr>Hash Join</vt:lpstr>
      <vt:lpstr>Hash Join алгоритм</vt:lpstr>
      <vt:lpstr>Hash Join Стоимость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nikita bakanchev</cp:lastModifiedBy>
  <cp:revision>1</cp:revision>
  <cp:lastPrinted>1999-06-28T19:27:31Z</cp:lastPrinted>
  <dcterms:created xsi:type="dcterms:W3CDTF">2000-02-23T18:58:38Z</dcterms:created>
  <dcterms:modified xsi:type="dcterms:W3CDTF">2020-05-16T11:33:41Z</dcterms:modified>
</cp:coreProperties>
</file>