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6"/>
  </p:notesMasterIdLst>
  <p:sldIdLst>
    <p:sldId id="256" r:id="rId2"/>
    <p:sldId id="257" r:id="rId3"/>
    <p:sldId id="258" r:id="rId4"/>
    <p:sldId id="260" r:id="rId5"/>
    <p:sldId id="259" r:id="rId6"/>
    <p:sldId id="261" r:id="rId7"/>
    <p:sldId id="352" r:id="rId8"/>
    <p:sldId id="353" r:id="rId9"/>
    <p:sldId id="357" r:id="rId10"/>
    <p:sldId id="354" r:id="rId11"/>
    <p:sldId id="262" r:id="rId12"/>
    <p:sldId id="263" r:id="rId13"/>
    <p:sldId id="264" r:id="rId14"/>
    <p:sldId id="265" r:id="rId15"/>
    <p:sldId id="267" r:id="rId16"/>
    <p:sldId id="268" r:id="rId17"/>
    <p:sldId id="266" r:id="rId18"/>
    <p:sldId id="269" r:id="rId19"/>
    <p:sldId id="270" r:id="rId20"/>
    <p:sldId id="271" r:id="rId21"/>
    <p:sldId id="272" r:id="rId22"/>
    <p:sldId id="273" r:id="rId23"/>
    <p:sldId id="274" r:id="rId24"/>
    <p:sldId id="355" r:id="rId25"/>
    <p:sldId id="275" r:id="rId26"/>
    <p:sldId id="278" r:id="rId27"/>
    <p:sldId id="276" r:id="rId28"/>
    <p:sldId id="279" r:id="rId29"/>
    <p:sldId id="280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81" r:id="rId40"/>
    <p:sldId id="291" r:id="rId41"/>
    <p:sldId id="277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5" r:id="rId55"/>
    <p:sldId id="304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56" r:id="rId73"/>
    <p:sldId id="322" r:id="rId74"/>
    <p:sldId id="323" r:id="rId75"/>
    <p:sldId id="326" r:id="rId76"/>
    <p:sldId id="325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34" r:id="rId92"/>
    <p:sldId id="342" r:id="rId93"/>
    <p:sldId id="343" r:id="rId94"/>
    <p:sldId id="344" r:id="rId95"/>
    <p:sldId id="358" r:id="rId96"/>
    <p:sldId id="345" r:id="rId97"/>
    <p:sldId id="346" r:id="rId98"/>
    <p:sldId id="347" r:id="rId99"/>
    <p:sldId id="349" r:id="rId100"/>
    <p:sldId id="350" r:id="rId101"/>
    <p:sldId id="351" r:id="rId102"/>
    <p:sldId id="359" r:id="rId103"/>
    <p:sldId id="361" r:id="rId104"/>
    <p:sldId id="360" r:id="rId10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4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59F9F72A-1DA4-B143-ABE8-402418C0CCF4}"/>
    <pc:docChg chg="undo custSel addSld delSld modSld sldOrd">
      <pc:chgData name="nikita bakanchev" userId="7425f483d9e5d2b1" providerId="LiveId" clId="{59F9F72A-1DA4-B143-ABE8-402418C0CCF4}" dt="2020-04-18T11:25:59.779" v="11258"/>
      <pc:docMkLst>
        <pc:docMk/>
      </pc:docMkLst>
      <pc:sldChg chg="addSp delSp modSp add modNotesTx">
        <pc:chgData name="nikita bakanchev" userId="7425f483d9e5d2b1" providerId="LiveId" clId="{59F9F72A-1DA4-B143-ABE8-402418C0CCF4}" dt="2020-04-11T05:48:38.643" v="36" actId="14100"/>
        <pc:sldMkLst>
          <pc:docMk/>
          <pc:sldMk cId="2786960591" sldId="273"/>
        </pc:sldMkLst>
        <pc:spChg chg="mod">
          <ac:chgData name="nikita bakanchev" userId="7425f483d9e5d2b1" providerId="LiveId" clId="{59F9F72A-1DA4-B143-ABE8-402418C0CCF4}" dt="2020-04-11T05:48:30.558" v="34" actId="1076"/>
          <ac:spMkLst>
            <pc:docMk/>
            <pc:sldMk cId="2786960591" sldId="273"/>
            <ac:spMk id="2" creationId="{BD226ACE-BDA5-DA45-B321-5B0154BD1C22}"/>
          </ac:spMkLst>
        </pc:spChg>
        <pc:spChg chg="del">
          <ac:chgData name="nikita bakanchev" userId="7425f483d9e5d2b1" providerId="LiveId" clId="{59F9F72A-1DA4-B143-ABE8-402418C0CCF4}" dt="2020-04-11T05:45:18.975" v="1"/>
          <ac:spMkLst>
            <pc:docMk/>
            <pc:sldMk cId="2786960591" sldId="273"/>
            <ac:spMk id="3" creationId="{4A9A67E6-F144-1845-92E0-AF8D4BD721AB}"/>
          </ac:spMkLst>
        </pc:spChg>
        <pc:spChg chg="add del mod">
          <ac:chgData name="nikita bakanchev" userId="7425f483d9e5d2b1" providerId="LiveId" clId="{59F9F72A-1DA4-B143-ABE8-402418C0CCF4}" dt="2020-04-11T05:48:21.053" v="31"/>
          <ac:spMkLst>
            <pc:docMk/>
            <pc:sldMk cId="2786960591" sldId="273"/>
            <ac:spMk id="6" creationId="{1B0E1A62-9221-3C42-92BB-1243216DED99}"/>
          </ac:spMkLst>
        </pc:spChg>
        <pc:picChg chg="add del mod">
          <ac:chgData name="nikita bakanchev" userId="7425f483d9e5d2b1" providerId="LiveId" clId="{59F9F72A-1DA4-B143-ABE8-402418C0CCF4}" dt="2020-04-11T05:47:03.388" v="30" actId="478"/>
          <ac:picMkLst>
            <pc:docMk/>
            <pc:sldMk cId="2786960591" sldId="273"/>
            <ac:picMk id="4" creationId="{AD00C0D7-6D25-7140-A893-215C741F85AA}"/>
          </ac:picMkLst>
        </pc:picChg>
        <pc:picChg chg="add mod">
          <ac:chgData name="nikita bakanchev" userId="7425f483d9e5d2b1" providerId="LiveId" clId="{59F9F72A-1DA4-B143-ABE8-402418C0CCF4}" dt="2020-04-11T05:48:38.643" v="36" actId="14100"/>
          <ac:picMkLst>
            <pc:docMk/>
            <pc:sldMk cId="2786960591" sldId="273"/>
            <ac:picMk id="8" creationId="{EF6C7424-389F-4040-8F39-5F87D0D6FE48}"/>
          </ac:picMkLst>
        </pc:picChg>
      </pc:sldChg>
      <pc:sldChg chg="modSp add">
        <pc:chgData name="nikita bakanchev" userId="7425f483d9e5d2b1" providerId="LiveId" clId="{59F9F72A-1DA4-B143-ABE8-402418C0CCF4}" dt="2020-04-11T05:53:03.897" v="221" actId="20577"/>
        <pc:sldMkLst>
          <pc:docMk/>
          <pc:sldMk cId="1093504496" sldId="274"/>
        </pc:sldMkLst>
        <pc:spChg chg="mod">
          <ac:chgData name="nikita bakanchev" userId="7425f483d9e5d2b1" providerId="LiveId" clId="{59F9F72A-1DA4-B143-ABE8-402418C0CCF4}" dt="2020-04-11T05:48:58.499" v="78" actId="20577"/>
          <ac:spMkLst>
            <pc:docMk/>
            <pc:sldMk cId="1093504496" sldId="274"/>
            <ac:spMk id="2" creationId="{2EC624A4-2AE6-9D47-815E-601FDB3608B7}"/>
          </ac:spMkLst>
        </pc:spChg>
        <pc:spChg chg="mod">
          <ac:chgData name="nikita bakanchev" userId="7425f483d9e5d2b1" providerId="LiveId" clId="{59F9F72A-1DA4-B143-ABE8-402418C0CCF4}" dt="2020-04-11T05:53:03.897" v="221" actId="20577"/>
          <ac:spMkLst>
            <pc:docMk/>
            <pc:sldMk cId="1093504496" sldId="274"/>
            <ac:spMk id="3" creationId="{78E11791-80EB-D540-99A3-C13C4D6E75B8}"/>
          </ac:spMkLst>
        </pc:spChg>
      </pc:sldChg>
      <pc:sldChg chg="modSp add">
        <pc:chgData name="nikita bakanchev" userId="7425f483d9e5d2b1" providerId="LiveId" clId="{59F9F72A-1DA4-B143-ABE8-402418C0CCF4}" dt="2020-04-11T05:59:36.916" v="726" actId="20577"/>
        <pc:sldMkLst>
          <pc:docMk/>
          <pc:sldMk cId="2385728764" sldId="275"/>
        </pc:sldMkLst>
        <pc:spChg chg="mod">
          <ac:chgData name="nikita bakanchev" userId="7425f483d9e5d2b1" providerId="LiveId" clId="{59F9F72A-1DA4-B143-ABE8-402418C0CCF4}" dt="2020-04-11T05:54:33.788" v="243" actId="20577"/>
          <ac:spMkLst>
            <pc:docMk/>
            <pc:sldMk cId="2385728764" sldId="275"/>
            <ac:spMk id="2" creationId="{74710649-2265-1F4C-A993-5416458F3B3B}"/>
          </ac:spMkLst>
        </pc:spChg>
        <pc:spChg chg="mod">
          <ac:chgData name="nikita bakanchev" userId="7425f483d9e5d2b1" providerId="LiveId" clId="{59F9F72A-1DA4-B143-ABE8-402418C0CCF4}" dt="2020-04-11T05:59:36.916" v="726" actId="20577"/>
          <ac:spMkLst>
            <pc:docMk/>
            <pc:sldMk cId="2385728764" sldId="275"/>
            <ac:spMk id="3" creationId="{3F9D223B-ACD2-3E41-8FD8-BE27E36A2D0A}"/>
          </ac:spMkLst>
        </pc:spChg>
      </pc:sldChg>
      <pc:sldChg chg="addSp delSp modSp add">
        <pc:chgData name="nikita bakanchev" userId="7425f483d9e5d2b1" providerId="LiveId" clId="{59F9F72A-1DA4-B143-ABE8-402418C0CCF4}" dt="2020-04-11T06:04:10.769" v="838" actId="1582"/>
        <pc:sldMkLst>
          <pc:docMk/>
          <pc:sldMk cId="3134316985" sldId="276"/>
        </pc:sldMkLst>
        <pc:spChg chg="mod">
          <ac:chgData name="nikita bakanchev" userId="7425f483d9e5d2b1" providerId="LiveId" clId="{59F9F72A-1DA4-B143-ABE8-402418C0CCF4}" dt="2020-04-11T05:59:55.689" v="750" actId="20577"/>
          <ac:spMkLst>
            <pc:docMk/>
            <pc:sldMk cId="3134316985" sldId="276"/>
            <ac:spMk id="2" creationId="{1F424933-DFF1-AC47-A8B9-AE9E7C50CCAE}"/>
          </ac:spMkLst>
        </pc:spChg>
        <pc:spChg chg="del mod">
          <ac:chgData name="nikita bakanchev" userId="7425f483d9e5d2b1" providerId="LiveId" clId="{59F9F72A-1DA4-B143-ABE8-402418C0CCF4}" dt="2020-04-11T06:00:04.057" v="751"/>
          <ac:spMkLst>
            <pc:docMk/>
            <pc:sldMk cId="3134316985" sldId="276"/>
            <ac:spMk id="3" creationId="{D110736F-C1ED-0748-9C87-E98ACD944218}"/>
          </ac:spMkLst>
        </pc:spChg>
        <pc:graphicFrameChg chg="add mod modGraphic">
          <ac:chgData name="nikita bakanchev" userId="7425f483d9e5d2b1" providerId="LiveId" clId="{59F9F72A-1DA4-B143-ABE8-402418C0CCF4}" dt="2020-04-11T06:01:12.051" v="790" actId="14100"/>
          <ac:graphicFrameMkLst>
            <pc:docMk/>
            <pc:sldMk cId="3134316985" sldId="276"/>
            <ac:graphicFrameMk id="4" creationId="{78B76E7D-1492-6349-A5E5-5A6408C58EE3}"/>
          </ac:graphicFrameMkLst>
        </pc:graphicFrameChg>
        <pc:graphicFrameChg chg="add mod modGraphic">
          <ac:chgData name="nikita bakanchev" userId="7425f483d9e5d2b1" providerId="LiveId" clId="{59F9F72A-1DA4-B143-ABE8-402418C0CCF4}" dt="2020-04-11T06:02:38.488" v="833" actId="14100"/>
          <ac:graphicFrameMkLst>
            <pc:docMk/>
            <pc:sldMk cId="3134316985" sldId="276"/>
            <ac:graphicFrameMk id="5" creationId="{C7CC3F1E-FDED-4043-84DF-C717CD28E360}"/>
          </ac:graphicFrameMkLst>
        </pc:graphicFrameChg>
        <pc:cxnChg chg="add mod">
          <ac:chgData name="nikita bakanchev" userId="7425f483d9e5d2b1" providerId="LiveId" clId="{59F9F72A-1DA4-B143-ABE8-402418C0CCF4}" dt="2020-04-11T06:04:10.769" v="838" actId="1582"/>
          <ac:cxnSpMkLst>
            <pc:docMk/>
            <pc:sldMk cId="3134316985" sldId="276"/>
            <ac:cxnSpMk id="7" creationId="{ABAAA452-1A71-D645-9090-9F715ED7F684}"/>
          </ac:cxnSpMkLst>
        </pc:cxnChg>
      </pc:sldChg>
      <pc:sldChg chg="modSp add">
        <pc:chgData name="nikita bakanchev" userId="7425f483d9e5d2b1" providerId="LiveId" clId="{59F9F72A-1DA4-B143-ABE8-402418C0CCF4}" dt="2020-04-11T07:44:47.757" v="2477" actId="20577"/>
        <pc:sldMkLst>
          <pc:docMk/>
          <pc:sldMk cId="1731949461" sldId="277"/>
        </pc:sldMkLst>
        <pc:spChg chg="mod">
          <ac:chgData name="nikita bakanchev" userId="7425f483d9e5d2b1" providerId="LiveId" clId="{59F9F72A-1DA4-B143-ABE8-402418C0CCF4}" dt="2020-04-11T07:27:00.365" v="2182" actId="20577"/>
          <ac:spMkLst>
            <pc:docMk/>
            <pc:sldMk cId="1731949461" sldId="277"/>
            <ac:spMk id="2" creationId="{6C2A0FDA-30D8-CB45-BE8A-48747A72EF3D}"/>
          </ac:spMkLst>
        </pc:spChg>
        <pc:spChg chg="mod">
          <ac:chgData name="nikita bakanchev" userId="7425f483d9e5d2b1" providerId="LiveId" clId="{59F9F72A-1DA4-B143-ABE8-402418C0CCF4}" dt="2020-04-11T07:44:47.757" v="2477" actId="20577"/>
          <ac:spMkLst>
            <pc:docMk/>
            <pc:sldMk cId="1731949461" sldId="277"/>
            <ac:spMk id="3" creationId="{8BD368BE-56EF-9B44-82B2-429CDF13AF37}"/>
          </ac:spMkLst>
        </pc:spChg>
      </pc:sldChg>
      <pc:sldChg chg="modSp add">
        <pc:chgData name="nikita bakanchev" userId="7425f483d9e5d2b1" providerId="LiveId" clId="{59F9F72A-1DA4-B143-ABE8-402418C0CCF4}" dt="2020-04-11T08:23:14.360" v="4039" actId="20577"/>
        <pc:sldMkLst>
          <pc:docMk/>
          <pc:sldMk cId="1702692477" sldId="278"/>
        </pc:sldMkLst>
        <pc:spChg chg="mod">
          <ac:chgData name="nikita bakanchev" userId="7425f483d9e5d2b1" providerId="LiveId" clId="{59F9F72A-1DA4-B143-ABE8-402418C0CCF4}" dt="2020-04-11T06:06:15.555" v="909" actId="20577"/>
          <ac:spMkLst>
            <pc:docMk/>
            <pc:sldMk cId="1702692477" sldId="278"/>
            <ac:spMk id="2" creationId="{66EEBE00-B54C-1245-AC9F-3196CC1FBBBC}"/>
          </ac:spMkLst>
        </pc:spChg>
        <pc:spChg chg="mod">
          <ac:chgData name="nikita bakanchev" userId="7425f483d9e5d2b1" providerId="LiveId" clId="{59F9F72A-1DA4-B143-ABE8-402418C0CCF4}" dt="2020-04-11T08:23:14.360" v="4039" actId="20577"/>
          <ac:spMkLst>
            <pc:docMk/>
            <pc:sldMk cId="1702692477" sldId="278"/>
            <ac:spMk id="3" creationId="{769EEBA0-FEA8-1D40-A6E1-4372E516D3F7}"/>
          </ac:spMkLst>
        </pc:spChg>
      </pc:sldChg>
      <pc:sldChg chg="addSp delSp modSp add">
        <pc:chgData name="nikita bakanchev" userId="7425f483d9e5d2b1" providerId="LiveId" clId="{59F9F72A-1DA4-B143-ABE8-402418C0CCF4}" dt="2020-04-11T06:23:00.382" v="1369" actId="14100"/>
        <pc:sldMkLst>
          <pc:docMk/>
          <pc:sldMk cId="482625516" sldId="279"/>
        </pc:sldMkLst>
        <pc:graphicFrameChg chg="modGraphic">
          <ac:chgData name="nikita bakanchev" userId="7425f483d9e5d2b1" providerId="LiveId" clId="{59F9F72A-1DA4-B143-ABE8-402418C0CCF4}" dt="2020-04-11T06:22:43.233" v="1365" actId="20577"/>
          <ac:graphicFrameMkLst>
            <pc:docMk/>
            <pc:sldMk cId="482625516" sldId="279"/>
            <ac:graphicFrameMk id="5" creationId="{C7CC3F1E-FDED-4043-84DF-C717CD28E360}"/>
          </ac:graphicFrameMkLst>
        </pc:graphicFrameChg>
        <pc:cxnChg chg="add mod">
          <ac:chgData name="nikita bakanchev" userId="7425f483d9e5d2b1" providerId="LiveId" clId="{59F9F72A-1DA4-B143-ABE8-402418C0CCF4}" dt="2020-04-11T06:23:00.382" v="1369" actId="14100"/>
          <ac:cxnSpMkLst>
            <pc:docMk/>
            <pc:sldMk cId="482625516" sldId="279"/>
            <ac:cxnSpMk id="6" creationId="{8F518B58-7478-444F-AEF1-24D713527B4A}"/>
          </ac:cxnSpMkLst>
        </pc:cxnChg>
        <pc:cxnChg chg="del">
          <ac:chgData name="nikita bakanchev" userId="7425f483d9e5d2b1" providerId="LiveId" clId="{59F9F72A-1DA4-B143-ABE8-402418C0CCF4}" dt="2020-04-11T06:22:53.876" v="1367" actId="478"/>
          <ac:cxnSpMkLst>
            <pc:docMk/>
            <pc:sldMk cId="482625516" sldId="279"/>
            <ac:cxnSpMk id="7" creationId="{ABAAA452-1A71-D645-9090-9F715ED7F684}"/>
          </ac:cxnSpMkLst>
        </pc:cxnChg>
      </pc:sldChg>
      <pc:sldChg chg="addSp delSp modSp add">
        <pc:chgData name="nikita bakanchev" userId="7425f483d9e5d2b1" providerId="LiveId" clId="{59F9F72A-1DA4-B143-ABE8-402418C0CCF4}" dt="2020-04-11T06:26:31.834" v="1408"/>
        <pc:sldMkLst>
          <pc:docMk/>
          <pc:sldMk cId="210211535" sldId="280"/>
        </pc:sldMkLst>
        <pc:spChg chg="add del mod">
          <ac:chgData name="nikita bakanchev" userId="7425f483d9e5d2b1" providerId="LiveId" clId="{59F9F72A-1DA4-B143-ABE8-402418C0CCF4}" dt="2020-04-11T06:24:48.412" v="1396" actId="478"/>
          <ac:spMkLst>
            <pc:docMk/>
            <pc:sldMk cId="210211535" sldId="280"/>
            <ac:spMk id="15" creationId="{5916B6DF-D657-804B-A3E4-0A8885A335B3}"/>
          </ac:spMkLst>
        </pc:spChg>
        <pc:spChg chg="add del mod">
          <ac:chgData name="nikita bakanchev" userId="7425f483d9e5d2b1" providerId="LiveId" clId="{59F9F72A-1DA4-B143-ABE8-402418C0CCF4}" dt="2020-04-11T06:25:44.689" v="1404" actId="478"/>
          <ac:spMkLst>
            <pc:docMk/>
            <pc:sldMk cId="210211535" sldId="280"/>
            <ac:spMk id="22" creationId="{71901551-DB0E-7346-8469-1FC224FD5092}"/>
          </ac:spMkLst>
        </pc:spChg>
        <pc:spChg chg="add mod">
          <ac:chgData name="nikita bakanchev" userId="7425f483d9e5d2b1" providerId="LiveId" clId="{59F9F72A-1DA4-B143-ABE8-402418C0CCF4}" dt="2020-04-11T06:26:31.834" v="1408"/>
          <ac:spMkLst>
            <pc:docMk/>
            <pc:sldMk cId="210211535" sldId="280"/>
            <ac:spMk id="23" creationId="{80D89284-5D9A-3647-B76F-479F06C44A2E}"/>
          </ac:spMkLst>
        </pc:spChg>
        <pc:graphicFrameChg chg="modGraphic">
          <ac:chgData name="nikita bakanchev" userId="7425f483d9e5d2b1" providerId="LiveId" clId="{59F9F72A-1DA4-B143-ABE8-402418C0CCF4}" dt="2020-04-11T06:23:58.151" v="1387" actId="20577"/>
          <ac:graphicFrameMkLst>
            <pc:docMk/>
            <pc:sldMk cId="210211535" sldId="280"/>
            <ac:graphicFrameMk id="5" creationId="{C7CC3F1E-FDED-4043-84DF-C717CD28E360}"/>
          </ac:graphicFrameMkLst>
        </pc:graphicFrameChg>
        <pc:cxnChg chg="mod">
          <ac:chgData name="nikita bakanchev" userId="7425f483d9e5d2b1" providerId="LiveId" clId="{59F9F72A-1DA4-B143-ABE8-402418C0CCF4}" dt="2020-04-11T06:23:28.975" v="1373" actId="14100"/>
          <ac:cxnSpMkLst>
            <pc:docMk/>
            <pc:sldMk cId="210211535" sldId="280"/>
            <ac:cxnSpMk id="6" creationId="{8F518B58-7478-444F-AEF1-24D713527B4A}"/>
          </ac:cxnSpMkLst>
        </pc:cxnChg>
        <pc:cxnChg chg="add del mod">
          <ac:chgData name="nikita bakanchev" userId="7425f483d9e5d2b1" providerId="LiveId" clId="{59F9F72A-1DA4-B143-ABE8-402418C0CCF4}" dt="2020-04-11T06:24:25.314" v="1394" actId="478"/>
          <ac:cxnSpMkLst>
            <pc:docMk/>
            <pc:sldMk cId="210211535" sldId="280"/>
            <ac:cxnSpMk id="9" creationId="{5535E74D-A54C-2142-9F5F-5BC29584F242}"/>
          </ac:cxnSpMkLst>
        </pc:cxnChg>
        <pc:cxnChg chg="add del mod">
          <ac:chgData name="nikita bakanchev" userId="7425f483d9e5d2b1" providerId="LiveId" clId="{59F9F72A-1DA4-B143-ABE8-402418C0CCF4}" dt="2020-04-11T06:25:21.524" v="1402" actId="478"/>
          <ac:cxnSpMkLst>
            <pc:docMk/>
            <pc:sldMk cId="210211535" sldId="280"/>
            <ac:cxnSpMk id="17" creationId="{3819566B-889C-EE4B-A9A7-5F04763AFB9C}"/>
          </ac:cxnSpMkLst>
        </pc:cxnChg>
      </pc:sldChg>
      <pc:sldChg chg="addSp modSp add">
        <pc:chgData name="nikita bakanchev" userId="7425f483d9e5d2b1" providerId="LiveId" clId="{59F9F72A-1DA4-B143-ABE8-402418C0CCF4}" dt="2020-04-11T07:06:46.585" v="1970" actId="14100"/>
        <pc:sldMkLst>
          <pc:docMk/>
          <pc:sldMk cId="3816581572" sldId="281"/>
        </pc:sldMkLst>
        <pc:spChg chg="mod">
          <ac:chgData name="nikita bakanchev" userId="7425f483d9e5d2b1" providerId="LiveId" clId="{59F9F72A-1DA4-B143-ABE8-402418C0CCF4}" dt="2020-04-11T07:03:09.046" v="1793" actId="20577"/>
          <ac:spMkLst>
            <pc:docMk/>
            <pc:sldMk cId="3816581572" sldId="281"/>
            <ac:spMk id="2" creationId="{968D26C6-322F-5248-A4F7-7E64B2C76672}"/>
          </ac:spMkLst>
        </pc:spChg>
        <pc:spChg chg="mod">
          <ac:chgData name="nikita bakanchev" userId="7425f483d9e5d2b1" providerId="LiveId" clId="{59F9F72A-1DA4-B143-ABE8-402418C0CCF4}" dt="2020-04-11T07:04:58.838" v="1905" actId="14100"/>
          <ac:spMkLst>
            <pc:docMk/>
            <pc:sldMk cId="3816581572" sldId="281"/>
            <ac:spMk id="3" creationId="{F169AF21-0108-C04C-8201-25424DDA28BD}"/>
          </ac:spMkLst>
        </pc:spChg>
        <pc:graphicFrameChg chg="add mod modGraphic">
          <ac:chgData name="nikita bakanchev" userId="7425f483d9e5d2b1" providerId="LiveId" clId="{59F9F72A-1DA4-B143-ABE8-402418C0CCF4}" dt="2020-04-11T07:04:49.202" v="1904" actId="20577"/>
          <ac:graphicFrameMkLst>
            <pc:docMk/>
            <pc:sldMk cId="3816581572" sldId="281"/>
            <ac:graphicFrameMk id="4" creationId="{6D5F956C-B218-6647-AFDD-6DD4DA3F11F4}"/>
          </ac:graphicFrameMkLst>
        </pc:graphicFrameChg>
        <pc:graphicFrameChg chg="add mod modGraphic">
          <ac:chgData name="nikita bakanchev" userId="7425f483d9e5d2b1" providerId="LiveId" clId="{59F9F72A-1DA4-B143-ABE8-402418C0CCF4}" dt="2020-04-11T07:05:56.574" v="1962" actId="12385"/>
          <ac:graphicFrameMkLst>
            <pc:docMk/>
            <pc:sldMk cId="3816581572" sldId="281"/>
            <ac:graphicFrameMk id="5" creationId="{1EB78FE5-1A79-0749-B980-1046D0B86706}"/>
          </ac:graphicFrameMkLst>
        </pc:graphicFrameChg>
        <pc:graphicFrameChg chg="add mod modGraphic">
          <ac:chgData name="nikita bakanchev" userId="7425f483d9e5d2b1" providerId="LiveId" clId="{59F9F72A-1DA4-B143-ABE8-402418C0CCF4}" dt="2020-04-11T07:06:02.215" v="1963" actId="12385"/>
          <ac:graphicFrameMkLst>
            <pc:docMk/>
            <pc:sldMk cId="3816581572" sldId="281"/>
            <ac:graphicFrameMk id="6" creationId="{83578E86-B783-6544-A059-EB392BECA1F9}"/>
          </ac:graphicFrameMkLst>
        </pc:graphicFrameChg>
        <pc:cxnChg chg="add mod">
          <ac:chgData name="nikita bakanchev" userId="7425f483d9e5d2b1" providerId="LiveId" clId="{59F9F72A-1DA4-B143-ABE8-402418C0CCF4}" dt="2020-04-11T07:06:38.070" v="1967" actId="14100"/>
          <ac:cxnSpMkLst>
            <pc:docMk/>
            <pc:sldMk cId="3816581572" sldId="281"/>
            <ac:cxnSpMk id="8" creationId="{A6CF3C1E-7821-A141-8594-8791CAA4244B}"/>
          </ac:cxnSpMkLst>
        </pc:cxnChg>
        <pc:cxnChg chg="add mod">
          <ac:chgData name="nikita bakanchev" userId="7425f483d9e5d2b1" providerId="LiveId" clId="{59F9F72A-1DA4-B143-ABE8-402418C0CCF4}" dt="2020-04-11T07:06:46.585" v="1970" actId="14100"/>
          <ac:cxnSpMkLst>
            <pc:docMk/>
            <pc:sldMk cId="3816581572" sldId="281"/>
            <ac:cxnSpMk id="10" creationId="{972B2C87-D139-104B-A1D1-BE099F33E9DE}"/>
          </ac:cxnSpMkLst>
        </pc:cxnChg>
      </pc:sldChg>
      <pc:sldChg chg="modSp add">
        <pc:chgData name="nikita bakanchev" userId="7425f483d9e5d2b1" providerId="LiveId" clId="{59F9F72A-1DA4-B143-ABE8-402418C0CCF4}" dt="2020-04-11T06:27:44.776" v="1437" actId="1076"/>
        <pc:sldMkLst>
          <pc:docMk/>
          <pc:sldMk cId="1500210058" sldId="282"/>
        </pc:sldMkLst>
        <pc:spChg chg="mod">
          <ac:chgData name="nikita bakanchev" userId="7425f483d9e5d2b1" providerId="LiveId" clId="{59F9F72A-1DA4-B143-ABE8-402418C0CCF4}" dt="2020-04-11T06:27:44.776" v="1437" actId="1076"/>
          <ac:spMkLst>
            <pc:docMk/>
            <pc:sldMk cId="1500210058" sldId="282"/>
            <ac:spMk id="23" creationId="{80D89284-5D9A-3647-B76F-479F06C44A2E}"/>
          </ac:spMkLst>
        </pc:spChg>
        <pc:graphicFrameChg chg="modGraphic">
          <ac:chgData name="nikita bakanchev" userId="7425f483d9e5d2b1" providerId="LiveId" clId="{59F9F72A-1DA4-B143-ABE8-402418C0CCF4}" dt="2020-04-11T06:27:38.838" v="1436" actId="20577"/>
          <ac:graphicFrameMkLst>
            <pc:docMk/>
            <pc:sldMk cId="1500210058" sldId="282"/>
            <ac:graphicFrameMk id="5" creationId="{C7CC3F1E-FDED-4043-84DF-C717CD28E360}"/>
          </ac:graphicFrameMkLst>
        </pc:graphicFrameChg>
        <pc:cxnChg chg="mod">
          <ac:chgData name="nikita bakanchev" userId="7425f483d9e5d2b1" providerId="LiveId" clId="{59F9F72A-1DA4-B143-ABE8-402418C0CCF4}" dt="2020-04-11T06:27:31.144" v="1413" actId="14100"/>
          <ac:cxnSpMkLst>
            <pc:docMk/>
            <pc:sldMk cId="1500210058" sldId="282"/>
            <ac:cxnSpMk id="6" creationId="{8F518B58-7478-444F-AEF1-24D713527B4A}"/>
          </ac:cxnSpMkLst>
        </pc:cxnChg>
      </pc:sldChg>
      <pc:sldChg chg="addSp modSp add">
        <pc:chgData name="nikita bakanchev" userId="7425f483d9e5d2b1" providerId="LiveId" clId="{59F9F72A-1DA4-B143-ABE8-402418C0CCF4}" dt="2020-04-18T11:25:59.779" v="11258"/>
        <pc:sldMkLst>
          <pc:docMk/>
          <pc:sldMk cId="4218043375" sldId="283"/>
        </pc:sldMkLst>
        <pc:spChg chg="mod">
          <ac:chgData name="nikita bakanchev" userId="7425f483d9e5d2b1" providerId="LiveId" clId="{59F9F72A-1DA4-B143-ABE8-402418C0CCF4}" dt="2020-04-11T06:28:58.507" v="1490" actId="1076"/>
          <ac:spMkLst>
            <pc:docMk/>
            <pc:sldMk cId="4218043375" sldId="283"/>
            <ac:spMk id="23" creationId="{80D89284-5D9A-3647-B76F-479F06C44A2E}"/>
          </ac:spMkLst>
        </pc:spChg>
        <pc:graphicFrameChg chg="modGraphic">
          <ac:chgData name="nikita bakanchev" userId="7425f483d9e5d2b1" providerId="LiveId" clId="{59F9F72A-1DA4-B143-ABE8-402418C0CCF4}" dt="2020-04-11T06:28:51.681" v="1489" actId="20577"/>
          <ac:graphicFrameMkLst>
            <pc:docMk/>
            <pc:sldMk cId="4218043375" sldId="283"/>
            <ac:graphicFrameMk id="5" creationId="{C7CC3F1E-FDED-4043-84DF-C717CD28E360}"/>
          </ac:graphicFrameMkLst>
        </pc:graphicFrameChg>
        <pc:inkChg chg="add">
          <ac:chgData name="nikita bakanchev" userId="7425f483d9e5d2b1" providerId="LiveId" clId="{59F9F72A-1DA4-B143-ABE8-402418C0CCF4}" dt="2020-04-18T11:25:59.779" v="11258"/>
          <ac:inkMkLst>
            <pc:docMk/>
            <pc:sldMk cId="4218043375" sldId="283"/>
            <ac:inkMk id="3" creationId="{E5E6A91F-265E-E043-ACEE-B56BAFCA34EF}"/>
          </ac:inkMkLst>
        </pc:inkChg>
        <pc:cxnChg chg="mod">
          <ac:chgData name="nikita bakanchev" userId="7425f483d9e5d2b1" providerId="LiveId" clId="{59F9F72A-1DA4-B143-ABE8-402418C0CCF4}" dt="2020-04-11T06:28:32.080" v="1446" actId="14100"/>
          <ac:cxnSpMkLst>
            <pc:docMk/>
            <pc:sldMk cId="4218043375" sldId="283"/>
            <ac:cxnSpMk id="6" creationId="{8F518B58-7478-444F-AEF1-24D713527B4A}"/>
          </ac:cxnSpMkLst>
        </pc:cxnChg>
      </pc:sldChg>
      <pc:sldChg chg="modSp add">
        <pc:chgData name="nikita bakanchev" userId="7425f483d9e5d2b1" providerId="LiveId" clId="{59F9F72A-1DA4-B143-ABE8-402418C0CCF4}" dt="2020-04-11T06:29:33.707" v="1507" actId="20577"/>
        <pc:sldMkLst>
          <pc:docMk/>
          <pc:sldMk cId="352286602" sldId="284"/>
        </pc:sldMkLst>
        <pc:spChg chg="mod">
          <ac:chgData name="nikita bakanchev" userId="7425f483d9e5d2b1" providerId="LiveId" clId="{59F9F72A-1DA4-B143-ABE8-402418C0CCF4}" dt="2020-04-11T06:29:24.922" v="1494" actId="1076"/>
          <ac:spMkLst>
            <pc:docMk/>
            <pc:sldMk cId="352286602" sldId="284"/>
            <ac:spMk id="23" creationId="{80D89284-5D9A-3647-B76F-479F06C44A2E}"/>
          </ac:spMkLst>
        </pc:spChg>
        <pc:graphicFrameChg chg="modGraphic">
          <ac:chgData name="nikita bakanchev" userId="7425f483d9e5d2b1" providerId="LiveId" clId="{59F9F72A-1DA4-B143-ABE8-402418C0CCF4}" dt="2020-04-11T06:29:33.707" v="1507" actId="20577"/>
          <ac:graphicFrameMkLst>
            <pc:docMk/>
            <pc:sldMk cId="352286602" sldId="284"/>
            <ac:graphicFrameMk id="5" creationId="{C7CC3F1E-FDED-4043-84DF-C717CD28E360}"/>
          </ac:graphicFrameMkLst>
        </pc:graphicFrameChg>
        <pc:cxnChg chg="mod">
          <ac:chgData name="nikita bakanchev" userId="7425f483d9e5d2b1" providerId="LiveId" clId="{59F9F72A-1DA4-B143-ABE8-402418C0CCF4}" dt="2020-04-11T06:29:19.946" v="1493" actId="14100"/>
          <ac:cxnSpMkLst>
            <pc:docMk/>
            <pc:sldMk cId="352286602" sldId="284"/>
            <ac:cxnSpMk id="6" creationId="{8F518B58-7478-444F-AEF1-24D713527B4A}"/>
          </ac:cxnSpMkLst>
        </pc:cxnChg>
      </pc:sldChg>
      <pc:sldChg chg="addSp delSp modSp add">
        <pc:chgData name="nikita bakanchev" userId="7425f483d9e5d2b1" providerId="LiveId" clId="{59F9F72A-1DA4-B143-ABE8-402418C0CCF4}" dt="2020-04-11T06:31:54.066" v="1540"/>
        <pc:sldMkLst>
          <pc:docMk/>
          <pc:sldMk cId="3903304410" sldId="285"/>
        </pc:sldMkLst>
        <pc:spChg chg="mod">
          <ac:chgData name="nikita bakanchev" userId="7425f483d9e5d2b1" providerId="LiveId" clId="{59F9F72A-1DA4-B143-ABE8-402418C0CCF4}" dt="2020-04-11T06:31:18.978" v="1533" actId="20577"/>
          <ac:spMkLst>
            <pc:docMk/>
            <pc:sldMk cId="3903304410" sldId="285"/>
            <ac:spMk id="2" creationId="{1F424933-DFF1-AC47-A8B9-AE9E7C50CCAE}"/>
          </ac:spMkLst>
        </pc:spChg>
        <pc:spChg chg="add del mod">
          <ac:chgData name="nikita bakanchev" userId="7425f483d9e5d2b1" providerId="LiveId" clId="{59F9F72A-1DA4-B143-ABE8-402418C0CCF4}" dt="2020-04-11T06:31:54.066" v="1540"/>
          <ac:spMkLst>
            <pc:docMk/>
            <pc:sldMk cId="3903304410" sldId="285"/>
            <ac:spMk id="3" creationId="{E5434903-82C3-714C-85BF-E596A78873D6}"/>
          </ac:spMkLst>
        </pc:spChg>
        <pc:spChg chg="mod">
          <ac:chgData name="nikita bakanchev" userId="7425f483d9e5d2b1" providerId="LiveId" clId="{59F9F72A-1DA4-B143-ABE8-402418C0CCF4}" dt="2020-04-11T06:31:47.775" v="1537" actId="1076"/>
          <ac:spMkLst>
            <pc:docMk/>
            <pc:sldMk cId="3903304410" sldId="285"/>
            <ac:spMk id="23" creationId="{80D89284-5D9A-3647-B76F-479F06C44A2E}"/>
          </ac:spMkLst>
        </pc:spChg>
        <pc:graphicFrameChg chg="modGraphic">
          <ac:chgData name="nikita bakanchev" userId="7425f483d9e5d2b1" providerId="LiveId" clId="{59F9F72A-1DA4-B143-ABE8-402418C0CCF4}" dt="2020-04-11T06:31:52.626" v="1538" actId="20577"/>
          <ac:graphicFrameMkLst>
            <pc:docMk/>
            <pc:sldMk cId="3903304410" sldId="285"/>
            <ac:graphicFrameMk id="5" creationId="{C7CC3F1E-FDED-4043-84DF-C717CD28E360}"/>
          </ac:graphicFrameMkLst>
        </pc:graphicFrameChg>
        <pc:cxnChg chg="mod">
          <ac:chgData name="nikita bakanchev" userId="7425f483d9e5d2b1" providerId="LiveId" clId="{59F9F72A-1DA4-B143-ABE8-402418C0CCF4}" dt="2020-04-11T06:31:31.680" v="1535" actId="14100"/>
          <ac:cxnSpMkLst>
            <pc:docMk/>
            <pc:sldMk cId="3903304410" sldId="285"/>
            <ac:cxnSpMk id="6" creationId="{8F518B58-7478-444F-AEF1-24D713527B4A}"/>
          </ac:cxnSpMkLst>
        </pc:cxnChg>
      </pc:sldChg>
      <pc:sldChg chg="addSp modSp add">
        <pc:chgData name="nikita bakanchev" userId="7425f483d9e5d2b1" providerId="LiveId" clId="{59F9F72A-1DA4-B143-ABE8-402418C0CCF4}" dt="2020-04-11T06:33:09.703" v="1665" actId="20577"/>
        <pc:sldMkLst>
          <pc:docMk/>
          <pc:sldMk cId="3497479636" sldId="286"/>
        </pc:sldMkLst>
        <pc:spChg chg="add mod">
          <ac:chgData name="nikita bakanchev" userId="7425f483d9e5d2b1" providerId="LiveId" clId="{59F9F72A-1DA4-B143-ABE8-402418C0CCF4}" dt="2020-04-11T06:33:09.703" v="1665" actId="20577"/>
          <ac:spMkLst>
            <pc:docMk/>
            <pc:sldMk cId="3497479636" sldId="286"/>
            <ac:spMk id="8" creationId="{43F2D4B4-1781-4748-82DD-DF082F869709}"/>
          </ac:spMkLst>
        </pc:spChg>
        <pc:spChg chg="mod">
          <ac:chgData name="nikita bakanchev" userId="7425f483d9e5d2b1" providerId="LiveId" clId="{59F9F72A-1DA4-B143-ABE8-402418C0CCF4}" dt="2020-04-11T06:32:29.245" v="1544" actId="1076"/>
          <ac:spMkLst>
            <pc:docMk/>
            <pc:sldMk cId="3497479636" sldId="286"/>
            <ac:spMk id="23" creationId="{80D89284-5D9A-3647-B76F-479F06C44A2E}"/>
          </ac:spMkLst>
        </pc:spChg>
        <pc:cxnChg chg="mod">
          <ac:chgData name="nikita bakanchev" userId="7425f483d9e5d2b1" providerId="LiveId" clId="{59F9F72A-1DA4-B143-ABE8-402418C0CCF4}" dt="2020-04-11T06:32:20.956" v="1543" actId="14100"/>
          <ac:cxnSpMkLst>
            <pc:docMk/>
            <pc:sldMk cId="3497479636" sldId="286"/>
            <ac:cxnSpMk id="6" creationId="{8F518B58-7478-444F-AEF1-24D713527B4A}"/>
          </ac:cxnSpMkLst>
        </pc:cxnChg>
      </pc:sldChg>
      <pc:sldChg chg="modSp add">
        <pc:chgData name="nikita bakanchev" userId="7425f483d9e5d2b1" providerId="LiveId" clId="{59F9F72A-1DA4-B143-ABE8-402418C0CCF4}" dt="2020-04-11T06:36:51.997" v="1739" actId="20577"/>
        <pc:sldMkLst>
          <pc:docMk/>
          <pc:sldMk cId="482113887" sldId="287"/>
        </pc:sldMkLst>
        <pc:spChg chg="mod">
          <ac:chgData name="nikita bakanchev" userId="7425f483d9e5d2b1" providerId="LiveId" clId="{59F9F72A-1DA4-B143-ABE8-402418C0CCF4}" dt="2020-04-11T06:36:51.997" v="1739" actId="20577"/>
          <ac:spMkLst>
            <pc:docMk/>
            <pc:sldMk cId="482113887" sldId="287"/>
            <ac:spMk id="8" creationId="{43F2D4B4-1781-4748-82DD-DF082F869709}"/>
          </ac:spMkLst>
        </pc:spChg>
      </pc:sldChg>
      <pc:sldChg chg="modSp add">
        <pc:chgData name="nikita bakanchev" userId="7425f483d9e5d2b1" providerId="LiveId" clId="{59F9F72A-1DA4-B143-ABE8-402418C0CCF4}" dt="2020-04-11T06:38:46.859" v="1744" actId="20577"/>
        <pc:sldMkLst>
          <pc:docMk/>
          <pc:sldMk cId="3461554532" sldId="288"/>
        </pc:sldMkLst>
        <pc:graphicFrameChg chg="modGraphic">
          <ac:chgData name="nikita bakanchev" userId="7425f483d9e5d2b1" providerId="LiveId" clId="{59F9F72A-1DA4-B143-ABE8-402418C0CCF4}" dt="2020-04-11T06:38:46.859" v="1744" actId="20577"/>
          <ac:graphicFrameMkLst>
            <pc:docMk/>
            <pc:sldMk cId="3461554532" sldId="288"/>
            <ac:graphicFrameMk id="5" creationId="{C7CC3F1E-FDED-4043-84DF-C717CD28E360}"/>
          </ac:graphicFrameMkLst>
        </pc:graphicFrameChg>
      </pc:sldChg>
      <pc:sldChg chg="addSp modSp add">
        <pc:chgData name="nikita bakanchev" userId="7425f483d9e5d2b1" providerId="LiveId" clId="{59F9F72A-1DA4-B143-ABE8-402418C0CCF4}" dt="2020-04-18T11:25:59.779" v="11258"/>
        <pc:sldMkLst>
          <pc:docMk/>
          <pc:sldMk cId="1388777914" sldId="289"/>
        </pc:sldMkLst>
        <pc:graphicFrameChg chg="mod modGraphic">
          <ac:chgData name="nikita bakanchev" userId="7425f483d9e5d2b1" providerId="LiveId" clId="{59F9F72A-1DA4-B143-ABE8-402418C0CCF4}" dt="2020-04-11T06:40:04.492" v="1763" actId="20577"/>
          <ac:graphicFrameMkLst>
            <pc:docMk/>
            <pc:sldMk cId="1388777914" sldId="289"/>
            <ac:graphicFrameMk id="5" creationId="{C7CC3F1E-FDED-4043-84DF-C717CD28E360}"/>
          </ac:graphicFrameMkLst>
        </pc:graphicFrameChg>
        <pc:inkChg chg="add">
          <ac:chgData name="nikita bakanchev" userId="7425f483d9e5d2b1" providerId="LiveId" clId="{59F9F72A-1DA4-B143-ABE8-402418C0CCF4}" dt="2020-04-18T11:25:59.779" v="11258"/>
          <ac:inkMkLst>
            <pc:docMk/>
            <pc:sldMk cId="1388777914" sldId="289"/>
            <ac:inkMk id="3" creationId="{FE49C245-5675-BD4B-85C0-C809B274C8E1}"/>
          </ac:inkMkLst>
        </pc:inkChg>
      </pc:sldChg>
      <pc:sldChg chg="delSp modSp add ord">
        <pc:chgData name="nikita bakanchev" userId="7425f483d9e5d2b1" providerId="LiveId" clId="{59F9F72A-1DA4-B143-ABE8-402418C0CCF4}" dt="2020-04-11T06:41:45.567" v="1771" actId="478"/>
        <pc:sldMkLst>
          <pc:docMk/>
          <pc:sldMk cId="965606274" sldId="290"/>
        </pc:sldMkLst>
        <pc:spChg chg="del">
          <ac:chgData name="nikita bakanchev" userId="7425f483d9e5d2b1" providerId="LiveId" clId="{59F9F72A-1DA4-B143-ABE8-402418C0CCF4}" dt="2020-04-11T06:41:45.567" v="1771" actId="478"/>
          <ac:spMkLst>
            <pc:docMk/>
            <pc:sldMk cId="965606274" sldId="290"/>
            <ac:spMk id="23" creationId="{80D89284-5D9A-3647-B76F-479F06C44A2E}"/>
          </ac:spMkLst>
        </pc:spChg>
        <pc:graphicFrameChg chg="mod modGraphic">
          <ac:chgData name="nikita bakanchev" userId="7425f483d9e5d2b1" providerId="LiveId" clId="{59F9F72A-1DA4-B143-ABE8-402418C0CCF4}" dt="2020-04-11T06:40:28.640" v="1770" actId="20577"/>
          <ac:graphicFrameMkLst>
            <pc:docMk/>
            <pc:sldMk cId="965606274" sldId="290"/>
            <ac:graphicFrameMk id="5" creationId="{C7CC3F1E-FDED-4043-84DF-C717CD28E360}"/>
          </ac:graphicFrameMkLst>
        </pc:graphicFrameChg>
      </pc:sldChg>
      <pc:sldChg chg="addSp delSp modSp add">
        <pc:chgData name="nikita bakanchev" userId="7425f483d9e5d2b1" providerId="LiveId" clId="{59F9F72A-1DA4-B143-ABE8-402418C0CCF4}" dt="2020-04-11T07:08:47.039" v="2152" actId="20577"/>
        <pc:sldMkLst>
          <pc:docMk/>
          <pc:sldMk cId="179836466" sldId="291"/>
        </pc:sldMkLst>
        <pc:spChg chg="mod">
          <ac:chgData name="nikita bakanchev" userId="7425f483d9e5d2b1" providerId="LiveId" clId="{59F9F72A-1DA4-B143-ABE8-402418C0CCF4}" dt="2020-04-11T07:07:07.025" v="2003" actId="20577"/>
          <ac:spMkLst>
            <pc:docMk/>
            <pc:sldMk cId="179836466" sldId="291"/>
            <ac:spMk id="2" creationId="{10603C4E-DF38-A344-AD86-36554128F8CA}"/>
          </ac:spMkLst>
        </pc:spChg>
        <pc:spChg chg="mod">
          <ac:chgData name="nikita bakanchev" userId="7425f483d9e5d2b1" providerId="LiveId" clId="{59F9F72A-1DA4-B143-ABE8-402418C0CCF4}" dt="2020-04-11T07:07:31.317" v="2050" actId="14100"/>
          <ac:spMkLst>
            <pc:docMk/>
            <pc:sldMk cId="179836466" sldId="291"/>
            <ac:spMk id="3" creationId="{D5FC133A-3D0E-864D-8515-3EFD4129F591}"/>
          </ac:spMkLst>
        </pc:spChg>
        <pc:graphicFrameChg chg="add del mod">
          <ac:chgData name="nikita bakanchev" userId="7425f483d9e5d2b1" providerId="LiveId" clId="{59F9F72A-1DA4-B143-ABE8-402418C0CCF4}" dt="2020-04-11T07:07:57.140" v="2054"/>
          <ac:graphicFrameMkLst>
            <pc:docMk/>
            <pc:sldMk cId="179836466" sldId="291"/>
            <ac:graphicFrameMk id="4" creationId="{A94FE94F-6516-A443-8609-59C825DA7066}"/>
          </ac:graphicFrameMkLst>
        </pc:graphicFrameChg>
        <pc:graphicFrameChg chg="add mod modGraphic">
          <ac:chgData name="nikita bakanchev" userId="7425f483d9e5d2b1" providerId="LiveId" clId="{59F9F72A-1DA4-B143-ABE8-402418C0CCF4}" dt="2020-04-11T07:08:47.039" v="2152" actId="20577"/>
          <ac:graphicFrameMkLst>
            <pc:docMk/>
            <pc:sldMk cId="179836466" sldId="291"/>
            <ac:graphicFrameMk id="5" creationId="{C7C08FA4-96E5-DB4C-8ADA-3BA90188998F}"/>
          </ac:graphicFrameMkLst>
        </pc:graphicFrameChg>
      </pc:sldChg>
      <pc:sldChg chg="modSp add">
        <pc:chgData name="nikita bakanchev" userId="7425f483d9e5d2b1" providerId="LiveId" clId="{59F9F72A-1DA4-B143-ABE8-402418C0CCF4}" dt="2020-04-11T07:49:51.982" v="3067" actId="20577"/>
        <pc:sldMkLst>
          <pc:docMk/>
          <pc:sldMk cId="967163816" sldId="292"/>
        </pc:sldMkLst>
        <pc:spChg chg="mod">
          <ac:chgData name="nikita bakanchev" userId="7425f483d9e5d2b1" providerId="LiveId" clId="{59F9F72A-1DA4-B143-ABE8-402418C0CCF4}" dt="2020-04-11T07:45:17.700" v="2498" actId="20577"/>
          <ac:spMkLst>
            <pc:docMk/>
            <pc:sldMk cId="967163816" sldId="292"/>
            <ac:spMk id="2" creationId="{18E12FA4-20E3-624F-A2E7-88FA22E748D2}"/>
          </ac:spMkLst>
        </pc:spChg>
        <pc:spChg chg="mod">
          <ac:chgData name="nikita bakanchev" userId="7425f483d9e5d2b1" providerId="LiveId" clId="{59F9F72A-1DA4-B143-ABE8-402418C0CCF4}" dt="2020-04-11T07:49:51.982" v="3067" actId="20577"/>
          <ac:spMkLst>
            <pc:docMk/>
            <pc:sldMk cId="967163816" sldId="292"/>
            <ac:spMk id="3" creationId="{296A678E-E793-1641-9FEC-D4C54689894B}"/>
          </ac:spMkLst>
        </pc:spChg>
      </pc:sldChg>
      <pc:sldChg chg="addSp delSp modSp add">
        <pc:chgData name="nikita bakanchev" userId="7425f483d9e5d2b1" providerId="LiveId" clId="{59F9F72A-1DA4-B143-ABE8-402418C0CCF4}" dt="2020-04-18T11:25:59.779" v="11258"/>
        <pc:sldMkLst>
          <pc:docMk/>
          <pc:sldMk cId="3278056297" sldId="293"/>
        </pc:sldMkLst>
        <pc:spChg chg="mod">
          <ac:chgData name="nikita bakanchev" userId="7425f483d9e5d2b1" providerId="LiveId" clId="{59F9F72A-1DA4-B143-ABE8-402418C0CCF4}" dt="2020-04-11T08:19:29.502" v="3857" actId="20577"/>
          <ac:spMkLst>
            <pc:docMk/>
            <pc:sldMk cId="3278056297" sldId="293"/>
            <ac:spMk id="2" creationId="{6E7BAE83-E290-C74F-9D90-A531F40106F7}"/>
          </ac:spMkLst>
        </pc:spChg>
        <pc:spChg chg="del mod">
          <ac:chgData name="nikita bakanchev" userId="7425f483d9e5d2b1" providerId="LiveId" clId="{59F9F72A-1DA4-B143-ABE8-402418C0CCF4}" dt="2020-04-11T07:52:40.928" v="3070" actId="3680"/>
          <ac:spMkLst>
            <pc:docMk/>
            <pc:sldMk cId="3278056297" sldId="293"/>
            <ac:spMk id="3" creationId="{8FB0B64D-5FF0-FA42-BDA4-2E0423F68B08}"/>
          </ac:spMkLst>
        </pc:spChg>
        <pc:spChg chg="add mod">
          <ac:chgData name="nikita bakanchev" userId="7425f483d9e5d2b1" providerId="LiveId" clId="{59F9F72A-1DA4-B143-ABE8-402418C0CCF4}" dt="2020-04-11T07:57:11.770" v="3199" actId="1076"/>
          <ac:spMkLst>
            <pc:docMk/>
            <pc:sldMk cId="3278056297" sldId="293"/>
            <ac:spMk id="5" creationId="{42A71914-8EBF-3B42-BBFE-486CFB3D59FC}"/>
          </ac:spMkLst>
        </pc:spChg>
        <pc:graphicFrameChg chg="add mod modGraphic">
          <ac:chgData name="nikita bakanchev" userId="7425f483d9e5d2b1" providerId="LiveId" clId="{59F9F72A-1DA4-B143-ABE8-402418C0CCF4}" dt="2020-04-11T07:57:21.263" v="3200" actId="1076"/>
          <ac:graphicFrameMkLst>
            <pc:docMk/>
            <pc:sldMk cId="3278056297" sldId="293"/>
            <ac:graphicFrameMk id="4" creationId="{19F12511-3D40-BE42-9189-D70AE9967830}"/>
          </ac:graphicFrameMkLst>
        </pc:graphicFrameChg>
        <pc:inkChg chg="add">
          <ac:chgData name="nikita bakanchev" userId="7425f483d9e5d2b1" providerId="LiveId" clId="{59F9F72A-1DA4-B143-ABE8-402418C0CCF4}" dt="2020-04-18T11:25:59.779" v="11258"/>
          <ac:inkMkLst>
            <pc:docMk/>
            <pc:sldMk cId="3278056297" sldId="293"/>
            <ac:inkMk id="3" creationId="{E58BDC7E-22BD-B247-B874-88FB29232142}"/>
          </ac:inkMkLst>
        </pc:inkChg>
      </pc:sldChg>
      <pc:sldChg chg="addSp modSp add">
        <pc:chgData name="nikita bakanchev" userId="7425f483d9e5d2b1" providerId="LiveId" clId="{59F9F72A-1DA4-B143-ABE8-402418C0CCF4}" dt="2020-04-11T08:19:38.664" v="3868" actId="20577"/>
        <pc:sldMkLst>
          <pc:docMk/>
          <pc:sldMk cId="2966440077" sldId="294"/>
        </pc:sldMkLst>
        <pc:spChg chg="mod">
          <ac:chgData name="nikita bakanchev" userId="7425f483d9e5d2b1" providerId="LiveId" clId="{59F9F72A-1DA4-B143-ABE8-402418C0CCF4}" dt="2020-04-11T08:19:38.664" v="3868" actId="20577"/>
          <ac:spMkLst>
            <pc:docMk/>
            <pc:sldMk cId="2966440077" sldId="294"/>
            <ac:spMk id="2" creationId="{6E7BAE83-E290-C74F-9D90-A531F40106F7}"/>
          </ac:spMkLst>
        </pc:spChg>
        <pc:spChg chg="add mod">
          <ac:chgData name="nikita bakanchev" userId="7425f483d9e5d2b1" providerId="LiveId" clId="{59F9F72A-1DA4-B143-ABE8-402418C0CCF4}" dt="2020-04-11T07:56:44.530" v="3194" actId="1076"/>
          <ac:spMkLst>
            <pc:docMk/>
            <pc:sldMk cId="2966440077" sldId="294"/>
            <ac:spMk id="3" creationId="{7E9F63E0-3E01-2347-BADF-8AF78C24A079}"/>
          </ac:spMkLst>
        </pc:spChg>
        <pc:spChg chg="mod">
          <ac:chgData name="nikita bakanchev" userId="7425f483d9e5d2b1" providerId="LiveId" clId="{59F9F72A-1DA4-B143-ABE8-402418C0CCF4}" dt="2020-04-11T07:56:48.783" v="3195" actId="1076"/>
          <ac:spMkLst>
            <pc:docMk/>
            <pc:sldMk cId="2966440077" sldId="294"/>
            <ac:spMk id="5" creationId="{42A71914-8EBF-3B42-BBFE-486CFB3D59FC}"/>
          </ac:spMkLst>
        </pc:spChg>
        <pc:spChg chg="add mod">
          <ac:chgData name="nikita bakanchev" userId="7425f483d9e5d2b1" providerId="LiveId" clId="{59F9F72A-1DA4-B143-ABE8-402418C0CCF4}" dt="2020-04-11T07:56:44.530" v="3194" actId="1076"/>
          <ac:spMkLst>
            <pc:docMk/>
            <pc:sldMk cId="2966440077" sldId="294"/>
            <ac:spMk id="6" creationId="{E5A33626-02E7-C647-BBC4-0F14E95306D0}"/>
          </ac:spMkLst>
        </pc:spChg>
        <pc:graphicFrameChg chg="mod">
          <ac:chgData name="nikita bakanchev" userId="7425f483d9e5d2b1" providerId="LiveId" clId="{59F9F72A-1DA4-B143-ABE8-402418C0CCF4}" dt="2020-04-11T07:56:44.530" v="3194" actId="1076"/>
          <ac:graphicFrameMkLst>
            <pc:docMk/>
            <pc:sldMk cId="2966440077" sldId="294"/>
            <ac:graphicFrameMk id="4" creationId="{19F12511-3D40-BE42-9189-D70AE9967830}"/>
          </ac:graphicFrameMkLst>
        </pc:graphicFrameChg>
      </pc:sldChg>
      <pc:sldChg chg="modSp add">
        <pc:chgData name="nikita bakanchev" userId="7425f483d9e5d2b1" providerId="LiveId" clId="{59F9F72A-1DA4-B143-ABE8-402418C0CCF4}" dt="2020-04-11T08:19:47.286" v="3881" actId="20577"/>
        <pc:sldMkLst>
          <pc:docMk/>
          <pc:sldMk cId="3574788025" sldId="295"/>
        </pc:sldMkLst>
        <pc:spChg chg="mod">
          <ac:chgData name="nikita bakanchev" userId="7425f483d9e5d2b1" providerId="LiveId" clId="{59F9F72A-1DA4-B143-ABE8-402418C0CCF4}" dt="2020-04-11T08:19:47.286" v="3881" actId="20577"/>
          <ac:spMkLst>
            <pc:docMk/>
            <pc:sldMk cId="3574788025" sldId="295"/>
            <ac:spMk id="2" creationId="{6E7BAE83-E290-C74F-9D90-A531F40106F7}"/>
          </ac:spMkLst>
        </pc:spChg>
        <pc:spChg chg="mod">
          <ac:chgData name="nikita bakanchev" userId="7425f483d9e5d2b1" providerId="LiveId" clId="{59F9F72A-1DA4-B143-ABE8-402418C0CCF4}" dt="2020-04-11T07:56:31.379" v="3192" actId="1076"/>
          <ac:spMkLst>
            <pc:docMk/>
            <pc:sldMk cId="3574788025" sldId="295"/>
            <ac:spMk id="3" creationId="{7E9F63E0-3E01-2347-BADF-8AF78C24A079}"/>
          </ac:spMkLst>
        </pc:spChg>
        <pc:spChg chg="mod">
          <ac:chgData name="nikita bakanchev" userId="7425f483d9e5d2b1" providerId="LiveId" clId="{59F9F72A-1DA4-B143-ABE8-402418C0CCF4}" dt="2020-04-11T07:56:36.289" v="3193" actId="1076"/>
          <ac:spMkLst>
            <pc:docMk/>
            <pc:sldMk cId="3574788025" sldId="295"/>
            <ac:spMk id="5" creationId="{42A71914-8EBF-3B42-BBFE-486CFB3D59FC}"/>
          </ac:spMkLst>
        </pc:spChg>
        <pc:spChg chg="mod">
          <ac:chgData name="nikita bakanchev" userId="7425f483d9e5d2b1" providerId="LiveId" clId="{59F9F72A-1DA4-B143-ABE8-402418C0CCF4}" dt="2020-04-11T07:56:31.379" v="3192" actId="1076"/>
          <ac:spMkLst>
            <pc:docMk/>
            <pc:sldMk cId="3574788025" sldId="295"/>
            <ac:spMk id="6" creationId="{E5A33626-02E7-C647-BBC4-0F14E95306D0}"/>
          </ac:spMkLst>
        </pc:spChg>
        <pc:graphicFrameChg chg="mod">
          <ac:chgData name="nikita bakanchev" userId="7425f483d9e5d2b1" providerId="LiveId" clId="{59F9F72A-1DA4-B143-ABE8-402418C0CCF4}" dt="2020-04-11T07:56:31.379" v="3192" actId="1076"/>
          <ac:graphicFrameMkLst>
            <pc:docMk/>
            <pc:sldMk cId="3574788025" sldId="295"/>
            <ac:graphicFrameMk id="4" creationId="{19F12511-3D40-BE42-9189-D70AE9967830}"/>
          </ac:graphicFrameMkLst>
        </pc:graphicFrameChg>
      </pc:sldChg>
      <pc:sldChg chg="modSp add">
        <pc:chgData name="nikita bakanchev" userId="7425f483d9e5d2b1" providerId="LiveId" clId="{59F9F72A-1DA4-B143-ABE8-402418C0CCF4}" dt="2020-04-11T08:19:54.145" v="3890" actId="20577"/>
        <pc:sldMkLst>
          <pc:docMk/>
          <pc:sldMk cId="1470961856" sldId="296"/>
        </pc:sldMkLst>
        <pc:spChg chg="mod">
          <ac:chgData name="nikita bakanchev" userId="7425f483d9e5d2b1" providerId="LiveId" clId="{59F9F72A-1DA4-B143-ABE8-402418C0CCF4}" dt="2020-04-11T08:19:54.145" v="3890" actId="20577"/>
          <ac:spMkLst>
            <pc:docMk/>
            <pc:sldMk cId="1470961856" sldId="296"/>
            <ac:spMk id="2" creationId="{6E7BAE83-E290-C74F-9D90-A531F40106F7}"/>
          </ac:spMkLst>
        </pc:spChg>
        <pc:spChg chg="mod">
          <ac:chgData name="nikita bakanchev" userId="7425f483d9e5d2b1" providerId="LiveId" clId="{59F9F72A-1DA4-B143-ABE8-402418C0CCF4}" dt="2020-04-11T07:57:44.461" v="3202" actId="1076"/>
          <ac:spMkLst>
            <pc:docMk/>
            <pc:sldMk cId="1470961856" sldId="296"/>
            <ac:spMk id="3" creationId="{7E9F63E0-3E01-2347-BADF-8AF78C24A079}"/>
          </ac:spMkLst>
        </pc:spChg>
        <pc:spChg chg="mod">
          <ac:chgData name="nikita bakanchev" userId="7425f483d9e5d2b1" providerId="LiveId" clId="{59F9F72A-1DA4-B143-ABE8-402418C0CCF4}" dt="2020-04-11T08:00:34.304" v="3275" actId="1076"/>
          <ac:spMkLst>
            <pc:docMk/>
            <pc:sldMk cId="1470961856" sldId="296"/>
            <ac:spMk id="5" creationId="{42A71914-8EBF-3B42-BBFE-486CFB3D59FC}"/>
          </ac:spMkLst>
        </pc:spChg>
        <pc:spChg chg="mod">
          <ac:chgData name="nikita bakanchev" userId="7425f483d9e5d2b1" providerId="LiveId" clId="{59F9F72A-1DA4-B143-ABE8-402418C0CCF4}" dt="2020-04-11T07:57:44.461" v="3202" actId="1076"/>
          <ac:spMkLst>
            <pc:docMk/>
            <pc:sldMk cId="1470961856" sldId="296"/>
            <ac:spMk id="6" creationId="{E5A33626-02E7-C647-BBC4-0F14E95306D0}"/>
          </ac:spMkLst>
        </pc:spChg>
        <pc:graphicFrameChg chg="mod">
          <ac:chgData name="nikita bakanchev" userId="7425f483d9e5d2b1" providerId="LiveId" clId="{59F9F72A-1DA4-B143-ABE8-402418C0CCF4}" dt="2020-04-11T07:57:44.461" v="3202" actId="1076"/>
          <ac:graphicFrameMkLst>
            <pc:docMk/>
            <pc:sldMk cId="1470961856" sldId="296"/>
            <ac:graphicFrameMk id="4" creationId="{19F12511-3D40-BE42-9189-D70AE9967830}"/>
          </ac:graphicFrameMkLst>
        </pc:graphicFrameChg>
      </pc:sldChg>
      <pc:sldChg chg="addSp modSp add">
        <pc:chgData name="nikita bakanchev" userId="7425f483d9e5d2b1" providerId="LiveId" clId="{59F9F72A-1DA4-B143-ABE8-402418C0CCF4}" dt="2020-04-18T11:25:59.779" v="11258"/>
        <pc:sldMkLst>
          <pc:docMk/>
          <pc:sldMk cId="3223835240" sldId="297"/>
        </pc:sldMkLst>
        <pc:spChg chg="mod">
          <ac:chgData name="nikita bakanchev" userId="7425f483d9e5d2b1" providerId="LiveId" clId="{59F9F72A-1DA4-B143-ABE8-402418C0CCF4}" dt="2020-04-11T08:20:00.055" v="3899" actId="20577"/>
          <ac:spMkLst>
            <pc:docMk/>
            <pc:sldMk cId="3223835240" sldId="297"/>
            <ac:spMk id="2" creationId="{6E7BAE83-E290-C74F-9D90-A531F40106F7}"/>
          </ac:spMkLst>
        </pc:spChg>
        <pc:spChg chg="mod">
          <ac:chgData name="nikita bakanchev" userId="7425f483d9e5d2b1" providerId="LiveId" clId="{59F9F72A-1DA4-B143-ABE8-402418C0CCF4}" dt="2020-04-11T07:57:55.965" v="3204" actId="1076"/>
          <ac:spMkLst>
            <pc:docMk/>
            <pc:sldMk cId="3223835240" sldId="297"/>
            <ac:spMk id="3" creationId="{7E9F63E0-3E01-2347-BADF-8AF78C24A079}"/>
          </ac:spMkLst>
        </pc:spChg>
        <pc:spChg chg="mod">
          <ac:chgData name="nikita bakanchev" userId="7425f483d9e5d2b1" providerId="LiveId" clId="{59F9F72A-1DA4-B143-ABE8-402418C0CCF4}" dt="2020-04-11T08:00:28.339" v="3274" actId="1076"/>
          <ac:spMkLst>
            <pc:docMk/>
            <pc:sldMk cId="3223835240" sldId="297"/>
            <ac:spMk id="5" creationId="{42A71914-8EBF-3B42-BBFE-486CFB3D59FC}"/>
          </ac:spMkLst>
        </pc:spChg>
        <pc:spChg chg="mod">
          <ac:chgData name="nikita bakanchev" userId="7425f483d9e5d2b1" providerId="LiveId" clId="{59F9F72A-1DA4-B143-ABE8-402418C0CCF4}" dt="2020-04-11T07:58:06.468" v="3211" actId="20577"/>
          <ac:spMkLst>
            <pc:docMk/>
            <pc:sldMk cId="3223835240" sldId="297"/>
            <ac:spMk id="6" creationId="{E5A33626-02E7-C647-BBC4-0F14E95306D0}"/>
          </ac:spMkLst>
        </pc:spChg>
        <pc:spChg chg="add mod">
          <ac:chgData name="nikita bakanchev" userId="7425f483d9e5d2b1" providerId="LiveId" clId="{59F9F72A-1DA4-B143-ABE8-402418C0CCF4}" dt="2020-04-11T07:58:19.441" v="3213" actId="1076"/>
          <ac:spMkLst>
            <pc:docMk/>
            <pc:sldMk cId="3223835240" sldId="297"/>
            <ac:spMk id="8" creationId="{91F3C068-7DA8-8F46-B275-8082BBFC1956}"/>
          </ac:spMkLst>
        </pc:spChg>
        <pc:spChg chg="add mod">
          <ac:chgData name="nikita bakanchev" userId="7425f483d9e5d2b1" providerId="LiveId" clId="{59F9F72A-1DA4-B143-ABE8-402418C0CCF4}" dt="2020-04-11T07:58:36.711" v="3223" actId="1076"/>
          <ac:spMkLst>
            <pc:docMk/>
            <pc:sldMk cId="3223835240" sldId="297"/>
            <ac:spMk id="9" creationId="{12D5A60F-EC6A-D74A-961C-0F105EC3A699}"/>
          </ac:spMkLst>
        </pc:spChg>
        <pc:graphicFrameChg chg="add mod modGraphic">
          <ac:chgData name="nikita bakanchev" userId="7425f483d9e5d2b1" providerId="LiveId" clId="{59F9F72A-1DA4-B143-ABE8-402418C0CCF4}" dt="2020-04-11T07:58:42.034" v="3227" actId="20577"/>
          <ac:graphicFrameMkLst>
            <pc:docMk/>
            <pc:sldMk cId="3223835240" sldId="297"/>
            <ac:graphicFrameMk id="7" creationId="{7F0DE410-6B76-A14B-B37A-86804D7A9692}"/>
          </ac:graphicFrameMkLst>
        </pc:graphicFrameChg>
        <pc:inkChg chg="add">
          <ac:chgData name="nikita bakanchev" userId="7425f483d9e5d2b1" providerId="LiveId" clId="{59F9F72A-1DA4-B143-ABE8-402418C0CCF4}" dt="2020-04-18T11:25:59.779" v="11258"/>
          <ac:inkMkLst>
            <pc:docMk/>
            <pc:sldMk cId="3223835240" sldId="297"/>
            <ac:inkMk id="10" creationId="{223C01B1-1E09-E944-AD57-5BD4E3F1F88A}"/>
          </ac:inkMkLst>
        </pc:inkChg>
      </pc:sldChg>
      <pc:sldChg chg="modSp add">
        <pc:chgData name="nikita bakanchev" userId="7425f483d9e5d2b1" providerId="LiveId" clId="{59F9F72A-1DA4-B143-ABE8-402418C0CCF4}" dt="2020-04-11T08:20:07.457" v="3908" actId="20577"/>
        <pc:sldMkLst>
          <pc:docMk/>
          <pc:sldMk cId="2192172662" sldId="298"/>
        </pc:sldMkLst>
        <pc:spChg chg="mod">
          <ac:chgData name="nikita bakanchev" userId="7425f483d9e5d2b1" providerId="LiveId" clId="{59F9F72A-1DA4-B143-ABE8-402418C0CCF4}" dt="2020-04-11T08:20:07.457" v="3908" actId="20577"/>
          <ac:spMkLst>
            <pc:docMk/>
            <pc:sldMk cId="2192172662" sldId="298"/>
            <ac:spMk id="2" creationId="{6E7BAE83-E290-C74F-9D90-A531F40106F7}"/>
          </ac:spMkLst>
        </pc:spChg>
        <pc:spChg chg="mod">
          <ac:chgData name="nikita bakanchev" userId="7425f483d9e5d2b1" providerId="LiveId" clId="{59F9F72A-1DA4-B143-ABE8-402418C0CCF4}" dt="2020-04-11T07:58:53.793" v="3229" actId="1076"/>
          <ac:spMkLst>
            <pc:docMk/>
            <pc:sldMk cId="2192172662" sldId="298"/>
            <ac:spMk id="3" creationId="{7E9F63E0-3E01-2347-BADF-8AF78C24A079}"/>
          </ac:spMkLst>
        </pc:spChg>
        <pc:spChg chg="mod">
          <ac:chgData name="nikita bakanchev" userId="7425f483d9e5d2b1" providerId="LiveId" clId="{59F9F72A-1DA4-B143-ABE8-402418C0CCF4}" dt="2020-04-11T08:00:17.711" v="3272" actId="1076"/>
          <ac:spMkLst>
            <pc:docMk/>
            <pc:sldMk cId="2192172662" sldId="298"/>
            <ac:spMk id="5" creationId="{42A71914-8EBF-3B42-BBFE-486CFB3D59FC}"/>
          </ac:spMkLst>
        </pc:spChg>
        <pc:spChg chg="mod">
          <ac:chgData name="nikita bakanchev" userId="7425f483d9e5d2b1" providerId="LiveId" clId="{59F9F72A-1DA4-B143-ABE8-402418C0CCF4}" dt="2020-04-11T07:59:00.176" v="3232" actId="20577"/>
          <ac:spMkLst>
            <pc:docMk/>
            <pc:sldMk cId="2192172662" sldId="298"/>
            <ac:spMk id="6" creationId="{E5A33626-02E7-C647-BBC4-0F14E95306D0}"/>
          </ac:spMkLst>
        </pc:spChg>
        <pc:spChg chg="mod">
          <ac:chgData name="nikita bakanchev" userId="7425f483d9e5d2b1" providerId="LiveId" clId="{59F9F72A-1DA4-B143-ABE8-402418C0CCF4}" dt="2020-04-11T07:59:04.348" v="3233" actId="1076"/>
          <ac:spMkLst>
            <pc:docMk/>
            <pc:sldMk cId="2192172662" sldId="298"/>
            <ac:spMk id="8" creationId="{91F3C068-7DA8-8F46-B275-8082BBFC1956}"/>
          </ac:spMkLst>
        </pc:spChg>
        <pc:spChg chg="mod">
          <ac:chgData name="nikita bakanchev" userId="7425f483d9e5d2b1" providerId="LiveId" clId="{59F9F72A-1DA4-B143-ABE8-402418C0CCF4}" dt="2020-04-11T07:59:09.832" v="3236" actId="20577"/>
          <ac:spMkLst>
            <pc:docMk/>
            <pc:sldMk cId="2192172662" sldId="298"/>
            <ac:spMk id="9" creationId="{12D5A60F-EC6A-D74A-961C-0F105EC3A699}"/>
          </ac:spMkLst>
        </pc:spChg>
        <pc:graphicFrameChg chg="modGraphic">
          <ac:chgData name="nikita bakanchev" userId="7425f483d9e5d2b1" providerId="LiveId" clId="{59F9F72A-1DA4-B143-ABE8-402418C0CCF4}" dt="2020-04-11T07:59:40.722" v="3247" actId="20577"/>
          <ac:graphicFrameMkLst>
            <pc:docMk/>
            <pc:sldMk cId="2192172662" sldId="298"/>
            <ac:graphicFrameMk id="4" creationId="{19F12511-3D40-BE42-9189-D70AE9967830}"/>
          </ac:graphicFrameMkLst>
        </pc:graphicFrameChg>
        <pc:graphicFrameChg chg="modGraphic">
          <ac:chgData name="nikita bakanchev" userId="7425f483d9e5d2b1" providerId="LiveId" clId="{59F9F72A-1DA4-B143-ABE8-402418C0CCF4}" dt="2020-04-11T07:59:14.688" v="3240" actId="20577"/>
          <ac:graphicFrameMkLst>
            <pc:docMk/>
            <pc:sldMk cId="2192172662" sldId="298"/>
            <ac:graphicFrameMk id="7" creationId="{7F0DE410-6B76-A14B-B37A-86804D7A9692}"/>
          </ac:graphicFrameMkLst>
        </pc:graphicFrameChg>
      </pc:sldChg>
      <pc:sldChg chg="delSp modSp add">
        <pc:chgData name="nikita bakanchev" userId="7425f483d9e5d2b1" providerId="LiveId" clId="{59F9F72A-1DA4-B143-ABE8-402418C0CCF4}" dt="2020-04-18T09:13:18.453" v="11150" actId="20577"/>
        <pc:sldMkLst>
          <pc:docMk/>
          <pc:sldMk cId="3542135845" sldId="299"/>
        </pc:sldMkLst>
        <pc:spChg chg="mod">
          <ac:chgData name="nikita bakanchev" userId="7425f483d9e5d2b1" providerId="LiveId" clId="{59F9F72A-1DA4-B143-ABE8-402418C0CCF4}" dt="2020-04-11T08:20:15.048" v="3917" actId="20577"/>
          <ac:spMkLst>
            <pc:docMk/>
            <pc:sldMk cId="3542135845" sldId="299"/>
            <ac:spMk id="2" creationId="{6E7BAE83-E290-C74F-9D90-A531F40106F7}"/>
          </ac:spMkLst>
        </pc:spChg>
        <pc:spChg chg="mod">
          <ac:chgData name="nikita bakanchev" userId="7425f483d9e5d2b1" providerId="LiveId" clId="{59F9F72A-1DA4-B143-ABE8-402418C0CCF4}" dt="2020-04-11T08:00:00.263" v="3262" actId="1076"/>
          <ac:spMkLst>
            <pc:docMk/>
            <pc:sldMk cId="3542135845" sldId="299"/>
            <ac:spMk id="3" creationId="{7E9F63E0-3E01-2347-BADF-8AF78C24A079}"/>
          </ac:spMkLst>
        </pc:spChg>
        <pc:spChg chg="mod">
          <ac:chgData name="nikita bakanchev" userId="7425f483d9e5d2b1" providerId="LiveId" clId="{59F9F72A-1DA4-B143-ABE8-402418C0CCF4}" dt="2020-04-11T08:00:11.724" v="3269" actId="1076"/>
          <ac:spMkLst>
            <pc:docMk/>
            <pc:sldMk cId="3542135845" sldId="299"/>
            <ac:spMk id="5" creationId="{42A71914-8EBF-3B42-BBFE-486CFB3D59FC}"/>
          </ac:spMkLst>
        </pc:spChg>
        <pc:spChg chg="del mod">
          <ac:chgData name="nikita bakanchev" userId="7425f483d9e5d2b1" providerId="LiveId" clId="{59F9F72A-1DA4-B143-ABE8-402418C0CCF4}" dt="2020-04-11T08:00:13.845" v="3271"/>
          <ac:spMkLst>
            <pc:docMk/>
            <pc:sldMk cId="3542135845" sldId="299"/>
            <ac:spMk id="6" creationId="{E5A33626-02E7-C647-BBC4-0F14E95306D0}"/>
          </ac:spMkLst>
        </pc:spChg>
        <pc:spChg chg="del">
          <ac:chgData name="nikita bakanchev" userId="7425f483d9e5d2b1" providerId="LiveId" clId="{59F9F72A-1DA4-B143-ABE8-402418C0CCF4}" dt="2020-04-11T07:59:26.437" v="3243" actId="478"/>
          <ac:spMkLst>
            <pc:docMk/>
            <pc:sldMk cId="3542135845" sldId="299"/>
            <ac:spMk id="8" creationId="{91F3C068-7DA8-8F46-B275-8082BBFC1956}"/>
          </ac:spMkLst>
        </pc:spChg>
        <pc:spChg chg="del">
          <ac:chgData name="nikita bakanchev" userId="7425f483d9e5d2b1" providerId="LiveId" clId="{59F9F72A-1DA4-B143-ABE8-402418C0CCF4}" dt="2020-04-11T07:59:26.437" v="3243" actId="478"/>
          <ac:spMkLst>
            <pc:docMk/>
            <pc:sldMk cId="3542135845" sldId="299"/>
            <ac:spMk id="9" creationId="{12D5A60F-EC6A-D74A-961C-0F105EC3A699}"/>
          </ac:spMkLst>
        </pc:spChg>
        <pc:graphicFrameChg chg="modGraphic">
          <ac:chgData name="nikita bakanchev" userId="7425f483d9e5d2b1" providerId="LiveId" clId="{59F9F72A-1DA4-B143-ABE8-402418C0CCF4}" dt="2020-04-18T09:13:18.453" v="11150" actId="20577"/>
          <ac:graphicFrameMkLst>
            <pc:docMk/>
            <pc:sldMk cId="3542135845" sldId="299"/>
            <ac:graphicFrameMk id="4" creationId="{19F12511-3D40-BE42-9189-D70AE9967830}"/>
          </ac:graphicFrameMkLst>
        </pc:graphicFrameChg>
        <pc:graphicFrameChg chg="del">
          <ac:chgData name="nikita bakanchev" userId="7425f483d9e5d2b1" providerId="LiveId" clId="{59F9F72A-1DA4-B143-ABE8-402418C0CCF4}" dt="2020-04-11T07:59:26.437" v="3243" actId="478"/>
          <ac:graphicFrameMkLst>
            <pc:docMk/>
            <pc:sldMk cId="3542135845" sldId="299"/>
            <ac:graphicFrameMk id="7" creationId="{7F0DE410-6B76-A14B-B37A-86804D7A9692}"/>
          </ac:graphicFrameMkLst>
        </pc:graphicFrameChg>
      </pc:sldChg>
      <pc:sldChg chg="addSp delSp modSp add">
        <pc:chgData name="nikita bakanchev" userId="7425f483d9e5d2b1" providerId="LiveId" clId="{59F9F72A-1DA4-B143-ABE8-402418C0CCF4}" dt="2020-04-18T11:25:59.779" v="11258"/>
        <pc:sldMkLst>
          <pc:docMk/>
          <pc:sldMk cId="4145107248" sldId="300"/>
        </pc:sldMkLst>
        <pc:spChg chg="mod">
          <ac:chgData name="nikita bakanchev" userId="7425f483d9e5d2b1" providerId="LiveId" clId="{59F9F72A-1DA4-B143-ABE8-402418C0CCF4}" dt="2020-04-11T08:20:22.767" v="3926" actId="20577"/>
          <ac:spMkLst>
            <pc:docMk/>
            <pc:sldMk cId="4145107248" sldId="300"/>
            <ac:spMk id="2" creationId="{6E7BAE83-E290-C74F-9D90-A531F40106F7}"/>
          </ac:spMkLst>
        </pc:spChg>
        <pc:spChg chg="add del mod">
          <ac:chgData name="nikita bakanchev" userId="7425f483d9e5d2b1" providerId="LiveId" clId="{59F9F72A-1DA4-B143-ABE8-402418C0CCF4}" dt="2020-04-11T08:02:07.897" v="3321"/>
          <ac:spMkLst>
            <pc:docMk/>
            <pc:sldMk cId="4145107248" sldId="300"/>
            <ac:spMk id="6" creationId="{4C8A9797-A5B4-4149-8ABC-4671182DB0FE}"/>
          </ac:spMkLst>
        </pc:spChg>
        <pc:spChg chg="add mod">
          <ac:chgData name="nikita bakanchev" userId="7425f483d9e5d2b1" providerId="LiveId" clId="{59F9F72A-1DA4-B143-ABE8-402418C0CCF4}" dt="2020-04-11T08:02:06.192" v="3319" actId="20577"/>
          <ac:spMkLst>
            <pc:docMk/>
            <pc:sldMk cId="4145107248" sldId="300"/>
            <ac:spMk id="7" creationId="{AD0E026E-5F16-B148-934A-70F5559E1310}"/>
          </ac:spMkLst>
        </pc:spChg>
        <pc:spChg chg="add mod">
          <ac:chgData name="nikita bakanchev" userId="7425f483d9e5d2b1" providerId="LiveId" clId="{59F9F72A-1DA4-B143-ABE8-402418C0CCF4}" dt="2020-04-11T08:02:49.720" v="3352" actId="20577"/>
          <ac:spMkLst>
            <pc:docMk/>
            <pc:sldMk cId="4145107248" sldId="300"/>
            <ac:spMk id="9" creationId="{745336C9-64A8-C047-8D81-589DBC4B4D0C}"/>
          </ac:spMkLst>
        </pc:spChg>
        <pc:spChg chg="add mod">
          <ac:chgData name="nikita bakanchev" userId="7425f483d9e5d2b1" providerId="LiveId" clId="{59F9F72A-1DA4-B143-ABE8-402418C0CCF4}" dt="2020-04-11T08:03:11.282" v="3380" actId="1076"/>
          <ac:spMkLst>
            <pc:docMk/>
            <pc:sldMk cId="4145107248" sldId="300"/>
            <ac:spMk id="10" creationId="{CE7EA9D4-E68C-474F-AE17-CB5F2133E7E4}"/>
          </ac:spMkLst>
        </pc:spChg>
        <pc:graphicFrameChg chg="modGraphic">
          <ac:chgData name="nikita bakanchev" userId="7425f483d9e5d2b1" providerId="LiveId" clId="{59F9F72A-1DA4-B143-ABE8-402418C0CCF4}" dt="2020-04-18T09:13:23.889" v="11152" actId="20577"/>
          <ac:graphicFrameMkLst>
            <pc:docMk/>
            <pc:sldMk cId="4145107248" sldId="300"/>
            <ac:graphicFrameMk id="4" creationId="{19F12511-3D40-BE42-9189-D70AE9967830}"/>
          </ac:graphicFrameMkLst>
        </pc:graphicFrameChg>
        <pc:graphicFrameChg chg="add mod modGraphic">
          <ac:chgData name="nikita bakanchev" userId="7425f483d9e5d2b1" providerId="LiveId" clId="{59F9F72A-1DA4-B143-ABE8-402418C0CCF4}" dt="2020-04-11T08:02:35.813" v="3327" actId="20577"/>
          <ac:graphicFrameMkLst>
            <pc:docMk/>
            <pc:sldMk cId="4145107248" sldId="300"/>
            <ac:graphicFrameMk id="8" creationId="{D8014B56-5F52-0543-AD8F-73581F91386C}"/>
          </ac:graphicFrameMkLst>
        </pc:graphicFrameChg>
        <pc:inkChg chg="add">
          <ac:chgData name="nikita bakanchev" userId="7425f483d9e5d2b1" providerId="LiveId" clId="{59F9F72A-1DA4-B143-ABE8-402418C0CCF4}" dt="2020-04-18T11:25:59.779" v="11258"/>
          <ac:inkMkLst>
            <pc:docMk/>
            <pc:sldMk cId="4145107248" sldId="300"/>
            <ac:inkMk id="6" creationId="{3EC6CE8F-BC1F-EC4F-B57A-E344CC60819B}"/>
          </ac:inkMkLst>
        </pc:inkChg>
      </pc:sldChg>
      <pc:sldChg chg="addSp delSp modSp add">
        <pc:chgData name="nikita bakanchev" userId="7425f483d9e5d2b1" providerId="LiveId" clId="{59F9F72A-1DA4-B143-ABE8-402418C0CCF4}" dt="2020-04-18T11:25:59.779" v="11258"/>
        <pc:sldMkLst>
          <pc:docMk/>
          <pc:sldMk cId="749979271" sldId="301"/>
        </pc:sldMkLst>
        <pc:spChg chg="mod">
          <ac:chgData name="nikita bakanchev" userId="7425f483d9e5d2b1" providerId="LiveId" clId="{59F9F72A-1DA4-B143-ABE8-402418C0CCF4}" dt="2020-04-11T08:20:56.395" v="3949" actId="20577"/>
          <ac:spMkLst>
            <pc:docMk/>
            <pc:sldMk cId="749979271" sldId="301"/>
            <ac:spMk id="2" creationId="{6E7BAE83-E290-C74F-9D90-A531F40106F7}"/>
          </ac:spMkLst>
        </pc:spChg>
        <pc:spChg chg="add del mod">
          <ac:chgData name="nikita bakanchev" userId="7425f483d9e5d2b1" providerId="LiveId" clId="{59F9F72A-1DA4-B143-ABE8-402418C0CCF4}" dt="2020-04-11T08:17:36.297" v="3842"/>
          <ac:spMkLst>
            <pc:docMk/>
            <pc:sldMk cId="749979271" sldId="301"/>
            <ac:spMk id="6" creationId="{F029E7B1-EB1C-0740-93F2-086521359B9D}"/>
          </ac:spMkLst>
        </pc:spChg>
        <pc:spChg chg="add del mod">
          <ac:chgData name="nikita bakanchev" userId="7425f483d9e5d2b1" providerId="LiveId" clId="{59F9F72A-1DA4-B143-ABE8-402418C0CCF4}" dt="2020-04-11T08:21:07.066" v="3952"/>
          <ac:spMkLst>
            <pc:docMk/>
            <pc:sldMk cId="749979271" sldId="301"/>
            <ac:spMk id="11" creationId="{F32239E3-F678-C549-B168-6A2D954C50D6}"/>
          </ac:spMkLst>
        </pc:spChg>
        <pc:inkChg chg="add">
          <ac:chgData name="nikita bakanchev" userId="7425f483d9e5d2b1" providerId="LiveId" clId="{59F9F72A-1DA4-B143-ABE8-402418C0CCF4}" dt="2020-04-18T11:25:59.779" v="11258"/>
          <ac:inkMkLst>
            <pc:docMk/>
            <pc:sldMk cId="749979271" sldId="301"/>
            <ac:inkMk id="6" creationId="{68A67858-879E-BC4E-ACFE-61E43420D548}"/>
          </ac:inkMkLst>
        </pc:inkChg>
      </pc:sldChg>
      <pc:sldChg chg="addSp modSp add">
        <pc:chgData name="nikita bakanchev" userId="7425f483d9e5d2b1" providerId="LiveId" clId="{59F9F72A-1DA4-B143-ABE8-402418C0CCF4}" dt="2020-04-18T11:25:59.779" v="11258"/>
        <pc:sldMkLst>
          <pc:docMk/>
          <pc:sldMk cId="4199415601" sldId="302"/>
        </pc:sldMkLst>
        <pc:spChg chg="mod">
          <ac:chgData name="nikita bakanchev" userId="7425f483d9e5d2b1" providerId="LiveId" clId="{59F9F72A-1DA4-B143-ABE8-402418C0CCF4}" dt="2020-04-11T08:21:16.894" v="3988" actId="20577"/>
          <ac:spMkLst>
            <pc:docMk/>
            <pc:sldMk cId="4199415601" sldId="302"/>
            <ac:spMk id="2" creationId="{8F5B76AC-1584-3047-AE7D-DE89DD5D1BB8}"/>
          </ac:spMkLst>
        </pc:spChg>
        <pc:spChg chg="mod">
          <ac:chgData name="nikita bakanchev" userId="7425f483d9e5d2b1" providerId="LiveId" clId="{59F9F72A-1DA4-B143-ABE8-402418C0CCF4}" dt="2020-04-11T08:21:19.280" v="3990"/>
          <ac:spMkLst>
            <pc:docMk/>
            <pc:sldMk cId="4199415601" sldId="302"/>
            <ac:spMk id="3" creationId="{BB6654B0-128C-C347-A081-FCD808EA2608}"/>
          </ac:spMkLst>
        </pc:spChg>
        <pc:inkChg chg="add">
          <ac:chgData name="nikita bakanchev" userId="7425f483d9e5d2b1" providerId="LiveId" clId="{59F9F72A-1DA4-B143-ABE8-402418C0CCF4}" dt="2020-04-18T11:25:59.779" v="11258"/>
          <ac:inkMkLst>
            <pc:docMk/>
            <pc:sldMk cId="4199415601" sldId="302"/>
            <ac:inkMk id="4" creationId="{533B3B23-EC26-7341-9360-6F9029AB1B7E}"/>
          </ac:inkMkLst>
        </pc:inkChg>
      </pc:sldChg>
      <pc:sldChg chg="addSp delSp modSp add">
        <pc:chgData name="nikita bakanchev" userId="7425f483d9e5d2b1" providerId="LiveId" clId="{59F9F72A-1DA4-B143-ABE8-402418C0CCF4}" dt="2020-04-18T11:25:59.779" v="11258"/>
        <pc:sldMkLst>
          <pc:docMk/>
          <pc:sldMk cId="552915727" sldId="303"/>
        </pc:sldMkLst>
        <pc:spChg chg="mod">
          <ac:chgData name="nikita bakanchev" userId="7425f483d9e5d2b1" providerId="LiveId" clId="{59F9F72A-1DA4-B143-ABE8-402418C0CCF4}" dt="2020-04-11T08:21:41.226" v="4037" actId="20577"/>
          <ac:spMkLst>
            <pc:docMk/>
            <pc:sldMk cId="552915727" sldId="303"/>
            <ac:spMk id="2" creationId="{58DBCC52-AFB6-274B-948B-454B402883D3}"/>
          </ac:spMkLst>
        </pc:spChg>
        <pc:spChg chg="del mod">
          <ac:chgData name="nikita bakanchev" userId="7425f483d9e5d2b1" providerId="LiveId" clId="{59F9F72A-1DA4-B143-ABE8-402418C0CCF4}" dt="2020-04-11T08:30:05.154" v="4049"/>
          <ac:spMkLst>
            <pc:docMk/>
            <pc:sldMk cId="552915727" sldId="303"/>
            <ac:spMk id="3" creationId="{AD9CAA2F-93D8-3542-B17A-928EE63A9C5E}"/>
          </ac:spMkLst>
        </pc:spChg>
        <pc:spChg chg="add del mod">
          <ac:chgData name="nikita bakanchev" userId="7425f483d9e5d2b1" providerId="LiveId" clId="{59F9F72A-1DA4-B143-ABE8-402418C0CCF4}" dt="2020-04-11T08:30:11.923" v="4050" actId="478"/>
          <ac:spMkLst>
            <pc:docMk/>
            <pc:sldMk cId="552915727" sldId="303"/>
            <ac:spMk id="5" creationId="{97480359-0FD6-2944-A55B-7C1A6791891D}"/>
          </ac:spMkLst>
        </pc:spChg>
        <pc:spChg chg="add mod">
          <ac:chgData name="nikita bakanchev" userId="7425f483d9e5d2b1" providerId="LiveId" clId="{59F9F72A-1DA4-B143-ABE8-402418C0CCF4}" dt="2020-04-11T08:30:59.824" v="4068" actId="1076"/>
          <ac:spMkLst>
            <pc:docMk/>
            <pc:sldMk cId="552915727" sldId="303"/>
            <ac:spMk id="6" creationId="{3F21186A-B6A7-DC45-B7E4-3C2035DE87DF}"/>
          </ac:spMkLst>
        </pc:spChg>
        <pc:spChg chg="add mod">
          <ac:chgData name="nikita bakanchev" userId="7425f483d9e5d2b1" providerId="LiveId" clId="{59F9F72A-1DA4-B143-ABE8-402418C0CCF4}" dt="2020-04-11T08:31:11.198" v="4074" actId="1076"/>
          <ac:spMkLst>
            <pc:docMk/>
            <pc:sldMk cId="552915727" sldId="303"/>
            <ac:spMk id="7" creationId="{F3C9453B-D34E-DD4F-A47E-B04CE145908F}"/>
          </ac:spMkLst>
        </pc:spChg>
        <pc:graphicFrameChg chg="add mod modGraphic">
          <ac:chgData name="nikita bakanchev" userId="7425f483d9e5d2b1" providerId="LiveId" clId="{59F9F72A-1DA4-B143-ABE8-402418C0CCF4}" dt="2020-04-11T08:30:37.302" v="4066" actId="1076"/>
          <ac:graphicFrameMkLst>
            <pc:docMk/>
            <pc:sldMk cId="552915727" sldId="303"/>
            <ac:graphicFrameMk id="4" creationId="{183521BD-C8C6-AB43-84D3-6F49E3B32D09}"/>
          </ac:graphicFrameMkLst>
        </pc:graphicFrameChg>
        <pc:inkChg chg="add">
          <ac:chgData name="nikita bakanchev" userId="7425f483d9e5d2b1" providerId="LiveId" clId="{59F9F72A-1DA4-B143-ABE8-402418C0CCF4}" dt="2020-04-18T11:25:59.779" v="11258"/>
          <ac:inkMkLst>
            <pc:docMk/>
            <pc:sldMk cId="552915727" sldId="303"/>
            <ac:inkMk id="3" creationId="{7B4E906A-E3BD-3B4F-BB0A-A5E29DBF118D}"/>
          </ac:inkMkLst>
        </pc:inkChg>
      </pc:sldChg>
      <pc:sldChg chg="modSp add">
        <pc:chgData name="nikita bakanchev" userId="7425f483d9e5d2b1" providerId="LiveId" clId="{59F9F72A-1DA4-B143-ABE8-402418C0CCF4}" dt="2020-04-11T08:31:48.679" v="4084" actId="20577"/>
        <pc:sldMkLst>
          <pc:docMk/>
          <pc:sldMk cId="839778039" sldId="304"/>
        </pc:sldMkLst>
        <pc:spChg chg="mod">
          <ac:chgData name="nikita bakanchev" userId="7425f483d9e5d2b1" providerId="LiveId" clId="{59F9F72A-1DA4-B143-ABE8-402418C0CCF4}" dt="2020-04-11T08:31:43.600" v="4081" actId="1076"/>
          <ac:spMkLst>
            <pc:docMk/>
            <pc:sldMk cId="839778039" sldId="304"/>
            <ac:spMk id="6" creationId="{3F21186A-B6A7-DC45-B7E4-3C2035DE87DF}"/>
          </ac:spMkLst>
        </pc:spChg>
        <pc:spChg chg="mod">
          <ac:chgData name="nikita bakanchev" userId="7425f483d9e5d2b1" providerId="LiveId" clId="{59F9F72A-1DA4-B143-ABE8-402418C0CCF4}" dt="2020-04-11T08:31:48.679" v="4084" actId="20577"/>
          <ac:spMkLst>
            <pc:docMk/>
            <pc:sldMk cId="839778039" sldId="304"/>
            <ac:spMk id="7" creationId="{F3C9453B-D34E-DD4F-A47E-B04CE145908F}"/>
          </ac:spMkLst>
        </pc:spChg>
      </pc:sldChg>
      <pc:sldChg chg="add ord">
        <pc:chgData name="nikita bakanchev" userId="7425f483d9e5d2b1" providerId="LiveId" clId="{59F9F72A-1DA4-B143-ABE8-402418C0CCF4}" dt="2020-04-11T08:31:54.172" v="4085"/>
        <pc:sldMkLst>
          <pc:docMk/>
          <pc:sldMk cId="4032873767" sldId="305"/>
        </pc:sldMkLst>
      </pc:sldChg>
      <pc:sldChg chg="addSp delSp modSp add">
        <pc:chgData name="nikita bakanchev" userId="7425f483d9e5d2b1" providerId="LiveId" clId="{59F9F72A-1DA4-B143-ABE8-402418C0CCF4}" dt="2020-04-11T08:36:04.421" v="4373" actId="20577"/>
        <pc:sldMkLst>
          <pc:docMk/>
          <pc:sldMk cId="2208227311" sldId="306"/>
        </pc:sldMkLst>
        <pc:spChg chg="add mod">
          <ac:chgData name="nikita bakanchev" userId="7425f483d9e5d2b1" providerId="LiveId" clId="{59F9F72A-1DA4-B143-ABE8-402418C0CCF4}" dt="2020-04-11T08:32:28.631" v="4131" actId="20577"/>
          <ac:spMkLst>
            <pc:docMk/>
            <pc:sldMk cId="2208227311" sldId="306"/>
            <ac:spMk id="3" creationId="{C0FB22D4-E5FF-E145-AE7D-77E259C002A7}"/>
          </ac:spMkLst>
        </pc:spChg>
        <pc:spChg chg="add mod">
          <ac:chgData name="nikita bakanchev" userId="7425f483d9e5d2b1" providerId="LiveId" clId="{59F9F72A-1DA4-B143-ABE8-402418C0CCF4}" dt="2020-04-11T08:36:04.421" v="4373" actId="20577"/>
          <ac:spMkLst>
            <pc:docMk/>
            <pc:sldMk cId="2208227311" sldId="306"/>
            <ac:spMk id="5" creationId="{6B0B8A43-7192-7E47-A8B4-DB00DCC09423}"/>
          </ac:spMkLst>
        </pc:spChg>
        <pc:spChg chg="mod">
          <ac:chgData name="nikita bakanchev" userId="7425f483d9e5d2b1" providerId="LiveId" clId="{59F9F72A-1DA4-B143-ABE8-402418C0CCF4}" dt="2020-04-11T08:32:02.821" v="4087" actId="1076"/>
          <ac:spMkLst>
            <pc:docMk/>
            <pc:sldMk cId="2208227311" sldId="306"/>
            <ac:spMk id="6" creationId="{3F21186A-B6A7-DC45-B7E4-3C2035DE87DF}"/>
          </ac:spMkLst>
        </pc:spChg>
        <pc:spChg chg="del">
          <ac:chgData name="nikita bakanchev" userId="7425f483d9e5d2b1" providerId="LiveId" clId="{59F9F72A-1DA4-B143-ABE8-402418C0CCF4}" dt="2020-04-11T08:32:13.012" v="4091"/>
          <ac:spMkLst>
            <pc:docMk/>
            <pc:sldMk cId="2208227311" sldId="306"/>
            <ac:spMk id="7" creationId="{F3C9453B-D34E-DD4F-A47E-B04CE145908F}"/>
          </ac:spMkLst>
        </pc:spChg>
        <pc:spChg chg="add mod">
          <ac:chgData name="nikita bakanchev" userId="7425f483d9e5d2b1" providerId="LiveId" clId="{59F9F72A-1DA4-B143-ABE8-402418C0CCF4}" dt="2020-04-11T08:32:17.252" v="4092" actId="1076"/>
          <ac:spMkLst>
            <pc:docMk/>
            <pc:sldMk cId="2208227311" sldId="306"/>
            <ac:spMk id="8" creationId="{9F7F273D-B1BA-3242-824C-FFB42A76EDA6}"/>
          </ac:spMkLst>
        </pc:spChg>
      </pc:sldChg>
      <pc:sldChg chg="modSp add">
        <pc:chgData name="nikita bakanchev" userId="7425f483d9e5d2b1" providerId="LiveId" clId="{59F9F72A-1DA4-B143-ABE8-402418C0CCF4}" dt="2020-04-11T08:45:24.297" v="4844" actId="20577"/>
        <pc:sldMkLst>
          <pc:docMk/>
          <pc:sldMk cId="92623646" sldId="307"/>
        </pc:sldMkLst>
        <pc:spChg chg="mod">
          <ac:chgData name="nikita bakanchev" userId="7425f483d9e5d2b1" providerId="LiveId" clId="{59F9F72A-1DA4-B143-ABE8-402418C0CCF4}" dt="2020-04-11T08:40:01.384" v="4430" actId="20577"/>
          <ac:spMkLst>
            <pc:docMk/>
            <pc:sldMk cId="92623646" sldId="307"/>
            <ac:spMk id="2" creationId="{D6A65ABE-2372-9447-BF45-EAD2ED58B26C}"/>
          </ac:spMkLst>
        </pc:spChg>
        <pc:spChg chg="mod">
          <ac:chgData name="nikita bakanchev" userId="7425f483d9e5d2b1" providerId="LiveId" clId="{59F9F72A-1DA4-B143-ABE8-402418C0CCF4}" dt="2020-04-11T08:45:24.297" v="4844" actId="20577"/>
          <ac:spMkLst>
            <pc:docMk/>
            <pc:sldMk cId="92623646" sldId="307"/>
            <ac:spMk id="3" creationId="{7347B9BB-304F-3947-9DD1-F1D3BB850417}"/>
          </ac:spMkLst>
        </pc:spChg>
      </pc:sldChg>
      <pc:sldChg chg="addSp delSp modSp add">
        <pc:chgData name="nikita bakanchev" userId="7425f483d9e5d2b1" providerId="LiveId" clId="{59F9F72A-1DA4-B143-ABE8-402418C0CCF4}" dt="2020-04-11T08:47:37.029" v="4941" actId="1076"/>
        <pc:sldMkLst>
          <pc:docMk/>
          <pc:sldMk cId="144879520" sldId="308"/>
        </pc:sldMkLst>
        <pc:spChg chg="mod">
          <ac:chgData name="nikita bakanchev" userId="7425f483d9e5d2b1" providerId="LiveId" clId="{59F9F72A-1DA4-B143-ABE8-402418C0CCF4}" dt="2020-04-11T08:46:31.568" v="4896" actId="20577"/>
          <ac:spMkLst>
            <pc:docMk/>
            <pc:sldMk cId="144879520" sldId="308"/>
            <ac:spMk id="2" creationId="{309D0B01-3622-954C-9BE2-FDF64479ECEA}"/>
          </ac:spMkLst>
        </pc:spChg>
        <pc:spChg chg="del mod">
          <ac:chgData name="nikita bakanchev" userId="7425f483d9e5d2b1" providerId="LiveId" clId="{59F9F72A-1DA4-B143-ABE8-402418C0CCF4}" dt="2020-04-11T08:46:04.043" v="4849" actId="478"/>
          <ac:spMkLst>
            <pc:docMk/>
            <pc:sldMk cId="144879520" sldId="308"/>
            <ac:spMk id="3" creationId="{B5C04240-5BB0-5444-A770-5FCDE8EC5A70}"/>
          </ac:spMkLst>
        </pc:spChg>
        <pc:spChg chg="add mod">
          <ac:chgData name="nikita bakanchev" userId="7425f483d9e5d2b1" providerId="LiveId" clId="{59F9F72A-1DA4-B143-ABE8-402418C0CCF4}" dt="2020-04-11T08:47:37.029" v="4941" actId="1076"/>
          <ac:spMkLst>
            <pc:docMk/>
            <pc:sldMk cId="144879520" sldId="308"/>
            <ac:spMk id="5" creationId="{47054276-9683-1746-B090-D7C3B09258CF}"/>
          </ac:spMkLst>
        </pc:spChg>
        <pc:spChg chg="add mod">
          <ac:chgData name="nikita bakanchev" userId="7425f483d9e5d2b1" providerId="LiveId" clId="{59F9F72A-1DA4-B143-ABE8-402418C0CCF4}" dt="2020-04-11T08:47:31.772" v="4940" actId="20577"/>
          <ac:spMkLst>
            <pc:docMk/>
            <pc:sldMk cId="144879520" sldId="308"/>
            <ac:spMk id="6" creationId="{86B62010-E2A3-8443-9530-80E768147D73}"/>
          </ac:spMkLst>
        </pc:spChg>
        <pc:graphicFrameChg chg="add mod">
          <ac:chgData name="nikita bakanchev" userId="7425f483d9e5d2b1" providerId="LiveId" clId="{59F9F72A-1DA4-B143-ABE8-402418C0CCF4}" dt="2020-04-11T08:47:37.029" v="4941" actId="1076"/>
          <ac:graphicFrameMkLst>
            <pc:docMk/>
            <pc:sldMk cId="144879520" sldId="308"/>
            <ac:graphicFrameMk id="4" creationId="{E076228A-A459-0041-9059-9E638EA7AA96}"/>
          </ac:graphicFrameMkLst>
        </pc:graphicFrameChg>
      </pc:sldChg>
      <pc:sldChg chg="addSp modSp add">
        <pc:chgData name="nikita bakanchev" userId="7425f483d9e5d2b1" providerId="LiveId" clId="{59F9F72A-1DA4-B143-ABE8-402418C0CCF4}" dt="2020-04-11T08:48:42.217" v="4956"/>
        <pc:sldMkLst>
          <pc:docMk/>
          <pc:sldMk cId="3098438762" sldId="309"/>
        </pc:sldMkLst>
        <pc:spChg chg="add mod">
          <ac:chgData name="nikita bakanchev" userId="7425f483d9e5d2b1" providerId="LiveId" clId="{59F9F72A-1DA4-B143-ABE8-402418C0CCF4}" dt="2020-04-11T08:48:42.217" v="4956"/>
          <ac:spMkLst>
            <pc:docMk/>
            <pc:sldMk cId="3098438762" sldId="309"/>
            <ac:spMk id="3" creationId="{3A3246B9-CF53-C14A-BFDC-822016693FFF}"/>
          </ac:spMkLst>
        </pc:spChg>
        <pc:spChg chg="mod">
          <ac:chgData name="nikita bakanchev" userId="7425f483d9e5d2b1" providerId="LiveId" clId="{59F9F72A-1DA4-B143-ABE8-402418C0CCF4}" dt="2020-04-11T08:47:44.222" v="4943" actId="1076"/>
          <ac:spMkLst>
            <pc:docMk/>
            <pc:sldMk cId="3098438762" sldId="309"/>
            <ac:spMk id="5" creationId="{47054276-9683-1746-B090-D7C3B09258CF}"/>
          </ac:spMkLst>
        </pc:spChg>
        <pc:spChg chg="mod">
          <ac:chgData name="nikita bakanchev" userId="7425f483d9e5d2b1" providerId="LiveId" clId="{59F9F72A-1DA4-B143-ABE8-402418C0CCF4}" dt="2020-04-11T08:47:48.656" v="4944" actId="1076"/>
          <ac:spMkLst>
            <pc:docMk/>
            <pc:sldMk cId="3098438762" sldId="309"/>
            <ac:spMk id="6" creationId="{86B62010-E2A3-8443-9530-80E768147D73}"/>
          </ac:spMkLst>
        </pc:spChg>
        <pc:spChg chg="add mod">
          <ac:chgData name="nikita bakanchev" userId="7425f483d9e5d2b1" providerId="LiveId" clId="{59F9F72A-1DA4-B143-ABE8-402418C0CCF4}" dt="2020-04-11T08:47:56.550" v="4946" actId="1076"/>
          <ac:spMkLst>
            <pc:docMk/>
            <pc:sldMk cId="3098438762" sldId="309"/>
            <ac:spMk id="8" creationId="{A410F07D-E50F-DB4C-BDD6-2D213B7B99B9}"/>
          </ac:spMkLst>
        </pc:spChg>
        <pc:graphicFrameChg chg="add mod modGraphic">
          <ac:chgData name="nikita bakanchev" userId="7425f483d9e5d2b1" providerId="LiveId" clId="{59F9F72A-1DA4-B143-ABE8-402418C0CCF4}" dt="2020-04-11T08:48:03.054" v="4952" actId="20577"/>
          <ac:graphicFrameMkLst>
            <pc:docMk/>
            <pc:sldMk cId="3098438762" sldId="309"/>
            <ac:graphicFrameMk id="7" creationId="{222DA7D2-A938-1742-9F51-F2887E719471}"/>
          </ac:graphicFrameMkLst>
        </pc:graphicFrameChg>
      </pc:sldChg>
      <pc:sldChg chg="addSp modSp add">
        <pc:chgData name="nikita bakanchev" userId="7425f483d9e5d2b1" providerId="LiveId" clId="{59F9F72A-1DA4-B143-ABE8-402418C0CCF4}" dt="2020-04-11T08:49:13.997" v="4970" actId="1076"/>
        <pc:sldMkLst>
          <pc:docMk/>
          <pc:sldMk cId="2452365698" sldId="310"/>
        </pc:sldMkLst>
        <pc:spChg chg="mod">
          <ac:chgData name="nikita bakanchev" userId="7425f483d9e5d2b1" providerId="LiveId" clId="{59F9F72A-1DA4-B143-ABE8-402418C0CCF4}" dt="2020-04-11T08:48:54.463" v="4958" actId="1076"/>
          <ac:spMkLst>
            <pc:docMk/>
            <pc:sldMk cId="2452365698" sldId="310"/>
            <ac:spMk id="2" creationId="{309D0B01-3622-954C-9BE2-FDF64479ECEA}"/>
          </ac:spMkLst>
        </pc:spChg>
        <pc:spChg chg="add mod">
          <ac:chgData name="nikita bakanchev" userId="7425f483d9e5d2b1" providerId="LiveId" clId="{59F9F72A-1DA4-B143-ABE8-402418C0CCF4}" dt="2020-04-11T08:49:01.790" v="4960" actId="1076"/>
          <ac:spMkLst>
            <pc:docMk/>
            <pc:sldMk cId="2452365698" sldId="310"/>
            <ac:spMk id="10" creationId="{69086543-3724-8240-9E76-51C086F5AD0C}"/>
          </ac:spMkLst>
        </pc:spChg>
        <pc:spChg chg="add mod">
          <ac:chgData name="nikita bakanchev" userId="7425f483d9e5d2b1" providerId="LiveId" clId="{59F9F72A-1DA4-B143-ABE8-402418C0CCF4}" dt="2020-04-11T08:49:13.997" v="4970" actId="1076"/>
          <ac:spMkLst>
            <pc:docMk/>
            <pc:sldMk cId="2452365698" sldId="310"/>
            <ac:spMk id="11" creationId="{94E24851-42BD-B84B-9759-DC1182C4620E}"/>
          </ac:spMkLst>
        </pc:spChg>
        <pc:graphicFrameChg chg="add mod modGraphic">
          <ac:chgData name="nikita bakanchev" userId="7425f483d9e5d2b1" providerId="LiveId" clId="{59F9F72A-1DA4-B143-ABE8-402418C0CCF4}" dt="2020-04-11T08:49:11.017" v="4969" actId="20577"/>
          <ac:graphicFrameMkLst>
            <pc:docMk/>
            <pc:sldMk cId="2452365698" sldId="310"/>
            <ac:graphicFrameMk id="9" creationId="{4C538877-A3E3-E94D-9AE8-FB147D78C1C2}"/>
          </ac:graphicFrameMkLst>
        </pc:graphicFrameChg>
      </pc:sldChg>
      <pc:sldChg chg="addSp delSp modSp add">
        <pc:chgData name="nikita bakanchev" userId="7425f483d9e5d2b1" providerId="LiveId" clId="{59F9F72A-1DA4-B143-ABE8-402418C0CCF4}" dt="2020-04-11T08:51:13.823" v="5009" actId="478"/>
        <pc:sldMkLst>
          <pc:docMk/>
          <pc:sldMk cId="1130362167" sldId="311"/>
        </pc:sldMkLst>
        <pc:spChg chg="mod">
          <ac:chgData name="nikita bakanchev" userId="7425f483d9e5d2b1" providerId="LiveId" clId="{59F9F72A-1DA4-B143-ABE8-402418C0CCF4}" dt="2020-04-11T08:49:35.894" v="4974" actId="1076"/>
          <ac:spMkLst>
            <pc:docMk/>
            <pc:sldMk cId="1130362167" sldId="311"/>
            <ac:spMk id="10" creationId="{69086543-3724-8240-9E76-51C086F5AD0C}"/>
          </ac:spMkLst>
        </pc:spChg>
        <pc:spChg chg="add mod">
          <ac:chgData name="nikita bakanchev" userId="7425f483d9e5d2b1" providerId="LiveId" clId="{59F9F72A-1DA4-B143-ABE8-402418C0CCF4}" dt="2020-04-11T08:49:58.780" v="4987" actId="1076"/>
          <ac:spMkLst>
            <pc:docMk/>
            <pc:sldMk cId="1130362167" sldId="311"/>
            <ac:spMk id="13" creationId="{17D67AD7-846E-7745-9A9E-1E376575331C}"/>
          </ac:spMkLst>
        </pc:spChg>
        <pc:spChg chg="add mod">
          <ac:chgData name="nikita bakanchev" userId="7425f483d9e5d2b1" providerId="LiveId" clId="{59F9F72A-1DA4-B143-ABE8-402418C0CCF4}" dt="2020-04-11T08:50:15.478" v="4990" actId="1076"/>
          <ac:spMkLst>
            <pc:docMk/>
            <pc:sldMk cId="1130362167" sldId="311"/>
            <ac:spMk id="14" creationId="{9DE2C3DC-2BB2-7F40-831C-B580F5F7D0FB}"/>
          </ac:spMkLst>
        </pc:spChg>
        <pc:spChg chg="add del mod">
          <ac:chgData name="nikita bakanchev" userId="7425f483d9e5d2b1" providerId="LiveId" clId="{59F9F72A-1DA4-B143-ABE8-402418C0CCF4}" dt="2020-04-11T08:51:11.380" v="5008" actId="478"/>
          <ac:spMkLst>
            <pc:docMk/>
            <pc:sldMk cId="1130362167" sldId="311"/>
            <ac:spMk id="16" creationId="{7A69E04A-F030-2D40-8923-6CD04BD4F6DE}"/>
          </ac:spMkLst>
        </pc:spChg>
        <pc:spChg chg="add del mod">
          <ac:chgData name="nikita bakanchev" userId="7425f483d9e5d2b1" providerId="LiveId" clId="{59F9F72A-1DA4-B143-ABE8-402418C0CCF4}" dt="2020-04-11T08:50:31.345" v="5003" actId="478"/>
          <ac:spMkLst>
            <pc:docMk/>
            <pc:sldMk cId="1130362167" sldId="311"/>
            <ac:spMk id="17" creationId="{07A0C0B0-F7E9-1147-A75E-633E9AC31551}"/>
          </ac:spMkLst>
        </pc:spChg>
        <pc:spChg chg="add del mod">
          <ac:chgData name="nikita bakanchev" userId="7425f483d9e5d2b1" providerId="LiveId" clId="{59F9F72A-1DA4-B143-ABE8-402418C0CCF4}" dt="2020-04-11T08:51:13.823" v="5009" actId="478"/>
          <ac:spMkLst>
            <pc:docMk/>
            <pc:sldMk cId="1130362167" sldId="311"/>
            <ac:spMk id="18" creationId="{8387D41E-9533-4244-93C4-370B8B88E8C6}"/>
          </ac:spMkLst>
        </pc:spChg>
        <pc:graphicFrameChg chg="add mod modGraphic">
          <ac:chgData name="nikita bakanchev" userId="7425f483d9e5d2b1" providerId="LiveId" clId="{59F9F72A-1DA4-B143-ABE8-402418C0CCF4}" dt="2020-04-11T08:49:54.728" v="4986" actId="1076"/>
          <ac:graphicFrameMkLst>
            <pc:docMk/>
            <pc:sldMk cId="1130362167" sldId="311"/>
            <ac:graphicFrameMk id="12" creationId="{9A22EFC4-335A-FF4B-A653-CBB43377CCB0}"/>
          </ac:graphicFrameMkLst>
        </pc:graphicFrameChg>
        <pc:graphicFrameChg chg="add del mod modGraphic">
          <ac:chgData name="nikita bakanchev" userId="7425f483d9e5d2b1" providerId="LiveId" clId="{59F9F72A-1DA4-B143-ABE8-402418C0CCF4}" dt="2020-04-11T08:51:05.685" v="5007" actId="478"/>
          <ac:graphicFrameMkLst>
            <pc:docMk/>
            <pc:sldMk cId="1130362167" sldId="311"/>
            <ac:graphicFrameMk id="15" creationId="{8F83083E-9048-6E4B-A756-746DD934A7B5}"/>
          </ac:graphicFrameMkLst>
        </pc:graphicFrameChg>
      </pc:sldChg>
      <pc:sldChg chg="add">
        <pc:chgData name="nikita bakanchev" userId="7425f483d9e5d2b1" providerId="LiveId" clId="{59F9F72A-1DA4-B143-ABE8-402418C0CCF4}" dt="2020-04-11T08:51:00.718" v="5006"/>
        <pc:sldMkLst>
          <pc:docMk/>
          <pc:sldMk cId="1095793715" sldId="312"/>
        </pc:sldMkLst>
      </pc:sldChg>
      <pc:sldChg chg="modSp add">
        <pc:chgData name="nikita bakanchev" userId="7425f483d9e5d2b1" providerId="LiveId" clId="{59F9F72A-1DA4-B143-ABE8-402418C0CCF4}" dt="2020-04-11T09:47:33.411" v="5181"/>
        <pc:sldMkLst>
          <pc:docMk/>
          <pc:sldMk cId="1421186763" sldId="313"/>
        </pc:sldMkLst>
        <pc:spChg chg="mod">
          <ac:chgData name="nikita bakanchev" userId="7425f483d9e5d2b1" providerId="LiveId" clId="{59F9F72A-1DA4-B143-ABE8-402418C0CCF4}" dt="2020-04-11T08:54:49.216" v="5048" actId="20577"/>
          <ac:spMkLst>
            <pc:docMk/>
            <pc:sldMk cId="1421186763" sldId="313"/>
            <ac:spMk id="2" creationId="{5B75DC64-8F79-C644-B218-1EFC7AD5A446}"/>
          </ac:spMkLst>
        </pc:spChg>
        <pc:spChg chg="mod">
          <ac:chgData name="nikita bakanchev" userId="7425f483d9e5d2b1" providerId="LiveId" clId="{59F9F72A-1DA4-B143-ABE8-402418C0CCF4}" dt="2020-04-11T09:47:33.411" v="5181"/>
          <ac:spMkLst>
            <pc:docMk/>
            <pc:sldMk cId="1421186763" sldId="313"/>
            <ac:spMk id="3" creationId="{5E12071A-FAEB-984C-BDE9-DEACCF4628BE}"/>
          </ac:spMkLst>
        </pc:spChg>
      </pc:sldChg>
      <pc:sldChg chg="modSp add">
        <pc:chgData name="nikita bakanchev" userId="7425f483d9e5d2b1" providerId="LiveId" clId="{59F9F72A-1DA4-B143-ABE8-402418C0CCF4}" dt="2020-04-11T10:04:20.997" v="5374" actId="20577"/>
        <pc:sldMkLst>
          <pc:docMk/>
          <pc:sldMk cId="122787423" sldId="314"/>
        </pc:sldMkLst>
        <pc:spChg chg="mod">
          <ac:chgData name="nikita bakanchev" userId="7425f483d9e5d2b1" providerId="LiveId" clId="{59F9F72A-1DA4-B143-ABE8-402418C0CCF4}" dt="2020-04-11T09:47:58.734" v="5211" actId="20577"/>
          <ac:spMkLst>
            <pc:docMk/>
            <pc:sldMk cId="122787423" sldId="314"/>
            <ac:spMk id="2" creationId="{208AA442-F103-4A4B-966C-9CD8C43D3462}"/>
          </ac:spMkLst>
        </pc:spChg>
        <pc:spChg chg="mod">
          <ac:chgData name="nikita bakanchev" userId="7425f483d9e5d2b1" providerId="LiveId" clId="{59F9F72A-1DA4-B143-ABE8-402418C0CCF4}" dt="2020-04-11T10:04:20.997" v="5374" actId="20577"/>
          <ac:spMkLst>
            <pc:docMk/>
            <pc:sldMk cId="122787423" sldId="314"/>
            <ac:spMk id="3" creationId="{B7738123-9971-0E46-AFDB-EC4193EE9DF5}"/>
          </ac:spMkLst>
        </pc:spChg>
      </pc:sldChg>
      <pc:sldChg chg="modSp add">
        <pc:chgData name="nikita bakanchev" userId="7425f483d9e5d2b1" providerId="LiveId" clId="{59F9F72A-1DA4-B143-ABE8-402418C0CCF4}" dt="2020-04-11T10:17:17.832" v="5795" actId="20577"/>
        <pc:sldMkLst>
          <pc:docMk/>
          <pc:sldMk cId="2422833640" sldId="315"/>
        </pc:sldMkLst>
        <pc:spChg chg="mod">
          <ac:chgData name="nikita bakanchev" userId="7425f483d9e5d2b1" providerId="LiveId" clId="{59F9F72A-1DA4-B143-ABE8-402418C0CCF4}" dt="2020-04-11T10:04:33.314" v="5402" actId="20577"/>
          <ac:spMkLst>
            <pc:docMk/>
            <pc:sldMk cId="2422833640" sldId="315"/>
            <ac:spMk id="2" creationId="{C419FF98-04E7-0E4D-B910-6E3A8ACB3D43}"/>
          </ac:spMkLst>
        </pc:spChg>
        <pc:spChg chg="mod">
          <ac:chgData name="nikita bakanchev" userId="7425f483d9e5d2b1" providerId="LiveId" clId="{59F9F72A-1DA4-B143-ABE8-402418C0CCF4}" dt="2020-04-11T10:17:17.832" v="5795" actId="20577"/>
          <ac:spMkLst>
            <pc:docMk/>
            <pc:sldMk cId="2422833640" sldId="315"/>
            <ac:spMk id="3" creationId="{25A5AD65-2E29-784A-8685-C9016F7585C5}"/>
          </ac:spMkLst>
        </pc:spChg>
      </pc:sldChg>
      <pc:sldChg chg="modSp add">
        <pc:chgData name="nikita bakanchev" userId="7425f483d9e5d2b1" providerId="LiveId" clId="{59F9F72A-1DA4-B143-ABE8-402418C0CCF4}" dt="2020-04-11T10:18:26.704" v="5927" actId="20577"/>
        <pc:sldMkLst>
          <pc:docMk/>
          <pc:sldMk cId="181608461" sldId="316"/>
        </pc:sldMkLst>
        <pc:spChg chg="mod">
          <ac:chgData name="nikita bakanchev" userId="7425f483d9e5d2b1" providerId="LiveId" clId="{59F9F72A-1DA4-B143-ABE8-402418C0CCF4}" dt="2020-04-11T10:15:58.029" v="5738" actId="20577"/>
          <ac:spMkLst>
            <pc:docMk/>
            <pc:sldMk cId="181608461" sldId="316"/>
            <ac:spMk id="2" creationId="{8729E64A-B6A5-B848-B376-4DD51D0E2764}"/>
          </ac:spMkLst>
        </pc:spChg>
        <pc:spChg chg="mod">
          <ac:chgData name="nikita bakanchev" userId="7425f483d9e5d2b1" providerId="LiveId" clId="{59F9F72A-1DA4-B143-ABE8-402418C0CCF4}" dt="2020-04-11T10:18:26.704" v="5927" actId="20577"/>
          <ac:spMkLst>
            <pc:docMk/>
            <pc:sldMk cId="181608461" sldId="316"/>
            <ac:spMk id="3" creationId="{99884172-C796-5340-8306-744A57793060}"/>
          </ac:spMkLst>
        </pc:spChg>
      </pc:sldChg>
      <pc:sldChg chg="modSp add">
        <pc:chgData name="nikita bakanchev" userId="7425f483d9e5d2b1" providerId="LiveId" clId="{59F9F72A-1DA4-B143-ABE8-402418C0CCF4}" dt="2020-04-11T10:19:54.845" v="6023" actId="20577"/>
        <pc:sldMkLst>
          <pc:docMk/>
          <pc:sldMk cId="2431477976" sldId="317"/>
        </pc:sldMkLst>
        <pc:spChg chg="mod">
          <ac:chgData name="nikita bakanchev" userId="7425f483d9e5d2b1" providerId="LiveId" clId="{59F9F72A-1DA4-B143-ABE8-402418C0CCF4}" dt="2020-04-11T10:19:21.769" v="5965" actId="20577"/>
          <ac:spMkLst>
            <pc:docMk/>
            <pc:sldMk cId="2431477976" sldId="317"/>
            <ac:spMk id="2" creationId="{8E7AE365-56BA-F942-A6C9-EBE89D57F41B}"/>
          </ac:spMkLst>
        </pc:spChg>
        <pc:spChg chg="mod">
          <ac:chgData name="nikita bakanchev" userId="7425f483d9e5d2b1" providerId="LiveId" clId="{59F9F72A-1DA4-B143-ABE8-402418C0CCF4}" dt="2020-04-11T10:19:54.845" v="6023" actId="20577"/>
          <ac:spMkLst>
            <pc:docMk/>
            <pc:sldMk cId="2431477976" sldId="317"/>
            <ac:spMk id="3" creationId="{F452FDEB-7B38-6741-A341-0AD46E079749}"/>
          </ac:spMkLst>
        </pc:spChg>
      </pc:sldChg>
      <pc:sldChg chg="addSp modSp add">
        <pc:chgData name="nikita bakanchev" userId="7425f483d9e5d2b1" providerId="LiveId" clId="{59F9F72A-1DA4-B143-ABE8-402418C0CCF4}" dt="2020-04-18T11:25:59.779" v="11258"/>
        <pc:sldMkLst>
          <pc:docMk/>
          <pc:sldMk cId="1350727161" sldId="318"/>
        </pc:sldMkLst>
        <pc:spChg chg="mod">
          <ac:chgData name="nikita bakanchev" userId="7425f483d9e5d2b1" providerId="LiveId" clId="{59F9F72A-1DA4-B143-ABE8-402418C0CCF4}" dt="2020-04-11T10:42:30.263" v="6069" actId="20577"/>
          <ac:spMkLst>
            <pc:docMk/>
            <pc:sldMk cId="1350727161" sldId="318"/>
            <ac:spMk id="2" creationId="{6788E648-8837-B647-B8D5-325F2E33B0B0}"/>
          </ac:spMkLst>
        </pc:spChg>
        <pc:spChg chg="mod">
          <ac:chgData name="nikita bakanchev" userId="7425f483d9e5d2b1" providerId="LiveId" clId="{59F9F72A-1DA4-B143-ABE8-402418C0CCF4}" dt="2020-04-11T10:46:39.421" v="6492" actId="20577"/>
          <ac:spMkLst>
            <pc:docMk/>
            <pc:sldMk cId="1350727161" sldId="318"/>
            <ac:spMk id="3" creationId="{D2B4F996-04AD-384D-AE29-B9E8C4243939}"/>
          </ac:spMkLst>
        </pc:spChg>
        <pc:inkChg chg="add">
          <ac:chgData name="nikita bakanchev" userId="7425f483d9e5d2b1" providerId="LiveId" clId="{59F9F72A-1DA4-B143-ABE8-402418C0CCF4}" dt="2020-04-18T11:25:59.779" v="11258"/>
          <ac:inkMkLst>
            <pc:docMk/>
            <pc:sldMk cId="1350727161" sldId="318"/>
            <ac:inkMk id="4" creationId="{A8518C07-38AB-8D45-9D7F-ABDE70FCA260}"/>
          </ac:inkMkLst>
        </pc:inkChg>
      </pc:sldChg>
      <pc:sldChg chg="modSp add">
        <pc:chgData name="nikita bakanchev" userId="7425f483d9e5d2b1" providerId="LiveId" clId="{59F9F72A-1DA4-B143-ABE8-402418C0CCF4}" dt="2020-04-11T10:48:57.435" v="6806" actId="20577"/>
        <pc:sldMkLst>
          <pc:docMk/>
          <pc:sldMk cId="1855979121" sldId="319"/>
        </pc:sldMkLst>
        <pc:spChg chg="mod">
          <ac:chgData name="nikita bakanchev" userId="7425f483d9e5d2b1" providerId="LiveId" clId="{59F9F72A-1DA4-B143-ABE8-402418C0CCF4}" dt="2020-04-11T10:46:53.264" v="6500" actId="20577"/>
          <ac:spMkLst>
            <pc:docMk/>
            <pc:sldMk cId="1855979121" sldId="319"/>
            <ac:spMk id="2" creationId="{6788E648-8837-B647-B8D5-325F2E33B0B0}"/>
          </ac:spMkLst>
        </pc:spChg>
        <pc:spChg chg="mod">
          <ac:chgData name="nikita bakanchev" userId="7425f483d9e5d2b1" providerId="LiveId" clId="{59F9F72A-1DA4-B143-ABE8-402418C0CCF4}" dt="2020-04-11T10:48:57.435" v="6806" actId="20577"/>
          <ac:spMkLst>
            <pc:docMk/>
            <pc:sldMk cId="1855979121" sldId="319"/>
            <ac:spMk id="3" creationId="{D2B4F996-04AD-384D-AE29-B9E8C4243939}"/>
          </ac:spMkLst>
        </pc:spChg>
      </pc:sldChg>
      <pc:sldChg chg="modSp add">
        <pc:chgData name="nikita bakanchev" userId="7425f483d9e5d2b1" providerId="LiveId" clId="{59F9F72A-1DA4-B143-ABE8-402418C0CCF4}" dt="2020-04-17T16:51:51.594" v="7056" actId="20577"/>
        <pc:sldMkLst>
          <pc:docMk/>
          <pc:sldMk cId="302832202" sldId="320"/>
        </pc:sldMkLst>
        <pc:spChg chg="mod">
          <ac:chgData name="nikita bakanchev" userId="7425f483d9e5d2b1" providerId="LiveId" clId="{59F9F72A-1DA4-B143-ABE8-402418C0CCF4}" dt="2020-04-17T16:50:52.515" v="6855" actId="20577"/>
          <ac:spMkLst>
            <pc:docMk/>
            <pc:sldMk cId="302832202" sldId="320"/>
            <ac:spMk id="2" creationId="{2E205460-58C1-314C-A9E6-BCE0309EE556}"/>
          </ac:spMkLst>
        </pc:spChg>
        <pc:spChg chg="mod">
          <ac:chgData name="nikita bakanchev" userId="7425f483d9e5d2b1" providerId="LiveId" clId="{59F9F72A-1DA4-B143-ABE8-402418C0CCF4}" dt="2020-04-17T16:51:51.594" v="7056" actId="20577"/>
          <ac:spMkLst>
            <pc:docMk/>
            <pc:sldMk cId="302832202" sldId="320"/>
            <ac:spMk id="3" creationId="{51A815B1-E4C9-E34C-95EF-815FA5655697}"/>
          </ac:spMkLst>
        </pc:spChg>
      </pc:sldChg>
      <pc:sldChg chg="modSp add">
        <pc:chgData name="nikita bakanchev" userId="7425f483d9e5d2b1" providerId="LiveId" clId="{59F9F72A-1DA4-B143-ABE8-402418C0CCF4}" dt="2020-04-18T06:12:06.679" v="10721" actId="20577"/>
        <pc:sldMkLst>
          <pc:docMk/>
          <pc:sldMk cId="2809354467" sldId="321"/>
        </pc:sldMkLst>
        <pc:spChg chg="mod">
          <ac:chgData name="nikita bakanchev" userId="7425f483d9e5d2b1" providerId="LiveId" clId="{59F9F72A-1DA4-B143-ABE8-402418C0CCF4}" dt="2020-04-17T16:52:45.997" v="7081" actId="20577"/>
          <ac:spMkLst>
            <pc:docMk/>
            <pc:sldMk cId="2809354467" sldId="321"/>
            <ac:spMk id="2" creationId="{EBAD6B19-7B1D-124E-B93C-85D83B3F0C1E}"/>
          </ac:spMkLst>
        </pc:spChg>
        <pc:spChg chg="mod">
          <ac:chgData name="nikita bakanchev" userId="7425f483d9e5d2b1" providerId="LiveId" clId="{59F9F72A-1DA4-B143-ABE8-402418C0CCF4}" dt="2020-04-18T06:12:06.679" v="10721" actId="20577"/>
          <ac:spMkLst>
            <pc:docMk/>
            <pc:sldMk cId="2809354467" sldId="321"/>
            <ac:spMk id="3" creationId="{C044B410-ED83-274F-B621-DA67F827E855}"/>
          </ac:spMkLst>
        </pc:spChg>
      </pc:sldChg>
      <pc:sldChg chg="modSp add">
        <pc:chgData name="nikita bakanchev" userId="7425f483d9e5d2b1" providerId="LiveId" clId="{59F9F72A-1DA4-B143-ABE8-402418C0CCF4}" dt="2020-04-18T06:13:39.346" v="10723" actId="20577"/>
        <pc:sldMkLst>
          <pc:docMk/>
          <pc:sldMk cId="925500302" sldId="322"/>
        </pc:sldMkLst>
        <pc:spChg chg="mod">
          <ac:chgData name="nikita bakanchev" userId="7425f483d9e5d2b1" providerId="LiveId" clId="{59F9F72A-1DA4-B143-ABE8-402418C0CCF4}" dt="2020-04-18T06:13:39.346" v="10723" actId="20577"/>
          <ac:spMkLst>
            <pc:docMk/>
            <pc:sldMk cId="925500302" sldId="322"/>
            <ac:spMk id="3" creationId="{C044B410-ED83-274F-B621-DA67F827E855}"/>
          </ac:spMkLst>
        </pc:spChg>
      </pc:sldChg>
      <pc:sldChg chg="addSp delSp modSp add">
        <pc:chgData name="nikita bakanchev" userId="7425f483d9e5d2b1" providerId="LiveId" clId="{59F9F72A-1DA4-B143-ABE8-402418C0CCF4}" dt="2020-04-17T17:24:01.205" v="7497" actId="14100"/>
        <pc:sldMkLst>
          <pc:docMk/>
          <pc:sldMk cId="1235289724" sldId="323"/>
        </pc:sldMkLst>
        <pc:spChg chg="mod">
          <ac:chgData name="nikita bakanchev" userId="7425f483d9e5d2b1" providerId="LiveId" clId="{59F9F72A-1DA4-B143-ABE8-402418C0CCF4}" dt="2020-04-17T17:21:10.873" v="7465" actId="20577"/>
          <ac:spMkLst>
            <pc:docMk/>
            <pc:sldMk cId="1235289724" sldId="323"/>
            <ac:spMk id="2" creationId="{0F112DF8-1C02-6A45-9C50-23C3FE2E4DBA}"/>
          </ac:spMkLst>
        </pc:spChg>
        <pc:spChg chg="del">
          <ac:chgData name="nikita bakanchev" userId="7425f483d9e5d2b1" providerId="LiveId" clId="{59F9F72A-1DA4-B143-ABE8-402418C0CCF4}" dt="2020-04-17T17:03:04.167" v="7372" actId="3680"/>
          <ac:spMkLst>
            <pc:docMk/>
            <pc:sldMk cId="1235289724" sldId="323"/>
            <ac:spMk id="3" creationId="{CB0BDBEA-5D03-F347-9E5A-729E47563754}"/>
          </ac:spMkLst>
        </pc:spChg>
        <pc:graphicFrameChg chg="add mod modGraphic">
          <ac:chgData name="nikita bakanchev" userId="7425f483d9e5d2b1" providerId="LiveId" clId="{59F9F72A-1DA4-B143-ABE8-402418C0CCF4}" dt="2020-04-17T17:18:53.611" v="7395" actId="14734"/>
          <ac:graphicFrameMkLst>
            <pc:docMk/>
            <pc:sldMk cId="1235289724" sldId="323"/>
            <ac:graphicFrameMk id="4" creationId="{7049280D-0FD0-0549-941C-351B3C3355E7}"/>
          </ac:graphicFrameMkLst>
        </pc:graphicFrameChg>
        <pc:graphicFrameChg chg="add mod">
          <ac:chgData name="nikita bakanchev" userId="7425f483d9e5d2b1" providerId="LiveId" clId="{59F9F72A-1DA4-B143-ABE8-402418C0CCF4}" dt="2020-04-17T17:18:46.996" v="7394" actId="1076"/>
          <ac:graphicFrameMkLst>
            <pc:docMk/>
            <pc:sldMk cId="1235289724" sldId="323"/>
            <ac:graphicFrameMk id="5" creationId="{B91066FB-FADE-E141-8F68-629B08C24E82}"/>
          </ac:graphicFrameMkLst>
        </pc:graphicFrameChg>
        <pc:graphicFrameChg chg="add mod modGraphic">
          <ac:chgData name="nikita bakanchev" userId="7425f483d9e5d2b1" providerId="LiveId" clId="{59F9F72A-1DA4-B143-ABE8-402418C0CCF4}" dt="2020-04-17T17:19:14.789" v="7407" actId="20577"/>
          <ac:graphicFrameMkLst>
            <pc:docMk/>
            <pc:sldMk cId="1235289724" sldId="323"/>
            <ac:graphicFrameMk id="6" creationId="{52249D0D-E9BD-AA42-A463-917AB2E4F5A1}"/>
          </ac:graphicFrameMkLst>
        </pc:graphicFrameChg>
        <pc:graphicFrameChg chg="add mod modGraphic">
          <ac:chgData name="nikita bakanchev" userId="7425f483d9e5d2b1" providerId="LiveId" clId="{59F9F72A-1DA4-B143-ABE8-402418C0CCF4}" dt="2020-04-17T17:19:42.463" v="7414" actId="20577"/>
          <ac:graphicFrameMkLst>
            <pc:docMk/>
            <pc:sldMk cId="1235289724" sldId="323"/>
            <ac:graphicFrameMk id="7" creationId="{FEC85C79-4211-AC4F-8E47-D34E4C6FB1E7}"/>
          </ac:graphicFrameMkLst>
        </pc:graphicFrameChg>
        <pc:graphicFrameChg chg="add mod">
          <ac:chgData name="nikita bakanchev" userId="7425f483d9e5d2b1" providerId="LiveId" clId="{59F9F72A-1DA4-B143-ABE8-402418C0CCF4}" dt="2020-04-17T17:19:29.389" v="7409" actId="571"/>
          <ac:graphicFrameMkLst>
            <pc:docMk/>
            <pc:sldMk cId="1235289724" sldId="323"/>
            <ac:graphicFrameMk id="8" creationId="{BFFCD700-0343-8048-9D43-C616B51EFE40}"/>
          </ac:graphicFrameMkLst>
        </pc:graphicFrameChg>
        <pc:graphicFrameChg chg="add mod modGraphic">
          <ac:chgData name="nikita bakanchev" userId="7425f483d9e5d2b1" providerId="LiveId" clId="{59F9F72A-1DA4-B143-ABE8-402418C0CCF4}" dt="2020-04-17T17:20:01.853" v="7426" actId="20577"/>
          <ac:graphicFrameMkLst>
            <pc:docMk/>
            <pc:sldMk cId="1235289724" sldId="323"/>
            <ac:graphicFrameMk id="9" creationId="{2F797758-99AC-AD47-9389-BDDD9F4A81A1}"/>
          </ac:graphicFrameMkLst>
        </pc:graphicFrameChg>
        <pc:cxnChg chg="add mod">
          <ac:chgData name="nikita bakanchev" userId="7425f483d9e5d2b1" providerId="LiveId" clId="{59F9F72A-1DA4-B143-ABE8-402418C0CCF4}" dt="2020-04-17T17:22:53.841" v="7476" actId="14100"/>
          <ac:cxnSpMkLst>
            <pc:docMk/>
            <pc:sldMk cId="1235289724" sldId="323"/>
            <ac:cxnSpMk id="11" creationId="{7D4E1FE3-838E-0D40-A861-6992F3222773}"/>
          </ac:cxnSpMkLst>
        </pc:cxnChg>
        <pc:cxnChg chg="add mod">
          <ac:chgData name="nikita bakanchev" userId="7425f483d9e5d2b1" providerId="LiveId" clId="{59F9F72A-1DA4-B143-ABE8-402418C0CCF4}" dt="2020-04-17T17:22:50.654" v="7475" actId="14100"/>
          <ac:cxnSpMkLst>
            <pc:docMk/>
            <pc:sldMk cId="1235289724" sldId="323"/>
            <ac:cxnSpMk id="13" creationId="{63095873-4B18-4E4D-BC76-E1F0E95CCF8D}"/>
          </ac:cxnSpMkLst>
        </pc:cxnChg>
        <pc:cxnChg chg="add mod">
          <ac:chgData name="nikita bakanchev" userId="7425f483d9e5d2b1" providerId="LiveId" clId="{59F9F72A-1DA4-B143-ABE8-402418C0CCF4}" dt="2020-04-17T17:23:06.974" v="7479" actId="14100"/>
          <ac:cxnSpMkLst>
            <pc:docMk/>
            <pc:sldMk cId="1235289724" sldId="323"/>
            <ac:cxnSpMk id="18" creationId="{62A54AA8-678B-4849-887C-44F1AAFE95D7}"/>
          </ac:cxnSpMkLst>
        </pc:cxnChg>
        <pc:cxnChg chg="add mod">
          <ac:chgData name="nikita bakanchev" userId="7425f483d9e5d2b1" providerId="LiveId" clId="{59F9F72A-1DA4-B143-ABE8-402418C0CCF4}" dt="2020-04-17T17:23:17.469" v="7482" actId="14100"/>
          <ac:cxnSpMkLst>
            <pc:docMk/>
            <pc:sldMk cId="1235289724" sldId="323"/>
            <ac:cxnSpMk id="21" creationId="{B37A2D33-1450-9F42-8C16-05CDE5455083}"/>
          </ac:cxnSpMkLst>
        </pc:cxnChg>
        <pc:cxnChg chg="add mod">
          <ac:chgData name="nikita bakanchev" userId="7425f483d9e5d2b1" providerId="LiveId" clId="{59F9F72A-1DA4-B143-ABE8-402418C0CCF4}" dt="2020-04-17T17:23:26.568" v="7485" actId="14100"/>
          <ac:cxnSpMkLst>
            <pc:docMk/>
            <pc:sldMk cId="1235289724" sldId="323"/>
            <ac:cxnSpMk id="24" creationId="{5F704A13-4816-DA4C-8EE2-D87B41510AFC}"/>
          </ac:cxnSpMkLst>
        </pc:cxnChg>
        <pc:cxnChg chg="add mod">
          <ac:chgData name="nikita bakanchev" userId="7425f483d9e5d2b1" providerId="LiveId" clId="{59F9F72A-1DA4-B143-ABE8-402418C0CCF4}" dt="2020-04-17T17:23:34.591" v="7488" actId="14100"/>
          <ac:cxnSpMkLst>
            <pc:docMk/>
            <pc:sldMk cId="1235289724" sldId="323"/>
            <ac:cxnSpMk id="27" creationId="{44A433E9-F5D8-554A-B9E3-5EBEBB44129A}"/>
          </ac:cxnSpMkLst>
        </pc:cxnChg>
        <pc:cxnChg chg="add mod">
          <ac:chgData name="nikita bakanchev" userId="7425f483d9e5d2b1" providerId="LiveId" clId="{59F9F72A-1DA4-B143-ABE8-402418C0CCF4}" dt="2020-04-17T17:23:42.395" v="7491" actId="14100"/>
          <ac:cxnSpMkLst>
            <pc:docMk/>
            <pc:sldMk cId="1235289724" sldId="323"/>
            <ac:cxnSpMk id="30" creationId="{1D25F873-BE37-674D-B1DB-0A18DB73D662}"/>
          </ac:cxnSpMkLst>
        </pc:cxnChg>
        <pc:cxnChg chg="add mod">
          <ac:chgData name="nikita bakanchev" userId="7425f483d9e5d2b1" providerId="LiveId" clId="{59F9F72A-1DA4-B143-ABE8-402418C0CCF4}" dt="2020-04-17T17:23:50.932" v="7494" actId="14100"/>
          <ac:cxnSpMkLst>
            <pc:docMk/>
            <pc:sldMk cId="1235289724" sldId="323"/>
            <ac:cxnSpMk id="33" creationId="{D47EAC3D-5B1C-0548-B645-7EEA2964B949}"/>
          </ac:cxnSpMkLst>
        </pc:cxnChg>
        <pc:cxnChg chg="add mod">
          <ac:chgData name="nikita bakanchev" userId="7425f483d9e5d2b1" providerId="LiveId" clId="{59F9F72A-1DA4-B143-ABE8-402418C0CCF4}" dt="2020-04-17T17:24:01.205" v="7497" actId="14100"/>
          <ac:cxnSpMkLst>
            <pc:docMk/>
            <pc:sldMk cId="1235289724" sldId="323"/>
            <ac:cxnSpMk id="36" creationId="{FF774606-ABAC-2240-A68E-0D59224CFC6A}"/>
          </ac:cxnSpMkLst>
        </pc:cxnChg>
      </pc:sldChg>
      <pc:sldChg chg="addSp delSp modSp add del">
        <pc:chgData name="nikita bakanchev" userId="7425f483d9e5d2b1" providerId="LiveId" clId="{59F9F72A-1DA4-B143-ABE8-402418C0CCF4}" dt="2020-04-18T02:15:34.656" v="7698" actId="2696"/>
        <pc:sldMkLst>
          <pc:docMk/>
          <pc:sldMk cId="321888585" sldId="324"/>
        </pc:sldMkLst>
        <pc:spChg chg="mod">
          <ac:chgData name="nikita bakanchev" userId="7425f483d9e5d2b1" providerId="LiveId" clId="{59F9F72A-1DA4-B143-ABE8-402418C0CCF4}" dt="2020-04-18T02:14:31.428" v="7687" actId="1076"/>
          <ac:spMkLst>
            <pc:docMk/>
            <pc:sldMk cId="321888585" sldId="324"/>
            <ac:spMk id="2" creationId="{AB78AEBD-F43A-5647-BC7C-B0E2CF521D3A}"/>
          </ac:spMkLst>
        </pc:spChg>
        <pc:spChg chg="del mod">
          <ac:chgData name="nikita bakanchev" userId="7425f483d9e5d2b1" providerId="LiveId" clId="{59F9F72A-1DA4-B143-ABE8-402418C0CCF4}" dt="2020-04-18T02:11:02.744" v="7535" actId="3680"/>
          <ac:spMkLst>
            <pc:docMk/>
            <pc:sldMk cId="321888585" sldId="324"/>
            <ac:spMk id="3" creationId="{58102CFB-112E-0F42-8083-FDB6BBA50C48}"/>
          </ac:spMkLst>
        </pc:spChg>
        <pc:spChg chg="add del mod">
          <ac:chgData name="nikita bakanchev" userId="7425f483d9e5d2b1" providerId="LiveId" clId="{59F9F72A-1DA4-B143-ABE8-402418C0CCF4}" dt="2020-04-18T02:13:53.053" v="7651"/>
          <ac:spMkLst>
            <pc:docMk/>
            <pc:sldMk cId="321888585" sldId="324"/>
            <ac:spMk id="12" creationId="{1730B76A-A482-A647-878D-5B070EFD8C1F}"/>
          </ac:spMkLst>
        </pc:spChg>
        <pc:graphicFrameChg chg="add mod modGraphic">
          <ac:chgData name="nikita bakanchev" userId="7425f483d9e5d2b1" providerId="LiveId" clId="{59F9F72A-1DA4-B143-ABE8-402418C0CCF4}" dt="2020-04-18T02:14:41.427" v="7688" actId="1076"/>
          <ac:graphicFrameMkLst>
            <pc:docMk/>
            <pc:sldMk cId="321888585" sldId="324"/>
            <ac:graphicFrameMk id="4" creationId="{D9CF0208-B0C8-864C-B215-7E0316A1B729}"/>
          </ac:graphicFrameMkLst>
        </pc:graphicFrameChg>
        <pc:graphicFrameChg chg="add mod modGraphic">
          <ac:chgData name="nikita bakanchev" userId="7425f483d9e5d2b1" providerId="LiveId" clId="{59F9F72A-1DA4-B143-ABE8-402418C0CCF4}" dt="2020-04-18T02:14:41.427" v="7688" actId="1076"/>
          <ac:graphicFrameMkLst>
            <pc:docMk/>
            <pc:sldMk cId="321888585" sldId="324"/>
            <ac:graphicFrameMk id="5" creationId="{D7EE84B7-6E21-4541-9D14-3CDEACDB5C6E}"/>
          </ac:graphicFrameMkLst>
        </pc:graphicFrameChg>
        <pc:graphicFrameChg chg="add mod">
          <ac:chgData name="nikita bakanchev" userId="7425f483d9e5d2b1" providerId="LiveId" clId="{59F9F72A-1DA4-B143-ABE8-402418C0CCF4}" dt="2020-04-18T02:14:41.427" v="7688" actId="1076"/>
          <ac:graphicFrameMkLst>
            <pc:docMk/>
            <pc:sldMk cId="321888585" sldId="324"/>
            <ac:graphicFrameMk id="6" creationId="{37E3A5B1-8769-924B-A872-3A48D72F123A}"/>
          </ac:graphicFrameMkLst>
        </pc:graphicFrameChg>
        <pc:cxnChg chg="add mod">
          <ac:chgData name="nikita bakanchev" userId="7425f483d9e5d2b1" providerId="LiveId" clId="{59F9F72A-1DA4-B143-ABE8-402418C0CCF4}" dt="2020-04-18T02:14:41.427" v="7688" actId="1076"/>
          <ac:cxnSpMkLst>
            <pc:docMk/>
            <pc:sldMk cId="321888585" sldId="324"/>
            <ac:cxnSpMk id="8" creationId="{B3A394FC-8680-F74C-93BE-BC980162C61F}"/>
          </ac:cxnSpMkLst>
        </pc:cxnChg>
        <pc:cxnChg chg="add mod">
          <ac:chgData name="nikita bakanchev" userId="7425f483d9e5d2b1" providerId="LiveId" clId="{59F9F72A-1DA4-B143-ABE8-402418C0CCF4}" dt="2020-04-18T02:14:41.427" v="7688" actId="1076"/>
          <ac:cxnSpMkLst>
            <pc:docMk/>
            <pc:sldMk cId="321888585" sldId="324"/>
            <ac:cxnSpMk id="9" creationId="{A29C590C-9C5D-5F4D-9AA4-89D8266C59DB}"/>
          </ac:cxnSpMkLst>
        </pc:cxnChg>
      </pc:sldChg>
      <pc:sldChg chg="addSp modSp add">
        <pc:chgData name="nikita bakanchev" userId="7425f483d9e5d2b1" providerId="LiveId" clId="{59F9F72A-1DA4-B143-ABE8-402418C0CCF4}" dt="2020-04-18T02:19:36.481" v="7760" actId="1076"/>
        <pc:sldMkLst>
          <pc:docMk/>
          <pc:sldMk cId="1163073087" sldId="325"/>
        </pc:sldMkLst>
        <pc:spChg chg="add mod">
          <ac:chgData name="nikita bakanchev" userId="7425f483d9e5d2b1" providerId="LiveId" clId="{59F9F72A-1DA4-B143-ABE8-402418C0CCF4}" dt="2020-04-18T02:19:16.198" v="7751" actId="1076"/>
          <ac:spMkLst>
            <pc:docMk/>
            <pc:sldMk cId="1163073087" sldId="325"/>
            <ac:spMk id="3" creationId="{96A79BCF-0A40-CB4E-98A8-2959BEF98A56}"/>
          </ac:spMkLst>
        </pc:spChg>
        <pc:spChg chg="add mod">
          <ac:chgData name="nikita bakanchev" userId="7425f483d9e5d2b1" providerId="LiveId" clId="{59F9F72A-1DA4-B143-ABE8-402418C0CCF4}" dt="2020-04-18T02:19:22.174" v="7754" actId="1076"/>
          <ac:spMkLst>
            <pc:docMk/>
            <pc:sldMk cId="1163073087" sldId="325"/>
            <ac:spMk id="7" creationId="{B5D2AA63-C02D-FF4A-9BB3-FC0FE93E50A0}"/>
          </ac:spMkLst>
        </pc:spChg>
        <pc:spChg chg="add mod">
          <ac:chgData name="nikita bakanchev" userId="7425f483d9e5d2b1" providerId="LiveId" clId="{59F9F72A-1DA4-B143-ABE8-402418C0CCF4}" dt="2020-04-18T02:19:24.496" v="7756" actId="20577"/>
          <ac:spMkLst>
            <pc:docMk/>
            <pc:sldMk cId="1163073087" sldId="325"/>
            <ac:spMk id="10" creationId="{C1349683-8AEF-A14A-8DD8-AE9014EEF26E}"/>
          </ac:spMkLst>
        </pc:spChg>
        <pc:spChg chg="add mod">
          <ac:chgData name="nikita bakanchev" userId="7425f483d9e5d2b1" providerId="LiveId" clId="{59F9F72A-1DA4-B143-ABE8-402418C0CCF4}" dt="2020-04-18T02:19:30.886" v="7757" actId="571"/>
          <ac:spMkLst>
            <pc:docMk/>
            <pc:sldMk cId="1163073087" sldId="325"/>
            <ac:spMk id="11" creationId="{8A2F1994-C3A9-A846-8A22-2BC5C9783002}"/>
          </ac:spMkLst>
        </pc:spChg>
        <pc:spChg chg="add mod">
          <ac:chgData name="nikita bakanchev" userId="7425f483d9e5d2b1" providerId="LiveId" clId="{59F9F72A-1DA4-B143-ABE8-402418C0CCF4}" dt="2020-04-18T02:19:36.481" v="7760" actId="1076"/>
          <ac:spMkLst>
            <pc:docMk/>
            <pc:sldMk cId="1163073087" sldId="325"/>
            <ac:spMk id="12" creationId="{6321A1D7-9152-B34B-9396-F08AC629641B}"/>
          </ac:spMkLst>
        </pc:spChg>
        <pc:graphicFrameChg chg="mod">
          <ac:chgData name="nikita bakanchev" userId="7425f483d9e5d2b1" providerId="LiveId" clId="{59F9F72A-1DA4-B143-ABE8-402418C0CCF4}" dt="2020-04-18T02:15:19.685" v="7694" actId="1076"/>
          <ac:graphicFrameMkLst>
            <pc:docMk/>
            <pc:sldMk cId="1163073087" sldId="325"/>
            <ac:graphicFrameMk id="4" creationId="{D9CF0208-B0C8-864C-B215-7E0316A1B729}"/>
          </ac:graphicFrameMkLst>
        </pc:graphicFrameChg>
        <pc:graphicFrameChg chg="mod">
          <ac:chgData name="nikita bakanchev" userId="7425f483d9e5d2b1" providerId="LiveId" clId="{59F9F72A-1DA4-B143-ABE8-402418C0CCF4}" dt="2020-04-18T02:15:19.685" v="7694" actId="1076"/>
          <ac:graphicFrameMkLst>
            <pc:docMk/>
            <pc:sldMk cId="1163073087" sldId="325"/>
            <ac:graphicFrameMk id="5" creationId="{D7EE84B7-6E21-4541-9D14-3CDEACDB5C6E}"/>
          </ac:graphicFrameMkLst>
        </pc:graphicFrameChg>
        <pc:graphicFrameChg chg="mod">
          <ac:chgData name="nikita bakanchev" userId="7425f483d9e5d2b1" providerId="LiveId" clId="{59F9F72A-1DA4-B143-ABE8-402418C0CCF4}" dt="2020-04-18T02:15:19.685" v="7694" actId="1076"/>
          <ac:graphicFrameMkLst>
            <pc:docMk/>
            <pc:sldMk cId="1163073087" sldId="325"/>
            <ac:graphicFrameMk id="6" creationId="{37E3A5B1-8769-924B-A872-3A48D72F123A}"/>
          </ac:graphicFrameMkLst>
        </pc:graphicFrameChg>
        <pc:cxnChg chg="mod">
          <ac:chgData name="nikita bakanchev" userId="7425f483d9e5d2b1" providerId="LiveId" clId="{59F9F72A-1DA4-B143-ABE8-402418C0CCF4}" dt="2020-04-18T02:15:19.685" v="7694" actId="1076"/>
          <ac:cxnSpMkLst>
            <pc:docMk/>
            <pc:sldMk cId="1163073087" sldId="325"/>
            <ac:cxnSpMk id="8" creationId="{B3A394FC-8680-F74C-93BE-BC980162C61F}"/>
          </ac:cxnSpMkLst>
        </pc:cxnChg>
        <pc:cxnChg chg="mod">
          <ac:chgData name="nikita bakanchev" userId="7425f483d9e5d2b1" providerId="LiveId" clId="{59F9F72A-1DA4-B143-ABE8-402418C0CCF4}" dt="2020-04-18T02:15:19.685" v="7694" actId="1076"/>
          <ac:cxnSpMkLst>
            <pc:docMk/>
            <pc:sldMk cId="1163073087" sldId="325"/>
            <ac:cxnSpMk id="9" creationId="{A29C590C-9C5D-5F4D-9AA4-89D8266C59DB}"/>
          </ac:cxnSpMkLst>
        </pc:cxnChg>
      </pc:sldChg>
      <pc:sldChg chg="addSp delSp modSp add del">
        <pc:chgData name="nikita bakanchev" userId="7425f483d9e5d2b1" providerId="LiveId" clId="{59F9F72A-1DA4-B143-ABE8-402418C0CCF4}" dt="2020-04-18T02:15:25.264" v="7695" actId="2696"/>
        <pc:sldMkLst>
          <pc:docMk/>
          <pc:sldMk cId="3258537291" sldId="326"/>
        </pc:sldMkLst>
        <pc:spChg chg="add del mod">
          <ac:chgData name="nikita bakanchev" userId="7425f483d9e5d2b1" providerId="LiveId" clId="{59F9F72A-1DA4-B143-ABE8-402418C0CCF4}" dt="2020-04-18T02:15:13.048" v="7693"/>
          <ac:spMkLst>
            <pc:docMk/>
            <pc:sldMk cId="3258537291" sldId="326"/>
            <ac:spMk id="7" creationId="{C99BAF3D-E5A6-BF49-BAF6-B876B6E1D205}"/>
          </ac:spMkLst>
        </pc:spChg>
      </pc:sldChg>
      <pc:sldChg chg="addSp delSp modSp add ord">
        <pc:chgData name="nikita bakanchev" userId="7425f483d9e5d2b1" providerId="LiveId" clId="{59F9F72A-1DA4-B143-ABE8-402418C0CCF4}" dt="2020-04-18T11:25:59.779" v="11258"/>
        <pc:sldMkLst>
          <pc:docMk/>
          <pc:sldMk cId="3573563571" sldId="326"/>
        </pc:sldMkLst>
        <pc:spChg chg="del mod">
          <ac:chgData name="nikita bakanchev" userId="7425f483d9e5d2b1" providerId="LiveId" clId="{59F9F72A-1DA4-B143-ABE8-402418C0CCF4}" dt="2020-04-18T02:15:41.070" v="7701"/>
          <ac:spMkLst>
            <pc:docMk/>
            <pc:sldMk cId="3573563571" sldId="326"/>
            <ac:spMk id="3" creationId="{96A79BCF-0A40-CB4E-98A8-2959BEF98A56}"/>
          </ac:spMkLst>
        </pc:spChg>
        <pc:spChg chg="add mod">
          <ac:chgData name="nikita bakanchev" userId="7425f483d9e5d2b1" providerId="LiveId" clId="{59F9F72A-1DA4-B143-ABE8-402418C0CCF4}" dt="2020-04-18T02:18:43.559" v="7744" actId="20577"/>
          <ac:spMkLst>
            <pc:docMk/>
            <pc:sldMk cId="3573563571" sldId="326"/>
            <ac:spMk id="7" creationId="{F2800286-8212-8748-849E-245559CFAC5F}"/>
          </ac:spMkLst>
        </pc:spChg>
        <pc:spChg chg="add mod">
          <ac:chgData name="nikita bakanchev" userId="7425f483d9e5d2b1" providerId="LiveId" clId="{59F9F72A-1DA4-B143-ABE8-402418C0CCF4}" dt="2020-04-18T02:18:48.904" v="7747" actId="20577"/>
          <ac:spMkLst>
            <pc:docMk/>
            <pc:sldMk cId="3573563571" sldId="326"/>
            <ac:spMk id="10" creationId="{7335CC5F-0BCA-0E46-891B-BA2C9308D31D}"/>
          </ac:spMkLst>
        </pc:spChg>
        <pc:spChg chg="add mod">
          <ac:chgData name="nikita bakanchev" userId="7425f483d9e5d2b1" providerId="LiveId" clId="{59F9F72A-1DA4-B143-ABE8-402418C0CCF4}" dt="2020-04-18T02:18:55.380" v="7750" actId="1076"/>
          <ac:spMkLst>
            <pc:docMk/>
            <pc:sldMk cId="3573563571" sldId="326"/>
            <ac:spMk id="11" creationId="{5B428C91-F63E-A042-9B75-03A36F672065}"/>
          </ac:spMkLst>
        </pc:spChg>
        <pc:inkChg chg="add">
          <ac:chgData name="nikita bakanchev" userId="7425f483d9e5d2b1" providerId="LiveId" clId="{59F9F72A-1DA4-B143-ABE8-402418C0CCF4}" dt="2020-04-18T11:25:59.779" v="11258"/>
          <ac:inkMkLst>
            <pc:docMk/>
            <pc:sldMk cId="3573563571" sldId="326"/>
            <ac:inkMk id="12" creationId="{98060F39-EF39-AF40-AD54-AB91A4DEA0A9}"/>
          </ac:inkMkLst>
        </pc:inkChg>
      </pc:sldChg>
      <pc:sldChg chg="addSp modSp add">
        <pc:chgData name="nikita bakanchev" userId="7425f483d9e5d2b1" providerId="LiveId" clId="{59F9F72A-1DA4-B143-ABE8-402418C0CCF4}" dt="2020-04-18T02:16:26.592" v="7707" actId="20577"/>
        <pc:sldMkLst>
          <pc:docMk/>
          <pc:sldMk cId="3454414522" sldId="327"/>
        </pc:sldMkLst>
        <pc:spChg chg="add mod">
          <ac:chgData name="nikita bakanchev" userId="7425f483d9e5d2b1" providerId="LiveId" clId="{59F9F72A-1DA4-B143-ABE8-402418C0CCF4}" dt="2020-04-18T02:15:58.700" v="7704" actId="20577"/>
          <ac:spMkLst>
            <pc:docMk/>
            <pc:sldMk cId="3454414522" sldId="327"/>
            <ac:spMk id="7" creationId="{772F59E1-1E09-0E49-9D0D-41361E93D0F5}"/>
          </ac:spMkLst>
        </pc:spChg>
        <pc:spChg chg="add mod">
          <ac:chgData name="nikita bakanchev" userId="7425f483d9e5d2b1" providerId="LiveId" clId="{59F9F72A-1DA4-B143-ABE8-402418C0CCF4}" dt="2020-04-18T02:16:17.056" v="7706" actId="1076"/>
          <ac:spMkLst>
            <pc:docMk/>
            <pc:sldMk cId="3454414522" sldId="327"/>
            <ac:spMk id="10" creationId="{44556065-0BF3-894C-9A1B-2E63932E56E8}"/>
          </ac:spMkLst>
        </pc:spChg>
        <pc:graphicFrameChg chg="modGraphic">
          <ac:chgData name="nikita bakanchev" userId="7425f483d9e5d2b1" providerId="LiveId" clId="{59F9F72A-1DA4-B143-ABE8-402418C0CCF4}" dt="2020-04-18T02:16:26.592" v="7707" actId="20577"/>
          <ac:graphicFrameMkLst>
            <pc:docMk/>
            <pc:sldMk cId="3454414522" sldId="327"/>
            <ac:graphicFrameMk id="6" creationId="{37E3A5B1-8769-924B-A872-3A48D72F123A}"/>
          </ac:graphicFrameMkLst>
        </pc:graphicFrameChg>
      </pc:sldChg>
      <pc:sldChg chg="modSp add">
        <pc:chgData name="nikita bakanchev" userId="7425f483d9e5d2b1" providerId="LiveId" clId="{59F9F72A-1DA4-B143-ABE8-402418C0CCF4}" dt="2020-04-18T02:17:03.769" v="7713" actId="20577"/>
        <pc:sldMkLst>
          <pc:docMk/>
          <pc:sldMk cId="3414481664" sldId="328"/>
        </pc:sldMkLst>
        <pc:spChg chg="mod">
          <ac:chgData name="nikita bakanchev" userId="7425f483d9e5d2b1" providerId="LiveId" clId="{59F9F72A-1DA4-B143-ABE8-402418C0CCF4}" dt="2020-04-18T02:17:00.915" v="7711" actId="1076"/>
          <ac:spMkLst>
            <pc:docMk/>
            <pc:sldMk cId="3414481664" sldId="328"/>
            <ac:spMk id="7" creationId="{772F59E1-1E09-0E49-9D0D-41361E93D0F5}"/>
          </ac:spMkLst>
        </pc:spChg>
        <pc:graphicFrameChg chg="modGraphic">
          <ac:chgData name="nikita bakanchev" userId="7425f483d9e5d2b1" providerId="LiveId" clId="{59F9F72A-1DA4-B143-ABE8-402418C0CCF4}" dt="2020-04-18T02:17:03.769" v="7713" actId="20577"/>
          <ac:graphicFrameMkLst>
            <pc:docMk/>
            <pc:sldMk cId="3414481664" sldId="328"/>
            <ac:graphicFrameMk id="5" creationId="{D7EE84B7-6E21-4541-9D14-3CDEACDB5C6E}"/>
          </ac:graphicFrameMkLst>
        </pc:graphicFrameChg>
      </pc:sldChg>
      <pc:sldChg chg="modSp add">
        <pc:chgData name="nikita bakanchev" userId="7425f483d9e5d2b1" providerId="LiveId" clId="{59F9F72A-1DA4-B143-ABE8-402418C0CCF4}" dt="2020-04-18T02:17:18.443" v="7718" actId="20577"/>
        <pc:sldMkLst>
          <pc:docMk/>
          <pc:sldMk cId="131018272" sldId="329"/>
        </pc:sldMkLst>
        <pc:spChg chg="mod">
          <ac:chgData name="nikita bakanchev" userId="7425f483d9e5d2b1" providerId="LiveId" clId="{59F9F72A-1DA4-B143-ABE8-402418C0CCF4}" dt="2020-04-18T02:17:15.093" v="7716" actId="20577"/>
          <ac:spMkLst>
            <pc:docMk/>
            <pc:sldMk cId="131018272" sldId="329"/>
            <ac:spMk id="7" creationId="{772F59E1-1E09-0E49-9D0D-41361E93D0F5}"/>
          </ac:spMkLst>
        </pc:spChg>
        <pc:graphicFrameChg chg="modGraphic">
          <ac:chgData name="nikita bakanchev" userId="7425f483d9e5d2b1" providerId="LiveId" clId="{59F9F72A-1DA4-B143-ABE8-402418C0CCF4}" dt="2020-04-18T02:17:18.443" v="7718" actId="20577"/>
          <ac:graphicFrameMkLst>
            <pc:docMk/>
            <pc:sldMk cId="131018272" sldId="329"/>
            <ac:graphicFrameMk id="5" creationId="{D7EE84B7-6E21-4541-9D14-3CDEACDB5C6E}"/>
          </ac:graphicFrameMkLst>
        </pc:graphicFrameChg>
      </pc:sldChg>
      <pc:sldChg chg="addSp modSp add">
        <pc:chgData name="nikita bakanchev" userId="7425f483d9e5d2b1" providerId="LiveId" clId="{59F9F72A-1DA4-B143-ABE8-402418C0CCF4}" dt="2020-04-18T11:25:59.779" v="11258"/>
        <pc:sldMkLst>
          <pc:docMk/>
          <pc:sldMk cId="2133937354" sldId="330"/>
        </pc:sldMkLst>
        <pc:spChg chg="mod">
          <ac:chgData name="nikita bakanchev" userId="7425f483d9e5d2b1" providerId="LiveId" clId="{59F9F72A-1DA4-B143-ABE8-402418C0CCF4}" dt="2020-04-18T02:17:27.559" v="7721" actId="20577"/>
          <ac:spMkLst>
            <pc:docMk/>
            <pc:sldMk cId="2133937354" sldId="330"/>
            <ac:spMk id="7" creationId="{772F59E1-1E09-0E49-9D0D-41361E93D0F5}"/>
          </ac:spMkLst>
        </pc:spChg>
        <pc:spChg chg="add mod">
          <ac:chgData name="nikita bakanchev" userId="7425f483d9e5d2b1" providerId="LiveId" clId="{59F9F72A-1DA4-B143-ABE8-402418C0CCF4}" dt="2020-04-18T02:19:51.744" v="7763" actId="1076"/>
          <ac:spMkLst>
            <pc:docMk/>
            <pc:sldMk cId="2133937354" sldId="330"/>
            <ac:spMk id="11" creationId="{F9542F2A-0965-534B-88C8-D5A4B9E9D444}"/>
          </ac:spMkLst>
        </pc:spChg>
        <pc:spChg chg="add mod">
          <ac:chgData name="nikita bakanchev" userId="7425f483d9e5d2b1" providerId="LiveId" clId="{59F9F72A-1DA4-B143-ABE8-402418C0CCF4}" dt="2020-04-18T02:19:59.571" v="7766" actId="1076"/>
          <ac:spMkLst>
            <pc:docMk/>
            <pc:sldMk cId="2133937354" sldId="330"/>
            <ac:spMk id="12" creationId="{04709957-B7D0-A54C-B9A6-8B5E3FE15C00}"/>
          </ac:spMkLst>
        </pc:spChg>
        <pc:spChg chg="add mod">
          <ac:chgData name="nikita bakanchev" userId="7425f483d9e5d2b1" providerId="LiveId" clId="{59F9F72A-1DA4-B143-ABE8-402418C0CCF4}" dt="2020-04-18T02:20:03.865" v="7769" actId="1076"/>
          <ac:spMkLst>
            <pc:docMk/>
            <pc:sldMk cId="2133937354" sldId="330"/>
            <ac:spMk id="13" creationId="{BF75BFBA-8F07-FE41-9E38-AE359EE66370}"/>
          </ac:spMkLst>
        </pc:spChg>
        <pc:graphicFrameChg chg="modGraphic">
          <ac:chgData name="nikita bakanchev" userId="7425f483d9e5d2b1" providerId="LiveId" clId="{59F9F72A-1DA4-B143-ABE8-402418C0CCF4}" dt="2020-04-18T02:17:30.167" v="7723" actId="20577"/>
          <ac:graphicFrameMkLst>
            <pc:docMk/>
            <pc:sldMk cId="2133937354" sldId="330"/>
            <ac:graphicFrameMk id="6" creationId="{37E3A5B1-8769-924B-A872-3A48D72F123A}"/>
          </ac:graphicFrameMkLst>
        </pc:graphicFrameChg>
        <pc:inkChg chg="add">
          <ac:chgData name="nikita bakanchev" userId="7425f483d9e5d2b1" providerId="LiveId" clId="{59F9F72A-1DA4-B143-ABE8-402418C0CCF4}" dt="2020-04-18T11:25:59.779" v="11258"/>
          <ac:inkMkLst>
            <pc:docMk/>
            <pc:sldMk cId="2133937354" sldId="330"/>
            <ac:inkMk id="14" creationId="{05D7B72C-4ACF-6E47-8DEB-532FE0D602C8}"/>
          </ac:inkMkLst>
        </pc:inkChg>
      </pc:sldChg>
      <pc:sldChg chg="addSp delSp modSp add">
        <pc:chgData name="nikita bakanchev" userId="7425f483d9e5d2b1" providerId="LiveId" clId="{59F9F72A-1DA4-B143-ABE8-402418C0CCF4}" dt="2020-04-18T02:57:34.499" v="7817"/>
        <pc:sldMkLst>
          <pc:docMk/>
          <pc:sldMk cId="2210635591" sldId="331"/>
        </pc:sldMkLst>
        <pc:spChg chg="mod">
          <ac:chgData name="nikita bakanchev" userId="7425f483d9e5d2b1" providerId="LiveId" clId="{59F9F72A-1DA4-B143-ABE8-402418C0CCF4}" dt="2020-04-18T02:17:40.977" v="7732" actId="20577"/>
          <ac:spMkLst>
            <pc:docMk/>
            <pc:sldMk cId="2210635591" sldId="331"/>
            <ac:spMk id="7" creationId="{772F59E1-1E09-0E49-9D0D-41361E93D0F5}"/>
          </ac:spMkLst>
        </pc:spChg>
        <pc:spChg chg="add mod">
          <ac:chgData name="nikita bakanchev" userId="7425f483d9e5d2b1" providerId="LiveId" clId="{59F9F72A-1DA4-B143-ABE8-402418C0CCF4}" dt="2020-04-18T02:26:59.277" v="7772" actId="1076"/>
          <ac:spMkLst>
            <pc:docMk/>
            <pc:sldMk cId="2210635591" sldId="331"/>
            <ac:spMk id="14" creationId="{A0C41943-1816-1D4C-BCAD-3764B23FBDDF}"/>
          </ac:spMkLst>
        </pc:spChg>
        <pc:spChg chg="add mod">
          <ac:chgData name="nikita bakanchev" userId="7425f483d9e5d2b1" providerId="LiveId" clId="{59F9F72A-1DA4-B143-ABE8-402418C0CCF4}" dt="2020-04-18T02:27:03.563" v="7774" actId="20577"/>
          <ac:spMkLst>
            <pc:docMk/>
            <pc:sldMk cId="2210635591" sldId="331"/>
            <ac:spMk id="15" creationId="{5B8D4BE7-19C1-A34D-905C-44A2DEBE676E}"/>
          </ac:spMkLst>
        </pc:spChg>
        <pc:spChg chg="add mod">
          <ac:chgData name="nikita bakanchev" userId="7425f483d9e5d2b1" providerId="LiveId" clId="{59F9F72A-1DA4-B143-ABE8-402418C0CCF4}" dt="2020-04-18T02:27:09.286" v="7775" actId="571"/>
          <ac:spMkLst>
            <pc:docMk/>
            <pc:sldMk cId="2210635591" sldId="331"/>
            <ac:spMk id="16" creationId="{6E85E17D-9286-FE4C-A801-E3EF0178B222}"/>
          </ac:spMkLst>
        </pc:spChg>
        <pc:spChg chg="add mod">
          <ac:chgData name="nikita bakanchev" userId="7425f483d9e5d2b1" providerId="LiveId" clId="{59F9F72A-1DA4-B143-ABE8-402418C0CCF4}" dt="2020-04-18T02:27:15.448" v="7778" actId="1076"/>
          <ac:spMkLst>
            <pc:docMk/>
            <pc:sldMk cId="2210635591" sldId="331"/>
            <ac:spMk id="17" creationId="{916A73D3-29D8-4141-8D09-15F0954F3FBD}"/>
          </ac:spMkLst>
        </pc:spChg>
        <pc:spChg chg="add del mod">
          <ac:chgData name="nikita bakanchev" userId="7425f483d9e5d2b1" providerId="LiveId" clId="{59F9F72A-1DA4-B143-ABE8-402418C0CCF4}" dt="2020-04-18T02:57:34.499" v="7817"/>
          <ac:spMkLst>
            <pc:docMk/>
            <pc:sldMk cId="2210635591" sldId="331"/>
            <ac:spMk id="18" creationId="{8226ED4C-F427-F744-AF7B-8B8480E816BF}"/>
          </ac:spMkLst>
        </pc:spChg>
        <pc:graphicFrameChg chg="add mod modGraphic">
          <ac:chgData name="nikita bakanchev" userId="7425f483d9e5d2b1" providerId="LiveId" clId="{59F9F72A-1DA4-B143-ABE8-402418C0CCF4}" dt="2020-04-18T02:18:03.797" v="7738" actId="20577"/>
          <ac:graphicFrameMkLst>
            <pc:docMk/>
            <pc:sldMk cId="2210635591" sldId="331"/>
            <ac:graphicFrameMk id="11" creationId="{7D162E4D-EC07-1A49-806D-362C5D76D82D}"/>
          </ac:graphicFrameMkLst>
        </pc:graphicFrameChg>
        <pc:cxnChg chg="add mod">
          <ac:chgData name="nikita bakanchev" userId="7425f483d9e5d2b1" providerId="LiveId" clId="{59F9F72A-1DA4-B143-ABE8-402418C0CCF4}" dt="2020-04-18T02:18:26.542" v="7741" actId="1582"/>
          <ac:cxnSpMkLst>
            <pc:docMk/>
            <pc:sldMk cId="2210635591" sldId="331"/>
            <ac:cxnSpMk id="13" creationId="{0C5E6E08-BD9A-EC40-A50F-7002D0048C72}"/>
          </ac:cxnSpMkLst>
        </pc:cxnChg>
      </pc:sldChg>
      <pc:sldChg chg="addSp delSp modSp add">
        <pc:chgData name="nikita bakanchev" userId="7425f483d9e5d2b1" providerId="LiveId" clId="{59F9F72A-1DA4-B143-ABE8-402418C0CCF4}" dt="2020-04-18T09:13:51.161" v="11159" actId="207"/>
        <pc:sldMkLst>
          <pc:docMk/>
          <pc:sldMk cId="52997166" sldId="332"/>
        </pc:sldMkLst>
        <pc:spChg chg="mod">
          <ac:chgData name="nikita bakanchev" userId="7425f483d9e5d2b1" providerId="LiveId" clId="{59F9F72A-1DA4-B143-ABE8-402418C0CCF4}" dt="2020-04-18T02:29:58.856" v="7808" actId="207"/>
          <ac:spMkLst>
            <pc:docMk/>
            <pc:sldMk cId="52997166" sldId="332"/>
            <ac:spMk id="3" creationId="{96A79BCF-0A40-CB4E-98A8-2959BEF98A56}"/>
          </ac:spMkLst>
        </pc:spChg>
        <pc:spChg chg="mod">
          <ac:chgData name="nikita bakanchev" userId="7425f483d9e5d2b1" providerId="LiveId" clId="{59F9F72A-1DA4-B143-ABE8-402418C0CCF4}" dt="2020-04-18T02:29:23.884" v="7804" actId="207"/>
          <ac:spMkLst>
            <pc:docMk/>
            <pc:sldMk cId="52997166" sldId="332"/>
            <ac:spMk id="14" creationId="{A0C41943-1816-1D4C-BCAD-3764B23FBDDF}"/>
          </ac:spMkLst>
        </pc:spChg>
        <pc:spChg chg="del mod">
          <ac:chgData name="nikita bakanchev" userId="7425f483d9e5d2b1" providerId="LiveId" clId="{59F9F72A-1DA4-B143-ABE8-402418C0CCF4}" dt="2020-04-18T02:57:40.595" v="7820"/>
          <ac:spMkLst>
            <pc:docMk/>
            <pc:sldMk cId="52997166" sldId="332"/>
            <ac:spMk id="18" creationId="{8226ED4C-F427-F744-AF7B-8B8480E816BF}"/>
          </ac:spMkLst>
        </pc:spChg>
        <pc:graphicFrameChg chg="modGraphic">
          <ac:chgData name="nikita bakanchev" userId="7425f483d9e5d2b1" providerId="LiveId" clId="{59F9F72A-1DA4-B143-ABE8-402418C0CCF4}" dt="2020-04-18T09:13:51.161" v="11159" actId="207"/>
          <ac:graphicFrameMkLst>
            <pc:docMk/>
            <pc:sldMk cId="52997166" sldId="332"/>
            <ac:graphicFrameMk id="4" creationId="{D9CF0208-B0C8-864C-B215-7E0316A1B729}"/>
          </ac:graphicFrameMkLst>
        </pc:graphicFrameChg>
        <pc:cxnChg chg="add mod">
          <ac:chgData name="nikita bakanchev" userId="7425f483d9e5d2b1" providerId="LiveId" clId="{59F9F72A-1DA4-B143-ABE8-402418C0CCF4}" dt="2020-04-18T02:29:03.761" v="7798" actId="14100"/>
          <ac:cxnSpMkLst>
            <pc:docMk/>
            <pc:sldMk cId="52997166" sldId="332"/>
            <ac:cxnSpMk id="19" creationId="{87318EA9-4C4D-3C47-81C9-933CE46CAC4D}"/>
          </ac:cxnSpMkLst>
        </pc:cxnChg>
        <pc:cxnChg chg="add mod">
          <ac:chgData name="nikita bakanchev" userId="7425f483d9e5d2b1" providerId="LiveId" clId="{59F9F72A-1DA4-B143-ABE8-402418C0CCF4}" dt="2020-04-18T02:29:13.332" v="7801" actId="14100"/>
          <ac:cxnSpMkLst>
            <pc:docMk/>
            <pc:sldMk cId="52997166" sldId="332"/>
            <ac:cxnSpMk id="21" creationId="{34668828-8571-4244-AC67-8ABD72CCE9A2}"/>
          </ac:cxnSpMkLst>
        </pc:cxnChg>
      </pc:sldChg>
      <pc:sldChg chg="addSp delSp modSp add">
        <pc:chgData name="nikita bakanchev" userId="7425f483d9e5d2b1" providerId="LiveId" clId="{59F9F72A-1DA4-B143-ABE8-402418C0CCF4}" dt="2020-04-18T09:13:57.023" v="11160"/>
        <pc:sldMkLst>
          <pc:docMk/>
          <pc:sldMk cId="39509132" sldId="333"/>
        </pc:sldMkLst>
        <pc:spChg chg="del mod">
          <ac:chgData name="nikita bakanchev" userId="7425f483d9e5d2b1" providerId="LiveId" clId="{59F9F72A-1DA4-B143-ABE8-402418C0CCF4}" dt="2020-04-18T02:58:15.439" v="7830"/>
          <ac:spMkLst>
            <pc:docMk/>
            <pc:sldMk cId="39509132" sldId="333"/>
            <ac:spMk id="15" creationId="{5B8D4BE7-19C1-A34D-905C-44A2DEBE676E}"/>
          </ac:spMkLst>
        </pc:spChg>
        <pc:spChg chg="mod">
          <ac:chgData name="nikita bakanchev" userId="7425f483d9e5d2b1" providerId="LiveId" clId="{59F9F72A-1DA4-B143-ABE8-402418C0CCF4}" dt="2020-04-18T02:57:59.451" v="7825" actId="20577"/>
          <ac:spMkLst>
            <pc:docMk/>
            <pc:sldMk cId="39509132" sldId="333"/>
            <ac:spMk id="17" creationId="{916A73D3-29D8-4141-8D09-15F0954F3FBD}"/>
          </ac:spMkLst>
        </pc:spChg>
        <pc:spChg chg="del mod">
          <ac:chgData name="nikita bakanchev" userId="7425f483d9e5d2b1" providerId="LiveId" clId="{59F9F72A-1DA4-B143-ABE8-402418C0CCF4}" dt="2020-04-18T02:57:25.440" v="7814"/>
          <ac:spMkLst>
            <pc:docMk/>
            <pc:sldMk cId="39509132" sldId="333"/>
            <ac:spMk id="18" creationId="{8226ED4C-F427-F744-AF7B-8B8480E816BF}"/>
          </ac:spMkLst>
        </pc:spChg>
        <pc:spChg chg="add mod">
          <ac:chgData name="nikita bakanchev" userId="7425f483d9e5d2b1" providerId="LiveId" clId="{59F9F72A-1DA4-B143-ABE8-402418C0CCF4}" dt="2020-04-18T02:58:02.501" v="7827" actId="20577"/>
          <ac:spMkLst>
            <pc:docMk/>
            <pc:sldMk cId="39509132" sldId="333"/>
            <ac:spMk id="24" creationId="{371A63AA-E48C-3C4F-9FB0-3649DF08A1CB}"/>
          </ac:spMkLst>
        </pc:spChg>
        <pc:graphicFrameChg chg="mod">
          <ac:chgData name="nikita bakanchev" userId="7425f483d9e5d2b1" providerId="LiveId" clId="{59F9F72A-1DA4-B143-ABE8-402418C0CCF4}" dt="2020-04-18T09:13:57.023" v="11160"/>
          <ac:graphicFrameMkLst>
            <pc:docMk/>
            <pc:sldMk cId="39509132" sldId="333"/>
            <ac:graphicFrameMk id="4" creationId="{D9CF0208-B0C8-864C-B215-7E0316A1B729}"/>
          </ac:graphicFrameMkLst>
        </pc:graphicFrameChg>
        <pc:graphicFrameChg chg="del">
          <ac:chgData name="nikita bakanchev" userId="7425f483d9e5d2b1" providerId="LiveId" clId="{59F9F72A-1DA4-B143-ABE8-402418C0CCF4}" dt="2020-04-18T02:58:27.590" v="7831" actId="478"/>
          <ac:graphicFrameMkLst>
            <pc:docMk/>
            <pc:sldMk cId="39509132" sldId="333"/>
            <ac:graphicFrameMk id="11" creationId="{7D162E4D-EC07-1A49-806D-362C5D76D82D}"/>
          </ac:graphicFrameMkLst>
        </pc:graphicFrameChg>
        <pc:graphicFrameChg chg="add mod modGraphic">
          <ac:chgData name="nikita bakanchev" userId="7425f483d9e5d2b1" providerId="LiveId" clId="{59F9F72A-1DA4-B143-ABE8-402418C0CCF4}" dt="2020-04-18T02:58:33.790" v="7835" actId="20577"/>
          <ac:graphicFrameMkLst>
            <pc:docMk/>
            <pc:sldMk cId="39509132" sldId="333"/>
            <ac:graphicFrameMk id="20" creationId="{4A9395FA-ADE7-EC44-9865-9DBF47921708}"/>
          </ac:graphicFrameMkLst>
        </pc:graphicFrameChg>
        <pc:graphicFrameChg chg="add del mod">
          <ac:chgData name="nikita bakanchev" userId="7425f483d9e5d2b1" providerId="LiveId" clId="{59F9F72A-1DA4-B143-ABE8-402418C0CCF4}" dt="2020-04-18T02:58:38.654" v="7836" actId="478"/>
          <ac:graphicFrameMkLst>
            <pc:docMk/>
            <pc:sldMk cId="39509132" sldId="333"/>
            <ac:graphicFrameMk id="22" creationId="{8BB2365C-5F81-B64C-912E-2BD5979F2A4C}"/>
          </ac:graphicFrameMkLst>
        </pc:graphicFrameChg>
        <pc:cxnChg chg="del">
          <ac:chgData name="nikita bakanchev" userId="7425f483d9e5d2b1" providerId="LiveId" clId="{59F9F72A-1DA4-B143-ABE8-402418C0CCF4}" dt="2020-04-18T02:58:30.273" v="7832" actId="478"/>
          <ac:cxnSpMkLst>
            <pc:docMk/>
            <pc:sldMk cId="39509132" sldId="333"/>
            <ac:cxnSpMk id="13" creationId="{0C5E6E08-BD9A-EC40-A50F-7002D0048C72}"/>
          </ac:cxnSpMkLst>
        </pc:cxnChg>
        <pc:cxnChg chg="mod">
          <ac:chgData name="nikita bakanchev" userId="7425f483d9e5d2b1" providerId="LiveId" clId="{59F9F72A-1DA4-B143-ABE8-402418C0CCF4}" dt="2020-04-18T02:57:57.036" v="7823" actId="14100"/>
          <ac:cxnSpMkLst>
            <pc:docMk/>
            <pc:sldMk cId="39509132" sldId="333"/>
            <ac:cxnSpMk id="21" creationId="{34668828-8571-4244-AC67-8ABD72CCE9A2}"/>
          </ac:cxnSpMkLst>
        </pc:cxnChg>
        <pc:cxnChg chg="add del mod">
          <ac:chgData name="nikita bakanchev" userId="7425f483d9e5d2b1" providerId="LiveId" clId="{59F9F72A-1DA4-B143-ABE8-402418C0CCF4}" dt="2020-04-18T02:58:41.021" v="7837" actId="478"/>
          <ac:cxnSpMkLst>
            <pc:docMk/>
            <pc:sldMk cId="39509132" sldId="333"/>
            <ac:cxnSpMk id="23" creationId="{73EE9C79-7AB4-974C-901A-BC807FA89595}"/>
          </ac:cxnSpMkLst>
        </pc:cxnChg>
      </pc:sldChg>
      <pc:sldChg chg="addSp delSp modSp add">
        <pc:chgData name="nikita bakanchev" userId="7425f483d9e5d2b1" providerId="LiveId" clId="{59F9F72A-1DA4-B143-ABE8-402418C0CCF4}" dt="2020-04-18T03:57:17.003" v="8386" actId="1076"/>
        <pc:sldMkLst>
          <pc:docMk/>
          <pc:sldMk cId="69942175" sldId="334"/>
        </pc:sldMkLst>
        <pc:spChg chg="mod">
          <ac:chgData name="nikita bakanchev" userId="7425f483d9e5d2b1" providerId="LiveId" clId="{59F9F72A-1DA4-B143-ABE8-402418C0CCF4}" dt="2020-04-18T03:37:07.512" v="8138" actId="20577"/>
          <ac:spMkLst>
            <pc:docMk/>
            <pc:sldMk cId="69942175" sldId="334"/>
            <ac:spMk id="2" creationId="{48A25677-EFC8-4F4E-96EE-BC1D682C631F}"/>
          </ac:spMkLst>
        </pc:spChg>
        <pc:spChg chg="del mod">
          <ac:chgData name="nikita bakanchev" userId="7425f483d9e5d2b1" providerId="LiveId" clId="{59F9F72A-1DA4-B143-ABE8-402418C0CCF4}" dt="2020-04-18T03:38:40.028" v="8140" actId="3680"/>
          <ac:spMkLst>
            <pc:docMk/>
            <pc:sldMk cId="69942175" sldId="334"/>
            <ac:spMk id="3" creationId="{AE4EDEBB-F541-3149-AA27-4B72E8556126}"/>
          </ac:spMkLst>
        </pc:spChg>
        <pc:spChg chg="add mod">
          <ac:chgData name="nikita bakanchev" userId="7425f483d9e5d2b1" providerId="LiveId" clId="{59F9F72A-1DA4-B143-ABE8-402418C0CCF4}" dt="2020-04-18T03:57:17.003" v="8386" actId="1076"/>
          <ac:spMkLst>
            <pc:docMk/>
            <pc:sldMk cId="69942175" sldId="334"/>
            <ac:spMk id="5" creationId="{D0D127B4-7D67-D14C-B835-02C2D0FEDB2B}"/>
          </ac:spMkLst>
        </pc:spChg>
        <pc:spChg chg="add mod">
          <ac:chgData name="nikita bakanchev" userId="7425f483d9e5d2b1" providerId="LiveId" clId="{59F9F72A-1DA4-B143-ABE8-402418C0CCF4}" dt="2020-04-18T03:57:17.003" v="8386" actId="1076"/>
          <ac:spMkLst>
            <pc:docMk/>
            <pc:sldMk cId="69942175" sldId="334"/>
            <ac:spMk id="6" creationId="{ADDE19F8-A17B-E648-877E-95D3EC772100}"/>
          </ac:spMkLst>
        </pc:spChg>
        <pc:spChg chg="add mod">
          <ac:chgData name="nikita bakanchev" userId="7425f483d9e5d2b1" providerId="LiveId" clId="{59F9F72A-1DA4-B143-ABE8-402418C0CCF4}" dt="2020-04-18T03:57:17.003" v="8386" actId="1076"/>
          <ac:spMkLst>
            <pc:docMk/>
            <pc:sldMk cId="69942175" sldId="334"/>
            <ac:spMk id="7" creationId="{07711A46-1EB6-F242-9E6E-5926779660E8}"/>
          </ac:spMkLst>
        </pc:spChg>
        <pc:spChg chg="add mod">
          <ac:chgData name="nikita bakanchev" userId="7425f483d9e5d2b1" providerId="LiveId" clId="{59F9F72A-1DA4-B143-ABE8-402418C0CCF4}" dt="2020-04-18T03:56:13.009" v="8338" actId="1076"/>
          <ac:spMkLst>
            <pc:docMk/>
            <pc:sldMk cId="69942175" sldId="334"/>
            <ac:spMk id="13" creationId="{6E670BC5-207B-8246-9E51-2AB28DF3D9B9}"/>
          </ac:spMkLst>
        </pc:spChg>
        <pc:graphicFrameChg chg="add mod modGraphic">
          <ac:chgData name="nikita bakanchev" userId="7425f483d9e5d2b1" providerId="LiveId" clId="{59F9F72A-1DA4-B143-ABE8-402418C0CCF4}" dt="2020-04-18T03:54:32.418" v="8320" actId="1076"/>
          <ac:graphicFrameMkLst>
            <pc:docMk/>
            <pc:sldMk cId="69942175" sldId="334"/>
            <ac:graphicFrameMk id="4" creationId="{DAEE68E0-0CF5-2040-87EE-DEEA43B4850B}"/>
          </ac:graphicFrameMkLst>
        </pc:graphicFrameChg>
        <pc:cxnChg chg="add del mod">
          <ac:chgData name="nikita bakanchev" userId="7425f483d9e5d2b1" providerId="LiveId" clId="{59F9F72A-1DA4-B143-ABE8-402418C0CCF4}" dt="2020-04-18T03:54:44.547" v="8322" actId="478"/>
          <ac:cxnSpMkLst>
            <pc:docMk/>
            <pc:sldMk cId="69942175" sldId="334"/>
            <ac:cxnSpMk id="9" creationId="{2CC1E84D-36A4-C949-9213-5F21BCBF617E}"/>
          </ac:cxnSpMkLst>
        </pc:cxnChg>
        <pc:cxnChg chg="add mod">
          <ac:chgData name="nikita bakanchev" userId="7425f483d9e5d2b1" providerId="LiveId" clId="{59F9F72A-1DA4-B143-ABE8-402418C0CCF4}" dt="2020-04-18T03:56:24.009" v="8340" actId="14100"/>
          <ac:cxnSpMkLst>
            <pc:docMk/>
            <pc:sldMk cId="69942175" sldId="334"/>
            <ac:cxnSpMk id="11" creationId="{FDAD78FA-9F09-1E40-94C7-AA2CB3811CE2}"/>
          </ac:cxnSpMkLst>
        </pc:cxnChg>
      </pc:sldChg>
      <pc:sldChg chg="modSp add">
        <pc:chgData name="nikita bakanchev" userId="7425f483d9e5d2b1" providerId="LiveId" clId="{59F9F72A-1DA4-B143-ABE8-402418C0CCF4}" dt="2020-04-18T09:14:03.006" v="11166" actId="20577"/>
        <pc:sldMkLst>
          <pc:docMk/>
          <pc:sldMk cId="3157835969" sldId="335"/>
        </pc:sldMkLst>
        <pc:spChg chg="mod">
          <ac:chgData name="nikita bakanchev" userId="7425f483d9e5d2b1" providerId="LiveId" clId="{59F9F72A-1DA4-B143-ABE8-402418C0CCF4}" dt="2020-04-18T03:12:28.568" v="7982" actId="207"/>
          <ac:spMkLst>
            <pc:docMk/>
            <pc:sldMk cId="3157835969" sldId="335"/>
            <ac:spMk id="3" creationId="{96A79BCF-0A40-CB4E-98A8-2959BEF98A56}"/>
          </ac:spMkLst>
        </pc:spChg>
        <pc:spChg chg="mod">
          <ac:chgData name="nikita bakanchev" userId="7425f483d9e5d2b1" providerId="LiveId" clId="{59F9F72A-1DA4-B143-ABE8-402418C0CCF4}" dt="2020-04-18T03:03:45.730" v="7840" actId="20577"/>
          <ac:spMkLst>
            <pc:docMk/>
            <pc:sldMk cId="3157835969" sldId="335"/>
            <ac:spMk id="7" creationId="{772F59E1-1E09-0E49-9D0D-41361E93D0F5}"/>
          </ac:spMkLst>
        </pc:spChg>
        <pc:spChg chg="mod">
          <ac:chgData name="nikita bakanchev" userId="7425f483d9e5d2b1" providerId="LiveId" clId="{59F9F72A-1DA4-B143-ABE8-402418C0CCF4}" dt="2020-04-18T03:12:32.225" v="7983" actId="207"/>
          <ac:spMkLst>
            <pc:docMk/>
            <pc:sldMk cId="3157835969" sldId="335"/>
            <ac:spMk id="14" creationId="{A0C41943-1816-1D4C-BCAD-3764B23FBDDF}"/>
          </ac:spMkLst>
        </pc:spChg>
        <pc:graphicFrameChg chg="modGraphic">
          <ac:chgData name="nikita bakanchev" userId="7425f483d9e5d2b1" providerId="LiveId" clId="{59F9F72A-1DA4-B143-ABE8-402418C0CCF4}" dt="2020-04-18T09:14:03.006" v="11166" actId="20577"/>
          <ac:graphicFrameMkLst>
            <pc:docMk/>
            <pc:sldMk cId="3157835969" sldId="335"/>
            <ac:graphicFrameMk id="4" creationId="{D9CF0208-B0C8-864C-B215-7E0316A1B729}"/>
          </ac:graphicFrameMkLst>
        </pc:graphicFrameChg>
        <pc:graphicFrameChg chg="modGraphic">
          <ac:chgData name="nikita bakanchev" userId="7425f483d9e5d2b1" providerId="LiveId" clId="{59F9F72A-1DA4-B143-ABE8-402418C0CCF4}" dt="2020-04-18T03:03:49.824" v="7841" actId="20577"/>
          <ac:graphicFrameMkLst>
            <pc:docMk/>
            <pc:sldMk cId="3157835969" sldId="335"/>
            <ac:graphicFrameMk id="20" creationId="{4A9395FA-ADE7-EC44-9865-9DBF47921708}"/>
          </ac:graphicFrameMkLst>
        </pc:graphicFrameChg>
      </pc:sldChg>
      <pc:sldChg chg="addSp delSp modSp add">
        <pc:chgData name="nikita bakanchev" userId="7425f483d9e5d2b1" providerId="LiveId" clId="{59F9F72A-1DA4-B143-ABE8-402418C0CCF4}" dt="2020-04-18T09:14:07.534" v="11167"/>
        <pc:sldMkLst>
          <pc:docMk/>
          <pc:sldMk cId="4214766122" sldId="336"/>
        </pc:sldMkLst>
        <pc:spChg chg="mod">
          <ac:chgData name="nikita bakanchev" userId="7425f483d9e5d2b1" providerId="LiveId" clId="{59F9F72A-1DA4-B143-ABE8-402418C0CCF4}" dt="2020-04-18T03:04:18.615" v="7845" actId="1076"/>
          <ac:spMkLst>
            <pc:docMk/>
            <pc:sldMk cId="4214766122" sldId="336"/>
            <ac:spMk id="2" creationId="{AB78AEBD-F43A-5647-BC7C-B0E2CF521D3A}"/>
          </ac:spMkLst>
        </pc:spChg>
        <pc:spChg chg="mod">
          <ac:chgData name="nikita bakanchev" userId="7425f483d9e5d2b1" providerId="LiveId" clId="{59F9F72A-1DA4-B143-ABE8-402418C0CCF4}" dt="2020-04-18T03:12:53.482" v="7988" actId="207"/>
          <ac:spMkLst>
            <pc:docMk/>
            <pc:sldMk cId="4214766122" sldId="336"/>
            <ac:spMk id="3" creationId="{96A79BCF-0A40-CB4E-98A8-2959BEF98A56}"/>
          </ac:spMkLst>
        </pc:spChg>
        <pc:spChg chg="mod">
          <ac:chgData name="nikita bakanchev" userId="7425f483d9e5d2b1" providerId="LiveId" clId="{59F9F72A-1DA4-B143-ABE8-402418C0CCF4}" dt="2020-04-18T03:03:59.993" v="7844" actId="20577"/>
          <ac:spMkLst>
            <pc:docMk/>
            <pc:sldMk cId="4214766122" sldId="336"/>
            <ac:spMk id="7" creationId="{772F59E1-1E09-0E49-9D0D-41361E93D0F5}"/>
          </ac:spMkLst>
        </pc:spChg>
        <pc:spChg chg="add mod">
          <ac:chgData name="nikita bakanchev" userId="7425f483d9e5d2b1" providerId="LiveId" clId="{59F9F72A-1DA4-B143-ABE8-402418C0CCF4}" dt="2020-04-18T03:04:38.126" v="7859" actId="20577"/>
          <ac:spMkLst>
            <pc:docMk/>
            <pc:sldMk cId="4214766122" sldId="336"/>
            <ac:spMk id="11" creationId="{84037439-3120-F44F-A21C-00DA40D486A1}"/>
          </ac:spMkLst>
        </pc:spChg>
        <pc:spChg chg="mod">
          <ac:chgData name="nikita bakanchev" userId="7425f483d9e5d2b1" providerId="LiveId" clId="{59F9F72A-1DA4-B143-ABE8-402418C0CCF4}" dt="2020-04-18T03:12:49.601" v="7987" actId="207"/>
          <ac:spMkLst>
            <pc:docMk/>
            <pc:sldMk cId="4214766122" sldId="336"/>
            <ac:spMk id="14" creationId="{A0C41943-1816-1D4C-BCAD-3764B23FBDDF}"/>
          </ac:spMkLst>
        </pc:spChg>
        <pc:spChg chg="add del mod">
          <ac:chgData name="nikita bakanchev" userId="7425f483d9e5d2b1" providerId="LiveId" clId="{59F9F72A-1DA4-B143-ABE8-402418C0CCF4}" dt="2020-04-18T03:04:42.250" v="7861"/>
          <ac:spMkLst>
            <pc:docMk/>
            <pc:sldMk cId="4214766122" sldId="336"/>
            <ac:spMk id="22" creationId="{A539148B-C842-7640-A99D-B093BB7EB85B}"/>
          </ac:spMkLst>
        </pc:spChg>
        <pc:graphicFrameChg chg="mod modGraphic">
          <ac:chgData name="nikita bakanchev" userId="7425f483d9e5d2b1" providerId="LiveId" clId="{59F9F72A-1DA4-B143-ABE8-402418C0CCF4}" dt="2020-04-18T09:14:07.534" v="11167"/>
          <ac:graphicFrameMkLst>
            <pc:docMk/>
            <pc:sldMk cId="4214766122" sldId="336"/>
            <ac:graphicFrameMk id="4" creationId="{D9CF0208-B0C8-864C-B215-7E0316A1B729}"/>
          </ac:graphicFrameMkLst>
        </pc:graphicFrameChg>
        <pc:graphicFrameChg chg="add mod modGraphic">
          <ac:chgData name="nikita bakanchev" userId="7425f483d9e5d2b1" providerId="LiveId" clId="{59F9F72A-1DA4-B143-ABE8-402418C0CCF4}" dt="2020-04-18T03:04:32.386" v="7855" actId="20577"/>
          <ac:graphicFrameMkLst>
            <pc:docMk/>
            <pc:sldMk cId="4214766122" sldId="336"/>
            <ac:graphicFrameMk id="18" creationId="{9CF6811F-88DE-1649-8FE1-2B9BA0F3AFF8}"/>
          </ac:graphicFrameMkLst>
        </pc:graphicFrameChg>
        <pc:cxnChg chg="add mod">
          <ac:chgData name="nikita bakanchev" userId="7425f483d9e5d2b1" providerId="LiveId" clId="{59F9F72A-1DA4-B143-ABE8-402418C0CCF4}" dt="2020-04-18T03:05:02.026" v="7864" actId="1582"/>
          <ac:cxnSpMkLst>
            <pc:docMk/>
            <pc:sldMk cId="4214766122" sldId="336"/>
            <ac:cxnSpMk id="13" creationId="{6D4DDB83-0EC1-2C44-99DC-81E43BFC1D8F}"/>
          </ac:cxnSpMkLst>
        </pc:cxnChg>
      </pc:sldChg>
      <pc:sldChg chg="addSp delSp modSp add">
        <pc:chgData name="nikita bakanchev" userId="7425f483d9e5d2b1" providerId="LiveId" clId="{59F9F72A-1DA4-B143-ABE8-402418C0CCF4}" dt="2020-04-18T09:14:14.435" v="11168"/>
        <pc:sldMkLst>
          <pc:docMk/>
          <pc:sldMk cId="2571599335" sldId="337"/>
        </pc:sldMkLst>
        <pc:spChg chg="mod">
          <ac:chgData name="nikita bakanchev" userId="7425f483d9e5d2b1" providerId="LiveId" clId="{59F9F72A-1DA4-B143-ABE8-402418C0CCF4}" dt="2020-04-18T03:13:26.924" v="7994" actId="207"/>
          <ac:spMkLst>
            <pc:docMk/>
            <pc:sldMk cId="2571599335" sldId="337"/>
            <ac:spMk id="3" creationId="{96A79BCF-0A40-CB4E-98A8-2959BEF98A56}"/>
          </ac:spMkLst>
        </pc:spChg>
        <pc:spChg chg="mod">
          <ac:chgData name="nikita bakanchev" userId="7425f483d9e5d2b1" providerId="LiveId" clId="{59F9F72A-1DA4-B143-ABE8-402418C0CCF4}" dt="2020-04-18T03:06:35.448" v="7933" actId="20577"/>
          <ac:spMkLst>
            <pc:docMk/>
            <pc:sldMk cId="2571599335" sldId="337"/>
            <ac:spMk id="11" creationId="{84037439-3120-F44F-A21C-00DA40D486A1}"/>
          </ac:spMkLst>
        </pc:spChg>
        <pc:spChg chg="mod">
          <ac:chgData name="nikita bakanchev" userId="7425f483d9e5d2b1" providerId="LiveId" clId="{59F9F72A-1DA4-B143-ABE8-402418C0CCF4}" dt="2020-04-18T03:13:20.285" v="7993" actId="207"/>
          <ac:spMkLst>
            <pc:docMk/>
            <pc:sldMk cId="2571599335" sldId="337"/>
            <ac:spMk id="14" creationId="{A0C41943-1816-1D4C-BCAD-3764B23FBDDF}"/>
          </ac:spMkLst>
        </pc:spChg>
        <pc:spChg chg="mod">
          <ac:chgData name="nikita bakanchev" userId="7425f483d9e5d2b1" providerId="LiveId" clId="{59F9F72A-1DA4-B143-ABE8-402418C0CCF4}" dt="2020-04-18T03:06:00.138" v="7873" actId="20577"/>
          <ac:spMkLst>
            <pc:docMk/>
            <pc:sldMk cId="2571599335" sldId="337"/>
            <ac:spMk id="16" creationId="{6E85E17D-9286-FE4C-A801-E3EF0178B222}"/>
          </ac:spMkLst>
        </pc:spChg>
        <pc:spChg chg="add mod">
          <ac:chgData name="nikita bakanchev" userId="7425f483d9e5d2b1" providerId="LiveId" clId="{59F9F72A-1DA4-B143-ABE8-402418C0CCF4}" dt="2020-04-18T03:07:00.548" v="7941" actId="1076"/>
          <ac:spMkLst>
            <pc:docMk/>
            <pc:sldMk cId="2571599335" sldId="337"/>
            <ac:spMk id="25" creationId="{DEEA7E5A-A1CD-584B-831A-D79FF133BC5E}"/>
          </ac:spMkLst>
        </pc:spChg>
        <pc:graphicFrameChg chg="mod modGraphic">
          <ac:chgData name="nikita bakanchev" userId="7425f483d9e5d2b1" providerId="LiveId" clId="{59F9F72A-1DA4-B143-ABE8-402418C0CCF4}" dt="2020-04-18T09:14:14.435" v="11168"/>
          <ac:graphicFrameMkLst>
            <pc:docMk/>
            <pc:sldMk cId="2571599335" sldId="337"/>
            <ac:graphicFrameMk id="4" creationId="{D9CF0208-B0C8-864C-B215-7E0316A1B729}"/>
          </ac:graphicFrameMkLst>
        </pc:graphicFrameChg>
        <pc:graphicFrameChg chg="mod">
          <ac:chgData name="nikita bakanchev" userId="7425f483d9e5d2b1" providerId="LiveId" clId="{59F9F72A-1DA4-B143-ABE8-402418C0CCF4}" dt="2020-04-18T03:05:37.435" v="7867" actId="1076"/>
          <ac:graphicFrameMkLst>
            <pc:docMk/>
            <pc:sldMk cId="2571599335" sldId="337"/>
            <ac:graphicFrameMk id="5" creationId="{D7EE84B7-6E21-4541-9D14-3CDEACDB5C6E}"/>
          </ac:graphicFrameMkLst>
        </pc:graphicFrameChg>
        <pc:graphicFrameChg chg="mod modGraphic">
          <ac:chgData name="nikita bakanchev" userId="7425f483d9e5d2b1" providerId="LiveId" clId="{59F9F72A-1DA4-B143-ABE8-402418C0CCF4}" dt="2020-04-18T03:07:16.534" v="7942" actId="20577"/>
          <ac:graphicFrameMkLst>
            <pc:docMk/>
            <pc:sldMk cId="2571599335" sldId="337"/>
            <ac:graphicFrameMk id="18" creationId="{9CF6811F-88DE-1649-8FE1-2B9BA0F3AFF8}"/>
          </ac:graphicFrameMkLst>
        </pc:graphicFrameChg>
        <pc:cxnChg chg="mod">
          <ac:chgData name="nikita bakanchev" userId="7425f483d9e5d2b1" providerId="LiveId" clId="{59F9F72A-1DA4-B143-ABE8-402418C0CCF4}" dt="2020-04-18T03:05:49.809" v="7869" actId="14100"/>
          <ac:cxnSpMkLst>
            <pc:docMk/>
            <pc:sldMk cId="2571599335" sldId="337"/>
            <ac:cxnSpMk id="8" creationId="{B3A394FC-8680-F74C-93BE-BC980162C61F}"/>
          </ac:cxnSpMkLst>
        </pc:cxnChg>
        <pc:cxnChg chg="del">
          <ac:chgData name="nikita bakanchev" userId="7425f483d9e5d2b1" providerId="LiveId" clId="{59F9F72A-1DA4-B143-ABE8-402418C0CCF4}" dt="2020-04-18T03:06:38.959" v="7934" actId="478"/>
          <ac:cxnSpMkLst>
            <pc:docMk/>
            <pc:sldMk cId="2571599335" sldId="337"/>
            <ac:cxnSpMk id="13" creationId="{6D4DDB83-0EC1-2C44-99DC-81E43BFC1D8F}"/>
          </ac:cxnSpMkLst>
        </pc:cxnChg>
        <pc:cxnChg chg="mod">
          <ac:chgData name="nikita bakanchev" userId="7425f483d9e5d2b1" providerId="LiveId" clId="{59F9F72A-1DA4-B143-ABE8-402418C0CCF4}" dt="2020-04-18T03:06:53.392" v="7938" actId="14100"/>
          <ac:cxnSpMkLst>
            <pc:docMk/>
            <pc:sldMk cId="2571599335" sldId="337"/>
            <ac:cxnSpMk id="19" creationId="{87318EA9-4C4D-3C47-81C9-933CE46CAC4D}"/>
          </ac:cxnSpMkLst>
        </pc:cxnChg>
      </pc:sldChg>
      <pc:sldChg chg="addSp delSp modSp add">
        <pc:chgData name="nikita bakanchev" userId="7425f483d9e5d2b1" providerId="LiveId" clId="{59F9F72A-1DA4-B143-ABE8-402418C0CCF4}" dt="2020-04-18T09:14:18.284" v="11169"/>
        <pc:sldMkLst>
          <pc:docMk/>
          <pc:sldMk cId="3926723703" sldId="338"/>
        </pc:sldMkLst>
        <pc:spChg chg="mod">
          <ac:chgData name="nikita bakanchev" userId="7425f483d9e5d2b1" providerId="LiveId" clId="{59F9F72A-1DA4-B143-ABE8-402418C0CCF4}" dt="2020-04-18T03:13:38.712" v="7996" actId="207"/>
          <ac:spMkLst>
            <pc:docMk/>
            <pc:sldMk cId="3926723703" sldId="338"/>
            <ac:spMk id="3" creationId="{96A79BCF-0A40-CB4E-98A8-2959BEF98A56}"/>
          </ac:spMkLst>
        </pc:spChg>
        <pc:spChg chg="mod">
          <ac:chgData name="nikita bakanchev" userId="7425f483d9e5d2b1" providerId="LiveId" clId="{59F9F72A-1DA4-B143-ABE8-402418C0CCF4}" dt="2020-04-18T03:07:41.893" v="7948" actId="20577"/>
          <ac:spMkLst>
            <pc:docMk/>
            <pc:sldMk cId="3926723703" sldId="338"/>
            <ac:spMk id="7" creationId="{772F59E1-1E09-0E49-9D0D-41361E93D0F5}"/>
          </ac:spMkLst>
        </pc:spChg>
        <pc:spChg chg="del mod">
          <ac:chgData name="nikita bakanchev" userId="7425f483d9e5d2b1" providerId="LiveId" clId="{59F9F72A-1DA4-B143-ABE8-402418C0CCF4}" dt="2020-04-18T03:07:44.695" v="7950"/>
          <ac:spMkLst>
            <pc:docMk/>
            <pc:sldMk cId="3926723703" sldId="338"/>
            <ac:spMk id="11" creationId="{84037439-3120-F44F-A21C-00DA40D486A1}"/>
          </ac:spMkLst>
        </pc:spChg>
        <pc:spChg chg="mod">
          <ac:chgData name="nikita bakanchev" userId="7425f483d9e5d2b1" providerId="LiveId" clId="{59F9F72A-1DA4-B143-ABE8-402418C0CCF4}" dt="2020-04-18T03:13:33.910" v="7995" actId="207"/>
          <ac:spMkLst>
            <pc:docMk/>
            <pc:sldMk cId="3926723703" sldId="338"/>
            <ac:spMk id="14" creationId="{A0C41943-1816-1D4C-BCAD-3764B23FBDDF}"/>
          </ac:spMkLst>
        </pc:spChg>
        <pc:graphicFrameChg chg="mod modGraphic">
          <ac:chgData name="nikita bakanchev" userId="7425f483d9e5d2b1" providerId="LiveId" clId="{59F9F72A-1DA4-B143-ABE8-402418C0CCF4}" dt="2020-04-18T09:14:18.284" v="11169"/>
          <ac:graphicFrameMkLst>
            <pc:docMk/>
            <pc:sldMk cId="3926723703" sldId="338"/>
            <ac:graphicFrameMk id="4" creationId="{D9CF0208-B0C8-864C-B215-7E0316A1B729}"/>
          </ac:graphicFrameMkLst>
        </pc:graphicFrameChg>
        <pc:graphicFrameChg chg="modGraphic">
          <ac:chgData name="nikita bakanchev" userId="7425f483d9e5d2b1" providerId="LiveId" clId="{59F9F72A-1DA4-B143-ABE8-402418C0CCF4}" dt="2020-04-18T03:08:05.781" v="7951" actId="14100"/>
          <ac:graphicFrameMkLst>
            <pc:docMk/>
            <pc:sldMk cId="3926723703" sldId="338"/>
            <ac:graphicFrameMk id="18" creationId="{9CF6811F-88DE-1649-8FE1-2B9BA0F3AFF8}"/>
          </ac:graphicFrameMkLst>
        </pc:graphicFrameChg>
        <pc:graphicFrameChg chg="add mod modGraphic">
          <ac:chgData name="nikita bakanchev" userId="7425f483d9e5d2b1" providerId="LiveId" clId="{59F9F72A-1DA4-B143-ABE8-402418C0CCF4}" dt="2020-04-18T03:08:20.154" v="7959" actId="20577"/>
          <ac:graphicFrameMkLst>
            <pc:docMk/>
            <pc:sldMk cId="3926723703" sldId="338"/>
            <ac:graphicFrameMk id="22" creationId="{B7018279-1B3E-6B40-80F7-20AD0352BC35}"/>
          </ac:graphicFrameMkLst>
        </pc:graphicFrameChg>
        <pc:cxnChg chg="add mod">
          <ac:chgData name="nikita bakanchev" userId="7425f483d9e5d2b1" providerId="LiveId" clId="{59F9F72A-1DA4-B143-ABE8-402418C0CCF4}" dt="2020-04-18T03:09:01.243" v="7971" actId="692"/>
          <ac:cxnSpMkLst>
            <pc:docMk/>
            <pc:sldMk cId="3926723703" sldId="338"/>
            <ac:cxnSpMk id="15" creationId="{D8121F4F-C9FD-5147-AB33-2C9CB30E0D84}"/>
          </ac:cxnSpMkLst>
        </pc:cxnChg>
        <pc:cxnChg chg="mod">
          <ac:chgData name="nikita bakanchev" userId="7425f483d9e5d2b1" providerId="LiveId" clId="{59F9F72A-1DA4-B143-ABE8-402418C0CCF4}" dt="2020-04-18T03:08:05.781" v="7951" actId="14100"/>
          <ac:cxnSpMkLst>
            <pc:docMk/>
            <pc:sldMk cId="3926723703" sldId="338"/>
            <ac:cxnSpMk id="19" creationId="{87318EA9-4C4D-3C47-81C9-933CE46CAC4D}"/>
          </ac:cxnSpMkLst>
        </pc:cxnChg>
      </pc:sldChg>
      <pc:sldChg chg="modSp add">
        <pc:chgData name="nikita bakanchev" userId="7425f483d9e5d2b1" providerId="LiveId" clId="{59F9F72A-1DA4-B143-ABE8-402418C0CCF4}" dt="2020-04-18T03:14:28.041" v="8006" actId="207"/>
        <pc:sldMkLst>
          <pc:docMk/>
          <pc:sldMk cId="2110836850" sldId="339"/>
        </pc:sldMkLst>
        <pc:spChg chg="mod">
          <ac:chgData name="nikita bakanchev" userId="7425f483d9e5d2b1" providerId="LiveId" clId="{59F9F72A-1DA4-B143-ABE8-402418C0CCF4}" dt="2020-04-18T03:14:05.998" v="8001" actId="207"/>
          <ac:spMkLst>
            <pc:docMk/>
            <pc:sldMk cId="2110836850" sldId="339"/>
            <ac:spMk id="3" creationId="{96A79BCF-0A40-CB4E-98A8-2959BEF98A56}"/>
          </ac:spMkLst>
        </pc:spChg>
        <pc:spChg chg="mod">
          <ac:chgData name="nikita bakanchev" userId="7425f483d9e5d2b1" providerId="LiveId" clId="{59F9F72A-1DA4-B143-ABE8-402418C0CCF4}" dt="2020-04-18T03:14:10.382" v="8002" actId="207"/>
          <ac:spMkLst>
            <pc:docMk/>
            <pc:sldMk cId="2110836850" sldId="339"/>
            <ac:spMk id="14" creationId="{A0C41943-1816-1D4C-BCAD-3764B23FBDDF}"/>
          </ac:spMkLst>
        </pc:spChg>
        <pc:graphicFrameChg chg="modGraphic">
          <ac:chgData name="nikita bakanchev" userId="7425f483d9e5d2b1" providerId="LiveId" clId="{59F9F72A-1DA4-B143-ABE8-402418C0CCF4}" dt="2020-04-18T03:14:28.041" v="8006" actId="207"/>
          <ac:graphicFrameMkLst>
            <pc:docMk/>
            <pc:sldMk cId="2110836850" sldId="339"/>
            <ac:graphicFrameMk id="4" creationId="{D9CF0208-B0C8-864C-B215-7E0316A1B729}"/>
          </ac:graphicFrameMkLst>
        </pc:graphicFrameChg>
      </pc:sldChg>
      <pc:sldChg chg="addSp delSp modSp add">
        <pc:chgData name="nikita bakanchev" userId="7425f483d9e5d2b1" providerId="LiveId" clId="{59F9F72A-1DA4-B143-ABE8-402418C0CCF4}" dt="2020-04-18T09:14:39.970" v="11177" actId="20577"/>
        <pc:sldMkLst>
          <pc:docMk/>
          <pc:sldMk cId="1524276778" sldId="340"/>
        </pc:sldMkLst>
        <pc:spChg chg="mod">
          <ac:chgData name="nikita bakanchev" userId="7425f483d9e5d2b1" providerId="LiveId" clId="{59F9F72A-1DA4-B143-ABE8-402418C0CCF4}" dt="2020-04-18T03:15:22.680" v="8012" actId="207"/>
          <ac:spMkLst>
            <pc:docMk/>
            <pc:sldMk cId="1524276778" sldId="340"/>
            <ac:spMk id="3" creationId="{96A79BCF-0A40-CB4E-98A8-2959BEF98A56}"/>
          </ac:spMkLst>
        </pc:spChg>
        <pc:spChg chg="mod">
          <ac:chgData name="nikita bakanchev" userId="7425f483d9e5d2b1" providerId="LiveId" clId="{59F9F72A-1DA4-B143-ABE8-402418C0CCF4}" dt="2020-04-18T03:15:13.528" v="8009" actId="207"/>
          <ac:spMkLst>
            <pc:docMk/>
            <pc:sldMk cId="1524276778" sldId="340"/>
            <ac:spMk id="14" creationId="{A0C41943-1816-1D4C-BCAD-3764B23FBDDF}"/>
          </ac:spMkLst>
        </pc:spChg>
        <pc:spChg chg="mod">
          <ac:chgData name="nikita bakanchev" userId="7425f483d9e5d2b1" providerId="LiveId" clId="{59F9F72A-1DA4-B143-ABE8-402418C0CCF4}" dt="2020-04-18T03:18:03.232" v="8051" actId="1076"/>
          <ac:spMkLst>
            <pc:docMk/>
            <pc:sldMk cId="1524276778" sldId="340"/>
            <ac:spMk id="17" creationId="{916A73D3-29D8-4141-8D09-15F0954F3FBD}"/>
          </ac:spMkLst>
        </pc:spChg>
        <pc:spChg chg="mod">
          <ac:chgData name="nikita bakanchev" userId="7425f483d9e5d2b1" providerId="LiveId" clId="{59F9F72A-1DA4-B143-ABE8-402418C0CCF4}" dt="2020-04-18T03:17:07.219" v="8040" actId="207"/>
          <ac:spMkLst>
            <pc:docMk/>
            <pc:sldMk cId="1524276778" sldId="340"/>
            <ac:spMk id="24" creationId="{371A63AA-E48C-3C4F-9FB0-3649DF08A1CB}"/>
          </ac:spMkLst>
        </pc:spChg>
        <pc:spChg chg="mod">
          <ac:chgData name="nikita bakanchev" userId="7425f483d9e5d2b1" providerId="LiveId" clId="{59F9F72A-1DA4-B143-ABE8-402418C0CCF4}" dt="2020-04-18T03:17:56.779" v="8050" actId="1076"/>
          <ac:spMkLst>
            <pc:docMk/>
            <pc:sldMk cId="1524276778" sldId="340"/>
            <ac:spMk id="25" creationId="{DEEA7E5A-A1CD-584B-831A-D79FF133BC5E}"/>
          </ac:spMkLst>
        </pc:spChg>
        <pc:spChg chg="add mod">
          <ac:chgData name="nikita bakanchev" userId="7425f483d9e5d2b1" providerId="LiveId" clId="{59F9F72A-1DA4-B143-ABE8-402418C0CCF4}" dt="2020-04-18T03:17:21.146" v="8042" actId="1076"/>
          <ac:spMkLst>
            <pc:docMk/>
            <pc:sldMk cId="1524276778" sldId="340"/>
            <ac:spMk id="27" creationId="{C7A1C06A-D5A1-804E-A382-B2CABCC66FA6}"/>
          </ac:spMkLst>
        </pc:spChg>
        <pc:graphicFrameChg chg="mod modGraphic">
          <ac:chgData name="nikita bakanchev" userId="7425f483d9e5d2b1" providerId="LiveId" clId="{59F9F72A-1DA4-B143-ABE8-402418C0CCF4}" dt="2020-04-18T09:14:39.970" v="11177" actId="20577"/>
          <ac:graphicFrameMkLst>
            <pc:docMk/>
            <pc:sldMk cId="1524276778" sldId="340"/>
            <ac:graphicFrameMk id="4" creationId="{D9CF0208-B0C8-864C-B215-7E0316A1B729}"/>
          </ac:graphicFrameMkLst>
        </pc:graphicFrameChg>
        <pc:graphicFrameChg chg="mod">
          <ac:chgData name="nikita bakanchev" userId="7425f483d9e5d2b1" providerId="LiveId" clId="{59F9F72A-1DA4-B143-ABE8-402418C0CCF4}" dt="2020-04-18T03:16:53.386" v="8036" actId="1076"/>
          <ac:graphicFrameMkLst>
            <pc:docMk/>
            <pc:sldMk cId="1524276778" sldId="340"/>
            <ac:graphicFrameMk id="6" creationId="{37E3A5B1-8769-924B-A872-3A48D72F123A}"/>
          </ac:graphicFrameMkLst>
        </pc:graphicFrameChg>
        <pc:graphicFrameChg chg="mod">
          <ac:chgData name="nikita bakanchev" userId="7425f483d9e5d2b1" providerId="LiveId" clId="{59F9F72A-1DA4-B143-ABE8-402418C0CCF4}" dt="2020-04-18T03:16:40.511" v="8034" actId="1076"/>
          <ac:graphicFrameMkLst>
            <pc:docMk/>
            <pc:sldMk cId="1524276778" sldId="340"/>
            <ac:graphicFrameMk id="18" creationId="{9CF6811F-88DE-1649-8FE1-2B9BA0F3AFF8}"/>
          </ac:graphicFrameMkLst>
        </pc:graphicFrameChg>
        <pc:graphicFrameChg chg="mod modGraphic">
          <ac:chgData name="nikita bakanchev" userId="7425f483d9e5d2b1" providerId="LiveId" clId="{59F9F72A-1DA4-B143-ABE8-402418C0CCF4}" dt="2020-04-18T03:21:28.948" v="8101" actId="20577"/>
          <ac:graphicFrameMkLst>
            <pc:docMk/>
            <pc:sldMk cId="1524276778" sldId="340"/>
            <ac:graphicFrameMk id="20" creationId="{4A9395FA-ADE7-EC44-9865-9DBF47921708}"/>
          </ac:graphicFrameMkLst>
        </pc:graphicFrameChg>
        <pc:graphicFrameChg chg="add mod">
          <ac:chgData name="nikita bakanchev" userId="7425f483d9e5d2b1" providerId="LiveId" clId="{59F9F72A-1DA4-B143-ABE8-402418C0CCF4}" dt="2020-04-18T03:17:21.146" v="8042" actId="1076"/>
          <ac:graphicFrameMkLst>
            <pc:docMk/>
            <pc:sldMk cId="1524276778" sldId="340"/>
            <ac:graphicFrameMk id="26" creationId="{4B60F11C-5C2F-564C-80A3-3DDCA9572AD9}"/>
          </ac:graphicFrameMkLst>
        </pc:graphicFrameChg>
        <pc:graphicFrameChg chg="add mod">
          <ac:chgData name="nikita bakanchev" userId="7425f483d9e5d2b1" providerId="LiveId" clId="{59F9F72A-1DA4-B143-ABE8-402418C0CCF4}" dt="2020-04-18T03:17:21.146" v="8042" actId="1076"/>
          <ac:graphicFrameMkLst>
            <pc:docMk/>
            <pc:sldMk cId="1524276778" sldId="340"/>
            <ac:graphicFrameMk id="28" creationId="{5DDA75A0-7FC2-AF45-8B91-DE3A4CCBC84E}"/>
          </ac:graphicFrameMkLst>
        </pc:graphicFrameChg>
        <pc:cxnChg chg="mod">
          <ac:chgData name="nikita bakanchev" userId="7425f483d9e5d2b1" providerId="LiveId" clId="{59F9F72A-1DA4-B143-ABE8-402418C0CCF4}" dt="2020-04-18T03:17:44.577" v="8049" actId="14100"/>
          <ac:cxnSpMkLst>
            <pc:docMk/>
            <pc:sldMk cId="1524276778" sldId="340"/>
            <ac:cxnSpMk id="8" creationId="{B3A394FC-8680-F74C-93BE-BC980162C61F}"/>
          </ac:cxnSpMkLst>
        </pc:cxnChg>
        <pc:cxnChg chg="mod">
          <ac:chgData name="nikita bakanchev" userId="7425f483d9e5d2b1" providerId="LiveId" clId="{59F9F72A-1DA4-B143-ABE8-402418C0CCF4}" dt="2020-04-18T03:17:40.964" v="8048" actId="14100"/>
          <ac:cxnSpMkLst>
            <pc:docMk/>
            <pc:sldMk cId="1524276778" sldId="340"/>
            <ac:cxnSpMk id="9" creationId="{A29C590C-9C5D-5F4D-9AA4-89D8266C59DB}"/>
          </ac:cxnSpMkLst>
        </pc:cxnChg>
        <pc:cxnChg chg="mod">
          <ac:chgData name="nikita bakanchev" userId="7425f483d9e5d2b1" providerId="LiveId" clId="{59F9F72A-1DA4-B143-ABE8-402418C0CCF4}" dt="2020-04-18T03:16:49.831" v="8035" actId="14100"/>
          <ac:cxnSpMkLst>
            <pc:docMk/>
            <pc:sldMk cId="1524276778" sldId="340"/>
            <ac:cxnSpMk id="19" creationId="{87318EA9-4C4D-3C47-81C9-933CE46CAC4D}"/>
          </ac:cxnSpMkLst>
        </pc:cxnChg>
        <pc:cxnChg chg="mod">
          <ac:chgData name="nikita bakanchev" userId="7425f483d9e5d2b1" providerId="LiveId" clId="{59F9F72A-1DA4-B143-ABE8-402418C0CCF4}" dt="2020-04-18T03:17:28.245" v="8044" actId="14100"/>
          <ac:cxnSpMkLst>
            <pc:docMk/>
            <pc:sldMk cId="1524276778" sldId="340"/>
            <ac:cxnSpMk id="21" creationId="{34668828-8571-4244-AC67-8ABD72CCE9A2}"/>
          </ac:cxnSpMkLst>
        </pc:cxnChg>
        <pc:cxnChg chg="add mod">
          <ac:chgData name="nikita bakanchev" userId="7425f483d9e5d2b1" providerId="LiveId" clId="{59F9F72A-1DA4-B143-ABE8-402418C0CCF4}" dt="2020-04-18T03:17:21.146" v="8042" actId="1076"/>
          <ac:cxnSpMkLst>
            <pc:docMk/>
            <pc:sldMk cId="1524276778" sldId="340"/>
            <ac:cxnSpMk id="29" creationId="{C658680B-34DB-8B44-9814-6A724AE621F5}"/>
          </ac:cxnSpMkLst>
        </pc:cxnChg>
        <pc:cxnChg chg="add mod">
          <ac:chgData name="nikita bakanchev" userId="7425f483d9e5d2b1" providerId="LiveId" clId="{59F9F72A-1DA4-B143-ABE8-402418C0CCF4}" dt="2020-04-18T03:17:35.658" v="8047" actId="14100"/>
          <ac:cxnSpMkLst>
            <pc:docMk/>
            <pc:sldMk cId="1524276778" sldId="340"/>
            <ac:cxnSpMk id="30" creationId="{B590F333-38E9-7848-8859-57274A1B2ADA}"/>
          </ac:cxnSpMkLst>
        </pc:cxnChg>
        <pc:cxnChg chg="add del mod">
          <ac:chgData name="nikita bakanchev" userId="7425f483d9e5d2b1" providerId="LiveId" clId="{59F9F72A-1DA4-B143-ABE8-402418C0CCF4}" dt="2020-04-18T03:19:12.560" v="8069" actId="478"/>
          <ac:cxnSpMkLst>
            <pc:docMk/>
            <pc:sldMk cId="1524276778" sldId="340"/>
            <ac:cxnSpMk id="35" creationId="{A173A3FB-EF21-ED4E-8ACD-459A0A45EA59}"/>
          </ac:cxnSpMkLst>
        </pc:cxnChg>
        <pc:cxnChg chg="add del mod">
          <ac:chgData name="nikita bakanchev" userId="7425f483d9e5d2b1" providerId="LiveId" clId="{59F9F72A-1DA4-B143-ABE8-402418C0CCF4}" dt="2020-04-18T03:19:09.338" v="8067" actId="11529"/>
          <ac:cxnSpMkLst>
            <pc:docMk/>
            <pc:sldMk cId="1524276778" sldId="340"/>
            <ac:cxnSpMk id="42" creationId="{B98970D1-7EA1-1148-8773-A8041078C4C1}"/>
          </ac:cxnSpMkLst>
        </pc:cxnChg>
        <pc:cxnChg chg="add del mod">
          <ac:chgData name="nikita bakanchev" userId="7425f483d9e5d2b1" providerId="LiveId" clId="{59F9F72A-1DA4-B143-ABE8-402418C0CCF4}" dt="2020-04-18T03:20:06.169" v="8079" actId="478"/>
          <ac:cxnSpMkLst>
            <pc:docMk/>
            <pc:sldMk cId="1524276778" sldId="340"/>
            <ac:cxnSpMk id="44" creationId="{A171E90D-B9E8-4C40-9BB0-FAE339AC961B}"/>
          </ac:cxnSpMkLst>
        </pc:cxnChg>
        <pc:cxnChg chg="add del mod">
          <ac:chgData name="nikita bakanchev" userId="7425f483d9e5d2b1" providerId="LiveId" clId="{59F9F72A-1DA4-B143-ABE8-402418C0CCF4}" dt="2020-04-18T03:21:01.094" v="8088" actId="478"/>
          <ac:cxnSpMkLst>
            <pc:docMk/>
            <pc:sldMk cId="1524276778" sldId="340"/>
            <ac:cxnSpMk id="46" creationId="{FB568220-83E0-5846-8FF6-9AC8AC1AAEA8}"/>
          </ac:cxnSpMkLst>
        </pc:cxnChg>
        <pc:cxnChg chg="add del mod">
          <ac:chgData name="nikita bakanchev" userId="7425f483d9e5d2b1" providerId="LiveId" clId="{59F9F72A-1DA4-B143-ABE8-402418C0CCF4}" dt="2020-04-18T03:21:03.428" v="8089" actId="478"/>
          <ac:cxnSpMkLst>
            <pc:docMk/>
            <pc:sldMk cId="1524276778" sldId="340"/>
            <ac:cxnSpMk id="49" creationId="{1E5346DF-5635-2347-AF6B-201E3B3BBF9D}"/>
          </ac:cxnSpMkLst>
        </pc:cxnChg>
        <pc:cxnChg chg="add del">
          <ac:chgData name="nikita bakanchev" userId="7425f483d9e5d2b1" providerId="LiveId" clId="{59F9F72A-1DA4-B143-ABE8-402418C0CCF4}" dt="2020-04-18T03:20:59.258" v="8087" actId="478"/>
          <ac:cxnSpMkLst>
            <pc:docMk/>
            <pc:sldMk cId="1524276778" sldId="340"/>
            <ac:cxnSpMk id="52" creationId="{73BE1050-E00E-3348-858E-9656A31D9399}"/>
          </ac:cxnSpMkLst>
        </pc:cxnChg>
      </pc:sldChg>
      <pc:sldChg chg="delSp modSp add">
        <pc:chgData name="nikita bakanchev" userId="7425f483d9e5d2b1" providerId="LiveId" clId="{59F9F72A-1DA4-B143-ABE8-402418C0CCF4}" dt="2020-04-18T09:14:50.262" v="11183"/>
        <pc:sldMkLst>
          <pc:docMk/>
          <pc:sldMk cId="3601703876" sldId="341"/>
        </pc:sldMkLst>
        <pc:graphicFrameChg chg="mod modGraphic">
          <ac:chgData name="nikita bakanchev" userId="7425f483d9e5d2b1" providerId="LiveId" clId="{59F9F72A-1DA4-B143-ABE8-402418C0CCF4}" dt="2020-04-18T09:14:50.262" v="11183"/>
          <ac:graphicFrameMkLst>
            <pc:docMk/>
            <pc:sldMk cId="3601703876" sldId="341"/>
            <ac:graphicFrameMk id="4" creationId="{D9CF0208-B0C8-864C-B215-7E0316A1B729}"/>
          </ac:graphicFrameMkLst>
        </pc:graphicFrameChg>
        <pc:graphicFrameChg chg="modGraphic">
          <ac:chgData name="nikita bakanchev" userId="7425f483d9e5d2b1" providerId="LiveId" clId="{59F9F72A-1DA4-B143-ABE8-402418C0CCF4}" dt="2020-04-18T03:21:59.036" v="8113" actId="20577"/>
          <ac:graphicFrameMkLst>
            <pc:docMk/>
            <pc:sldMk cId="3601703876" sldId="341"/>
            <ac:graphicFrameMk id="20" creationId="{4A9395FA-ADE7-EC44-9865-9DBF47921708}"/>
          </ac:graphicFrameMkLst>
        </pc:graphicFrameChg>
        <pc:graphicFrameChg chg="del modGraphic">
          <ac:chgData name="nikita bakanchev" userId="7425f483d9e5d2b1" providerId="LiveId" clId="{59F9F72A-1DA4-B143-ABE8-402418C0CCF4}" dt="2020-04-18T03:22:04.775" v="8116" actId="478"/>
          <ac:graphicFrameMkLst>
            <pc:docMk/>
            <pc:sldMk cId="3601703876" sldId="341"/>
            <ac:graphicFrameMk id="22" creationId="{B7018279-1B3E-6B40-80F7-20AD0352BC35}"/>
          </ac:graphicFrameMkLst>
        </pc:graphicFrameChg>
        <pc:graphicFrameChg chg="modGraphic">
          <ac:chgData name="nikita bakanchev" userId="7425f483d9e5d2b1" providerId="LiveId" clId="{59F9F72A-1DA4-B143-ABE8-402418C0CCF4}" dt="2020-04-18T03:21:45.305" v="8103" actId="20577"/>
          <ac:graphicFrameMkLst>
            <pc:docMk/>
            <pc:sldMk cId="3601703876" sldId="341"/>
            <ac:graphicFrameMk id="26" creationId="{4B60F11C-5C2F-564C-80A3-3DDCA9572AD9}"/>
          </ac:graphicFrameMkLst>
        </pc:graphicFrameChg>
        <pc:graphicFrameChg chg="del">
          <ac:chgData name="nikita bakanchev" userId="7425f483d9e5d2b1" providerId="LiveId" clId="{59F9F72A-1DA4-B143-ABE8-402418C0CCF4}" dt="2020-04-18T03:21:49.484" v="8105" actId="478"/>
          <ac:graphicFrameMkLst>
            <pc:docMk/>
            <pc:sldMk cId="3601703876" sldId="341"/>
            <ac:graphicFrameMk id="28" creationId="{5DDA75A0-7FC2-AF45-8B91-DE3A4CCBC84E}"/>
          </ac:graphicFrameMkLst>
        </pc:graphicFrameChg>
        <pc:cxnChg chg="del">
          <ac:chgData name="nikita bakanchev" userId="7425f483d9e5d2b1" providerId="LiveId" clId="{59F9F72A-1DA4-B143-ABE8-402418C0CCF4}" dt="2020-04-18T03:22:03.047" v="8115" actId="478"/>
          <ac:cxnSpMkLst>
            <pc:docMk/>
            <pc:sldMk cId="3601703876" sldId="341"/>
            <ac:cxnSpMk id="15" creationId="{D8121F4F-C9FD-5147-AB33-2C9CB30E0D84}"/>
          </ac:cxnSpMkLst>
        </pc:cxnChg>
        <pc:cxnChg chg="del">
          <ac:chgData name="nikita bakanchev" userId="7425f483d9e5d2b1" providerId="LiveId" clId="{59F9F72A-1DA4-B143-ABE8-402418C0CCF4}" dt="2020-04-18T03:21:47.520" v="8104" actId="478"/>
          <ac:cxnSpMkLst>
            <pc:docMk/>
            <pc:sldMk cId="3601703876" sldId="341"/>
            <ac:cxnSpMk id="29" creationId="{C658680B-34DB-8B44-9814-6A724AE621F5}"/>
          </ac:cxnSpMkLst>
        </pc:cxnChg>
      </pc:sldChg>
      <pc:sldChg chg="addSp delSp modSp add">
        <pc:chgData name="nikita bakanchev" userId="7425f483d9e5d2b1" providerId="LiveId" clId="{59F9F72A-1DA4-B143-ABE8-402418C0CCF4}" dt="2020-04-18T04:00:03.607" v="8438" actId="14100"/>
        <pc:sldMkLst>
          <pc:docMk/>
          <pc:sldMk cId="22035667" sldId="342"/>
        </pc:sldMkLst>
        <pc:spChg chg="add mod">
          <ac:chgData name="nikita bakanchev" userId="7425f483d9e5d2b1" providerId="LiveId" clId="{59F9F72A-1DA4-B143-ABE8-402418C0CCF4}" dt="2020-04-18T03:57:49.750" v="8392" actId="1076"/>
          <ac:spMkLst>
            <pc:docMk/>
            <pc:sldMk cId="22035667" sldId="342"/>
            <ac:spMk id="3" creationId="{6FCE567E-3DD1-154B-8DB9-2C67C5E7B32C}"/>
          </ac:spMkLst>
        </pc:spChg>
        <pc:spChg chg="add del mod">
          <ac:chgData name="nikita bakanchev" userId="7425f483d9e5d2b1" providerId="LiveId" clId="{59F9F72A-1DA4-B143-ABE8-402418C0CCF4}" dt="2020-04-18T03:58:23.371" v="8401"/>
          <ac:spMkLst>
            <pc:docMk/>
            <pc:sldMk cId="22035667" sldId="342"/>
            <ac:spMk id="10" creationId="{ECD62A3F-3879-4843-8040-1103FB111311}"/>
          </ac:spMkLst>
        </pc:spChg>
        <pc:graphicFrameChg chg="add mod modGraphic">
          <ac:chgData name="nikita bakanchev" userId="7425f483d9e5d2b1" providerId="LiveId" clId="{59F9F72A-1DA4-B143-ABE8-402418C0CCF4}" dt="2020-04-18T03:59:19.987" v="8429" actId="20577"/>
          <ac:graphicFrameMkLst>
            <pc:docMk/>
            <pc:sldMk cId="22035667" sldId="342"/>
            <ac:graphicFrameMk id="12" creationId="{37EF713E-ADBA-F04A-B72D-6C0FAF001B29}"/>
          </ac:graphicFrameMkLst>
        </pc:graphicFrameChg>
        <pc:graphicFrameChg chg="add mod modGraphic">
          <ac:chgData name="nikita bakanchev" userId="7425f483d9e5d2b1" providerId="LiveId" clId="{59F9F72A-1DA4-B143-ABE8-402418C0CCF4}" dt="2020-04-18T03:58:59.176" v="8421" actId="20577"/>
          <ac:graphicFrameMkLst>
            <pc:docMk/>
            <pc:sldMk cId="22035667" sldId="342"/>
            <ac:graphicFrameMk id="14" creationId="{B4D14BC9-BF6E-3641-816F-6A603BFC5D16}"/>
          </ac:graphicFrameMkLst>
        </pc:graphicFrameChg>
        <pc:cxnChg chg="add mod">
          <ac:chgData name="nikita bakanchev" userId="7425f483d9e5d2b1" providerId="LiveId" clId="{59F9F72A-1DA4-B143-ABE8-402418C0CCF4}" dt="2020-04-18T03:58:12.864" v="8398" actId="692"/>
          <ac:cxnSpMkLst>
            <pc:docMk/>
            <pc:sldMk cId="22035667" sldId="342"/>
            <ac:cxnSpMk id="9" creationId="{7A04C588-40A5-984B-AAD7-8FFA160D14F0}"/>
          </ac:cxnSpMkLst>
        </pc:cxnChg>
        <pc:cxnChg chg="add mod">
          <ac:chgData name="nikita bakanchev" userId="7425f483d9e5d2b1" providerId="LiveId" clId="{59F9F72A-1DA4-B143-ABE8-402418C0CCF4}" dt="2020-04-18T03:59:51.770" v="8435" actId="692"/>
          <ac:cxnSpMkLst>
            <pc:docMk/>
            <pc:sldMk cId="22035667" sldId="342"/>
            <ac:cxnSpMk id="16" creationId="{A39B4A66-1913-5D4C-A3CD-D8C8944AE165}"/>
          </ac:cxnSpMkLst>
        </pc:cxnChg>
        <pc:cxnChg chg="add mod">
          <ac:chgData name="nikita bakanchev" userId="7425f483d9e5d2b1" providerId="LiveId" clId="{59F9F72A-1DA4-B143-ABE8-402418C0CCF4}" dt="2020-04-18T04:00:03.607" v="8438" actId="14100"/>
          <ac:cxnSpMkLst>
            <pc:docMk/>
            <pc:sldMk cId="22035667" sldId="342"/>
            <ac:cxnSpMk id="17" creationId="{4296A434-0816-AD44-B250-ED6151C7FD6A}"/>
          </ac:cxnSpMkLst>
        </pc:cxnChg>
      </pc:sldChg>
      <pc:sldChg chg="modSp add">
        <pc:chgData name="nikita bakanchev" userId="7425f483d9e5d2b1" providerId="LiveId" clId="{59F9F72A-1DA4-B143-ABE8-402418C0CCF4}" dt="2020-04-18T04:00:16.913" v="8443" actId="20577"/>
        <pc:sldMkLst>
          <pc:docMk/>
          <pc:sldMk cId="2560357102" sldId="343"/>
        </pc:sldMkLst>
        <pc:spChg chg="mod">
          <ac:chgData name="nikita bakanchev" userId="7425f483d9e5d2b1" providerId="LiveId" clId="{59F9F72A-1DA4-B143-ABE8-402418C0CCF4}" dt="2020-04-18T04:00:14.520" v="8442" actId="20577"/>
          <ac:spMkLst>
            <pc:docMk/>
            <pc:sldMk cId="2560357102" sldId="343"/>
            <ac:spMk id="3" creationId="{6FCE567E-3DD1-154B-8DB9-2C67C5E7B32C}"/>
          </ac:spMkLst>
        </pc:spChg>
        <pc:graphicFrameChg chg="modGraphic">
          <ac:chgData name="nikita bakanchev" userId="7425f483d9e5d2b1" providerId="LiveId" clId="{59F9F72A-1DA4-B143-ABE8-402418C0CCF4}" dt="2020-04-18T04:00:16.913" v="8443" actId="20577"/>
          <ac:graphicFrameMkLst>
            <pc:docMk/>
            <pc:sldMk cId="2560357102" sldId="343"/>
            <ac:graphicFrameMk id="14" creationId="{B4D14BC9-BF6E-3641-816F-6A603BFC5D16}"/>
          </ac:graphicFrameMkLst>
        </pc:graphicFrameChg>
        <pc:cxnChg chg="mod">
          <ac:chgData name="nikita bakanchev" userId="7425f483d9e5d2b1" providerId="LiveId" clId="{59F9F72A-1DA4-B143-ABE8-402418C0CCF4}" dt="2020-04-18T04:00:14.520" v="8442" actId="20577"/>
          <ac:cxnSpMkLst>
            <pc:docMk/>
            <pc:sldMk cId="2560357102" sldId="343"/>
            <ac:cxnSpMk id="9" creationId="{7A04C588-40A5-984B-AAD7-8FFA160D14F0}"/>
          </ac:cxnSpMkLst>
        </pc:cxnChg>
      </pc:sldChg>
      <pc:sldChg chg="modSp add">
        <pc:chgData name="nikita bakanchev" userId="7425f483d9e5d2b1" providerId="LiveId" clId="{59F9F72A-1DA4-B143-ABE8-402418C0CCF4}" dt="2020-04-18T04:00:26.491" v="8449" actId="20577"/>
        <pc:sldMkLst>
          <pc:docMk/>
          <pc:sldMk cId="1653617381" sldId="344"/>
        </pc:sldMkLst>
        <pc:spChg chg="mod">
          <ac:chgData name="nikita bakanchev" userId="7425f483d9e5d2b1" providerId="LiveId" clId="{59F9F72A-1DA4-B143-ABE8-402418C0CCF4}" dt="2020-04-18T04:00:24.002" v="8448" actId="20577"/>
          <ac:spMkLst>
            <pc:docMk/>
            <pc:sldMk cId="1653617381" sldId="344"/>
            <ac:spMk id="3" creationId="{6FCE567E-3DD1-154B-8DB9-2C67C5E7B32C}"/>
          </ac:spMkLst>
        </pc:spChg>
        <pc:graphicFrameChg chg="modGraphic">
          <ac:chgData name="nikita bakanchev" userId="7425f483d9e5d2b1" providerId="LiveId" clId="{59F9F72A-1DA4-B143-ABE8-402418C0CCF4}" dt="2020-04-18T04:00:26.491" v="8449" actId="20577"/>
          <ac:graphicFrameMkLst>
            <pc:docMk/>
            <pc:sldMk cId="1653617381" sldId="344"/>
            <ac:graphicFrameMk id="12" creationId="{37EF713E-ADBA-F04A-B72D-6C0FAF001B29}"/>
          </ac:graphicFrameMkLst>
        </pc:graphicFrameChg>
        <pc:cxnChg chg="mod">
          <ac:chgData name="nikita bakanchev" userId="7425f483d9e5d2b1" providerId="LiveId" clId="{59F9F72A-1DA4-B143-ABE8-402418C0CCF4}" dt="2020-04-18T04:00:24.002" v="8448" actId="20577"/>
          <ac:cxnSpMkLst>
            <pc:docMk/>
            <pc:sldMk cId="1653617381" sldId="344"/>
            <ac:cxnSpMk id="9" creationId="{7A04C588-40A5-984B-AAD7-8FFA160D14F0}"/>
          </ac:cxnSpMkLst>
        </pc:cxnChg>
      </pc:sldChg>
      <pc:sldChg chg="addSp modSp add">
        <pc:chgData name="nikita bakanchev" userId="7425f483d9e5d2b1" providerId="LiveId" clId="{59F9F72A-1DA4-B143-ABE8-402418C0CCF4}" dt="2020-04-18T04:02:20.574" v="8478" actId="20577"/>
        <pc:sldMkLst>
          <pc:docMk/>
          <pc:sldMk cId="2968437335" sldId="345"/>
        </pc:sldMkLst>
        <pc:spChg chg="mod">
          <ac:chgData name="nikita bakanchev" userId="7425f483d9e5d2b1" providerId="LiveId" clId="{59F9F72A-1DA4-B143-ABE8-402418C0CCF4}" dt="2020-04-18T04:01:09.784" v="8463" actId="20577"/>
          <ac:spMkLst>
            <pc:docMk/>
            <pc:sldMk cId="2968437335" sldId="345"/>
            <ac:spMk id="3" creationId="{6FCE567E-3DD1-154B-8DB9-2C67C5E7B32C}"/>
          </ac:spMkLst>
        </pc:spChg>
        <pc:graphicFrameChg chg="modGraphic">
          <ac:chgData name="nikita bakanchev" userId="7425f483d9e5d2b1" providerId="LiveId" clId="{59F9F72A-1DA4-B143-ABE8-402418C0CCF4}" dt="2020-04-18T04:00:36.080" v="8455" actId="20577"/>
          <ac:graphicFrameMkLst>
            <pc:docMk/>
            <pc:sldMk cId="2968437335" sldId="345"/>
            <ac:graphicFrameMk id="14" creationId="{B4D14BC9-BF6E-3641-816F-6A603BFC5D16}"/>
          </ac:graphicFrameMkLst>
        </pc:graphicFrameChg>
        <pc:graphicFrameChg chg="add mod modGraphic">
          <ac:chgData name="nikita bakanchev" userId="7425f483d9e5d2b1" providerId="LiveId" clId="{59F9F72A-1DA4-B143-ABE8-402418C0CCF4}" dt="2020-04-18T04:02:20.574" v="8478" actId="20577"/>
          <ac:graphicFrameMkLst>
            <pc:docMk/>
            <pc:sldMk cId="2968437335" sldId="345"/>
            <ac:graphicFrameMk id="15" creationId="{F0A5F1DD-2B2B-2245-A2C9-AC15C881CE84}"/>
          </ac:graphicFrameMkLst>
        </pc:graphicFrameChg>
        <pc:cxnChg chg="mod">
          <ac:chgData name="nikita bakanchev" userId="7425f483d9e5d2b1" providerId="LiveId" clId="{59F9F72A-1DA4-B143-ABE8-402418C0CCF4}" dt="2020-04-18T04:01:09.784" v="8463" actId="20577"/>
          <ac:cxnSpMkLst>
            <pc:docMk/>
            <pc:sldMk cId="2968437335" sldId="345"/>
            <ac:cxnSpMk id="9" creationId="{7A04C588-40A5-984B-AAD7-8FFA160D14F0}"/>
          </ac:cxnSpMkLst>
        </pc:cxnChg>
        <pc:cxnChg chg="add mod">
          <ac:chgData name="nikita bakanchev" userId="7425f483d9e5d2b1" providerId="LiveId" clId="{59F9F72A-1DA4-B143-ABE8-402418C0CCF4}" dt="2020-04-18T04:02:17.454" v="8476" actId="692"/>
          <ac:cxnSpMkLst>
            <pc:docMk/>
            <pc:sldMk cId="2968437335" sldId="345"/>
            <ac:cxnSpMk id="10" creationId="{88384F35-9E2F-FC47-8D52-BC379F22776B}"/>
          </ac:cxnSpMkLst>
        </pc:cxnChg>
      </pc:sldChg>
      <pc:sldChg chg="addSp delSp modSp add">
        <pc:chgData name="nikita bakanchev" userId="7425f483d9e5d2b1" providerId="LiveId" clId="{59F9F72A-1DA4-B143-ABE8-402418C0CCF4}" dt="2020-04-18T04:28:38.712" v="8560"/>
        <pc:sldMkLst>
          <pc:docMk/>
          <pc:sldMk cId="3967055293" sldId="346"/>
        </pc:sldMkLst>
        <pc:spChg chg="mod">
          <ac:chgData name="nikita bakanchev" userId="7425f483d9e5d2b1" providerId="LiveId" clId="{59F9F72A-1DA4-B143-ABE8-402418C0CCF4}" dt="2020-04-18T04:26:42.981" v="8493" actId="14100"/>
          <ac:spMkLst>
            <pc:docMk/>
            <pc:sldMk cId="3967055293" sldId="346"/>
            <ac:spMk id="6" creationId="{ADDE19F8-A17B-E648-877E-95D3EC772100}"/>
          </ac:spMkLst>
        </pc:spChg>
        <pc:spChg chg="add mod">
          <ac:chgData name="nikita bakanchev" userId="7425f483d9e5d2b1" providerId="LiveId" clId="{59F9F72A-1DA4-B143-ABE8-402418C0CCF4}" dt="2020-04-18T04:26:23.911" v="8490" actId="20577"/>
          <ac:spMkLst>
            <pc:docMk/>
            <pc:sldMk cId="3967055293" sldId="346"/>
            <ac:spMk id="8" creationId="{804C9F3F-2BF8-1A49-B572-3A2C3F88959B}"/>
          </ac:spMkLst>
        </pc:spChg>
        <pc:spChg chg="mod">
          <ac:chgData name="nikita bakanchev" userId="7425f483d9e5d2b1" providerId="LiveId" clId="{59F9F72A-1DA4-B143-ABE8-402418C0CCF4}" dt="2020-04-18T04:26:02.461" v="8487" actId="1076"/>
          <ac:spMkLst>
            <pc:docMk/>
            <pc:sldMk cId="3967055293" sldId="346"/>
            <ac:spMk id="13" creationId="{6E670BC5-207B-8246-9E51-2AB28DF3D9B9}"/>
          </ac:spMkLst>
        </pc:spChg>
        <pc:spChg chg="add mod">
          <ac:chgData name="nikita bakanchev" userId="7425f483d9e5d2b1" providerId="LiveId" clId="{59F9F72A-1DA4-B143-ABE8-402418C0CCF4}" dt="2020-04-18T04:26:31.909" v="8492" actId="1076"/>
          <ac:spMkLst>
            <pc:docMk/>
            <pc:sldMk cId="3967055293" sldId="346"/>
            <ac:spMk id="20" creationId="{D048612E-69D1-874A-AD2B-7408F5F87830}"/>
          </ac:spMkLst>
        </pc:spChg>
        <pc:spChg chg="add del mod">
          <ac:chgData name="nikita bakanchev" userId="7425f483d9e5d2b1" providerId="LiveId" clId="{59F9F72A-1DA4-B143-ABE8-402418C0CCF4}" dt="2020-04-18T04:27:06.176" v="8508"/>
          <ac:spMkLst>
            <pc:docMk/>
            <pc:sldMk cId="3967055293" sldId="346"/>
            <ac:spMk id="21" creationId="{DC1F19AC-5A12-C14B-A2A0-6504209788E7}"/>
          </ac:spMkLst>
        </pc:spChg>
        <pc:spChg chg="add del mod">
          <ac:chgData name="nikita bakanchev" userId="7425f483d9e5d2b1" providerId="LiveId" clId="{59F9F72A-1DA4-B143-ABE8-402418C0CCF4}" dt="2020-04-18T04:28:04.620" v="8550" actId="478"/>
          <ac:spMkLst>
            <pc:docMk/>
            <pc:sldMk cId="3967055293" sldId="346"/>
            <ac:spMk id="23" creationId="{AD837A17-C6A5-BF49-A946-2F99E20FEA47}"/>
          </ac:spMkLst>
        </pc:spChg>
        <pc:spChg chg="add mod">
          <ac:chgData name="nikita bakanchev" userId="7425f483d9e5d2b1" providerId="LiveId" clId="{59F9F72A-1DA4-B143-ABE8-402418C0CCF4}" dt="2020-04-18T04:27:58.272" v="8548" actId="14100"/>
          <ac:spMkLst>
            <pc:docMk/>
            <pc:sldMk cId="3967055293" sldId="346"/>
            <ac:spMk id="24" creationId="{F1CDA635-9BFF-3048-909C-66693CA8F9D5}"/>
          </ac:spMkLst>
        </pc:spChg>
        <pc:spChg chg="add mod">
          <ac:chgData name="nikita bakanchev" userId="7425f483d9e5d2b1" providerId="LiveId" clId="{59F9F72A-1DA4-B143-ABE8-402418C0CCF4}" dt="2020-04-18T04:28:01.935" v="8549" actId="571"/>
          <ac:spMkLst>
            <pc:docMk/>
            <pc:sldMk cId="3967055293" sldId="346"/>
            <ac:spMk id="25" creationId="{3CF0798C-BE26-C44F-98A7-7C9168ABEC82}"/>
          </ac:spMkLst>
        </pc:spChg>
        <pc:spChg chg="add del mod">
          <ac:chgData name="nikita bakanchev" userId="7425f483d9e5d2b1" providerId="LiveId" clId="{59F9F72A-1DA4-B143-ABE8-402418C0CCF4}" dt="2020-04-18T04:28:38.712" v="8560"/>
          <ac:spMkLst>
            <pc:docMk/>
            <pc:sldMk cId="3967055293" sldId="346"/>
            <ac:spMk id="26" creationId="{CDB886C3-F755-B84D-83B4-84EC045C9575}"/>
          </ac:spMkLst>
        </pc:spChg>
        <pc:spChg chg="add mod">
          <ac:chgData name="nikita bakanchev" userId="7425f483d9e5d2b1" providerId="LiveId" clId="{59F9F72A-1DA4-B143-ABE8-402418C0CCF4}" dt="2020-04-18T04:28:36.771" v="8558" actId="20577"/>
          <ac:spMkLst>
            <pc:docMk/>
            <pc:sldMk cId="3967055293" sldId="346"/>
            <ac:spMk id="27" creationId="{3C6B2111-2C38-4B42-ACDF-94FC9F990114}"/>
          </ac:spMkLst>
        </pc:spChg>
        <pc:graphicFrameChg chg="mod">
          <ac:chgData name="nikita bakanchev" userId="7425f483d9e5d2b1" providerId="LiveId" clId="{59F9F72A-1DA4-B143-ABE8-402418C0CCF4}" dt="2020-04-18T04:27:01.651" v="8505" actId="1076"/>
          <ac:graphicFrameMkLst>
            <pc:docMk/>
            <pc:sldMk cId="3967055293" sldId="346"/>
            <ac:graphicFrameMk id="14" creationId="{B4D14BC9-BF6E-3641-816F-6A603BFC5D16}"/>
          </ac:graphicFrameMkLst>
        </pc:graphicFrameChg>
        <pc:cxnChg chg="mod">
          <ac:chgData name="nikita bakanchev" userId="7425f483d9e5d2b1" providerId="LiveId" clId="{59F9F72A-1DA4-B143-ABE8-402418C0CCF4}" dt="2020-04-18T04:26:09.978" v="8488" actId="14100"/>
          <ac:cxnSpMkLst>
            <pc:docMk/>
            <pc:sldMk cId="3967055293" sldId="346"/>
            <ac:cxnSpMk id="11" creationId="{FDAD78FA-9F09-1E40-94C7-AA2CB3811CE2}"/>
          </ac:cxnSpMkLst>
        </pc:cxnChg>
        <pc:cxnChg chg="mod">
          <ac:chgData name="nikita bakanchev" userId="7425f483d9e5d2b1" providerId="LiveId" clId="{59F9F72A-1DA4-B143-ABE8-402418C0CCF4}" dt="2020-04-18T04:27:05.634" v="8506" actId="14100"/>
          <ac:cxnSpMkLst>
            <pc:docMk/>
            <pc:sldMk cId="3967055293" sldId="346"/>
            <ac:cxnSpMk id="16" creationId="{A39B4A66-1913-5D4C-A3CD-D8C8944AE165}"/>
          </ac:cxnSpMkLst>
        </pc:cxnChg>
      </pc:sldChg>
      <pc:sldChg chg="addSp delSp modSp add">
        <pc:chgData name="nikita bakanchev" userId="7425f483d9e5d2b1" providerId="LiveId" clId="{59F9F72A-1DA4-B143-ABE8-402418C0CCF4}" dt="2020-04-18T09:16:01.962" v="11193" actId="20577"/>
        <pc:sldMkLst>
          <pc:docMk/>
          <pc:sldMk cId="3849866249" sldId="347"/>
        </pc:sldMkLst>
        <pc:spChg chg="mod">
          <ac:chgData name="nikita bakanchev" userId="7425f483d9e5d2b1" providerId="LiveId" clId="{59F9F72A-1DA4-B143-ABE8-402418C0CCF4}" dt="2020-04-18T09:15:59.875" v="11191" actId="20577"/>
          <ac:spMkLst>
            <pc:docMk/>
            <pc:sldMk cId="3849866249" sldId="347"/>
            <ac:spMk id="3" creationId="{6FCE567E-3DD1-154B-8DB9-2C67C5E7B32C}"/>
          </ac:spMkLst>
        </pc:spChg>
        <pc:spChg chg="mod">
          <ac:chgData name="nikita bakanchev" userId="7425f483d9e5d2b1" providerId="LiveId" clId="{59F9F72A-1DA4-B143-ABE8-402418C0CCF4}" dt="2020-04-18T04:28:57.386" v="8566" actId="20577"/>
          <ac:spMkLst>
            <pc:docMk/>
            <pc:sldMk cId="3849866249" sldId="347"/>
            <ac:spMk id="8" creationId="{804C9F3F-2BF8-1A49-B572-3A2C3F88959B}"/>
          </ac:spMkLst>
        </pc:spChg>
        <pc:spChg chg="mod">
          <ac:chgData name="nikita bakanchev" userId="7425f483d9e5d2b1" providerId="LiveId" clId="{59F9F72A-1DA4-B143-ABE8-402418C0CCF4}" dt="2020-04-18T04:31:08.738" v="8592" actId="1076"/>
          <ac:spMkLst>
            <pc:docMk/>
            <pc:sldMk cId="3849866249" sldId="347"/>
            <ac:spMk id="13" creationId="{6E670BC5-207B-8246-9E51-2AB28DF3D9B9}"/>
          </ac:spMkLst>
        </pc:spChg>
        <pc:spChg chg="add mod">
          <ac:chgData name="nikita bakanchev" userId="7425f483d9e5d2b1" providerId="LiveId" clId="{59F9F72A-1DA4-B143-ABE8-402418C0CCF4}" dt="2020-04-18T04:30:02.601" v="8572" actId="1076"/>
          <ac:spMkLst>
            <pc:docMk/>
            <pc:sldMk cId="3849866249" sldId="347"/>
            <ac:spMk id="22" creationId="{6E97E458-076C-2A48-BB79-6E3963240BB7}"/>
          </ac:spMkLst>
        </pc:spChg>
        <pc:spChg chg="add mod">
          <ac:chgData name="nikita bakanchev" userId="7425f483d9e5d2b1" providerId="LiveId" clId="{59F9F72A-1DA4-B143-ABE8-402418C0CCF4}" dt="2020-04-18T04:32:53.824" v="8609" actId="692"/>
          <ac:spMkLst>
            <pc:docMk/>
            <pc:sldMk cId="3849866249" sldId="347"/>
            <ac:spMk id="31" creationId="{D7AB1330-5273-E248-B33B-0EA88FF61716}"/>
          </ac:spMkLst>
        </pc:spChg>
        <pc:graphicFrameChg chg="modGraphic">
          <ac:chgData name="nikita bakanchev" userId="7425f483d9e5d2b1" providerId="LiveId" clId="{59F9F72A-1DA4-B143-ABE8-402418C0CCF4}" dt="2020-04-18T04:29:01.745" v="8570" actId="20577"/>
          <ac:graphicFrameMkLst>
            <pc:docMk/>
            <pc:sldMk cId="3849866249" sldId="347"/>
            <ac:graphicFrameMk id="4" creationId="{DAEE68E0-0CF5-2040-87EE-DEEA43B4850B}"/>
          </ac:graphicFrameMkLst>
        </pc:graphicFrameChg>
        <pc:graphicFrameChg chg="modGraphic">
          <ac:chgData name="nikita bakanchev" userId="7425f483d9e5d2b1" providerId="LiveId" clId="{59F9F72A-1DA4-B143-ABE8-402418C0CCF4}" dt="2020-04-18T04:31:17.710" v="8594" actId="20577"/>
          <ac:graphicFrameMkLst>
            <pc:docMk/>
            <pc:sldMk cId="3849866249" sldId="347"/>
            <ac:graphicFrameMk id="14" creationId="{B4D14BC9-BF6E-3641-816F-6A603BFC5D16}"/>
          </ac:graphicFrameMkLst>
        </pc:graphicFrameChg>
        <pc:graphicFrameChg chg="add del">
          <ac:chgData name="nikita bakanchev" userId="7425f483d9e5d2b1" providerId="LiveId" clId="{59F9F72A-1DA4-B143-ABE8-402418C0CCF4}" dt="2020-04-18T04:30:28.274" v="8583" actId="478"/>
          <ac:graphicFrameMkLst>
            <pc:docMk/>
            <pc:sldMk cId="3849866249" sldId="347"/>
            <ac:graphicFrameMk id="23" creationId="{0B6A737C-31FB-3344-985C-1B708FC056F4}"/>
          </ac:graphicFrameMkLst>
        </pc:graphicFrameChg>
        <pc:graphicFrameChg chg="add mod modGraphic">
          <ac:chgData name="nikita bakanchev" userId="7425f483d9e5d2b1" providerId="LiveId" clId="{59F9F72A-1DA4-B143-ABE8-402418C0CCF4}" dt="2020-04-18T09:16:01.962" v="11193" actId="20577"/>
          <ac:graphicFrameMkLst>
            <pc:docMk/>
            <pc:sldMk cId="3849866249" sldId="347"/>
            <ac:graphicFrameMk id="26" creationId="{25C1B12E-9681-7E42-8991-1467D565D0FB}"/>
          </ac:graphicFrameMkLst>
        </pc:graphicFrameChg>
        <pc:cxnChg chg="mod">
          <ac:chgData name="nikita bakanchev" userId="7425f483d9e5d2b1" providerId="LiveId" clId="{59F9F72A-1DA4-B143-ABE8-402418C0CCF4}" dt="2020-04-18T09:15:59.875" v="11191" actId="20577"/>
          <ac:cxnSpMkLst>
            <pc:docMk/>
            <pc:sldMk cId="3849866249" sldId="347"/>
            <ac:cxnSpMk id="9" creationId="{7A04C588-40A5-984B-AAD7-8FFA160D14F0}"/>
          </ac:cxnSpMkLst>
        </pc:cxnChg>
        <pc:cxnChg chg="mod">
          <ac:chgData name="nikita bakanchev" userId="7425f483d9e5d2b1" providerId="LiveId" clId="{59F9F72A-1DA4-B143-ABE8-402418C0CCF4}" dt="2020-04-18T04:31:08.738" v="8592" actId="1076"/>
          <ac:cxnSpMkLst>
            <pc:docMk/>
            <pc:sldMk cId="3849866249" sldId="347"/>
            <ac:cxnSpMk id="11" creationId="{FDAD78FA-9F09-1E40-94C7-AA2CB3811CE2}"/>
          </ac:cxnSpMkLst>
        </pc:cxnChg>
        <pc:cxnChg chg="add mod">
          <ac:chgData name="nikita bakanchev" userId="7425f483d9e5d2b1" providerId="LiveId" clId="{59F9F72A-1DA4-B143-ABE8-402418C0CCF4}" dt="2020-04-18T04:30:59.083" v="8591" actId="14100"/>
          <ac:cxnSpMkLst>
            <pc:docMk/>
            <pc:sldMk cId="3849866249" sldId="347"/>
            <ac:cxnSpMk id="28" creationId="{04764592-A9AB-0041-B12D-095CB4DE7899}"/>
          </ac:cxnSpMkLst>
        </pc:cxnChg>
      </pc:sldChg>
      <pc:sldChg chg="add del">
        <pc:chgData name="nikita bakanchev" userId="7425f483d9e5d2b1" providerId="LiveId" clId="{59F9F72A-1DA4-B143-ABE8-402418C0CCF4}" dt="2020-04-18T09:16:25.314" v="11194" actId="2696"/>
        <pc:sldMkLst>
          <pc:docMk/>
          <pc:sldMk cId="1500958215" sldId="348"/>
        </pc:sldMkLst>
      </pc:sldChg>
      <pc:sldChg chg="modSp add">
        <pc:chgData name="nikita bakanchev" userId="7425f483d9e5d2b1" providerId="LiveId" clId="{59F9F72A-1DA4-B143-ABE8-402418C0CCF4}" dt="2020-04-18T09:16:32.314" v="11196" actId="20577"/>
        <pc:sldMkLst>
          <pc:docMk/>
          <pc:sldMk cId="2462034547" sldId="349"/>
        </pc:sldMkLst>
        <pc:spChg chg="mod">
          <ac:chgData name="nikita bakanchev" userId="7425f483d9e5d2b1" providerId="LiveId" clId="{59F9F72A-1DA4-B143-ABE8-402418C0CCF4}" dt="2020-04-18T04:34:30.449" v="8623" actId="20577"/>
          <ac:spMkLst>
            <pc:docMk/>
            <pc:sldMk cId="2462034547" sldId="349"/>
            <ac:spMk id="3" creationId="{6FCE567E-3DD1-154B-8DB9-2C67C5E7B32C}"/>
          </ac:spMkLst>
        </pc:spChg>
        <pc:graphicFrameChg chg="modGraphic">
          <ac:chgData name="nikita bakanchev" userId="7425f483d9e5d2b1" providerId="LiveId" clId="{59F9F72A-1DA4-B143-ABE8-402418C0CCF4}" dt="2020-04-18T04:34:39.534" v="8625" actId="20577"/>
          <ac:graphicFrameMkLst>
            <pc:docMk/>
            <pc:sldMk cId="2462034547" sldId="349"/>
            <ac:graphicFrameMk id="15" creationId="{F0A5F1DD-2B2B-2245-A2C9-AC15C881CE84}"/>
          </ac:graphicFrameMkLst>
        </pc:graphicFrameChg>
        <pc:graphicFrameChg chg="modGraphic">
          <ac:chgData name="nikita bakanchev" userId="7425f483d9e5d2b1" providerId="LiveId" clId="{59F9F72A-1DA4-B143-ABE8-402418C0CCF4}" dt="2020-04-18T09:16:32.314" v="11196" actId="20577"/>
          <ac:graphicFrameMkLst>
            <pc:docMk/>
            <pc:sldMk cId="2462034547" sldId="349"/>
            <ac:graphicFrameMk id="26" creationId="{25C1B12E-9681-7E42-8991-1467D565D0FB}"/>
          </ac:graphicFrameMkLst>
        </pc:graphicFrameChg>
        <pc:cxnChg chg="mod">
          <ac:chgData name="nikita bakanchev" userId="7425f483d9e5d2b1" providerId="LiveId" clId="{59F9F72A-1DA4-B143-ABE8-402418C0CCF4}" dt="2020-04-18T04:34:30.449" v="8623" actId="20577"/>
          <ac:cxnSpMkLst>
            <pc:docMk/>
            <pc:sldMk cId="2462034547" sldId="349"/>
            <ac:cxnSpMk id="9" creationId="{7A04C588-40A5-984B-AAD7-8FFA160D14F0}"/>
          </ac:cxnSpMkLst>
        </pc:cxnChg>
      </pc:sldChg>
      <pc:sldChg chg="addSp delSp modSp add">
        <pc:chgData name="nikita bakanchev" userId="7425f483d9e5d2b1" providerId="LiveId" clId="{59F9F72A-1DA4-B143-ABE8-402418C0CCF4}" dt="2020-04-18T09:19:17.808" v="11239" actId="20577"/>
        <pc:sldMkLst>
          <pc:docMk/>
          <pc:sldMk cId="2328995988" sldId="350"/>
        </pc:sldMkLst>
        <pc:spChg chg="mod">
          <ac:chgData name="nikita bakanchev" userId="7425f483d9e5d2b1" providerId="LiveId" clId="{59F9F72A-1DA4-B143-ABE8-402418C0CCF4}" dt="2020-04-18T04:35:13.595" v="8631" actId="20577"/>
          <ac:spMkLst>
            <pc:docMk/>
            <pc:sldMk cId="2328995988" sldId="350"/>
            <ac:spMk id="20" creationId="{D048612E-69D1-874A-AD2B-7408F5F87830}"/>
          </ac:spMkLst>
        </pc:spChg>
        <pc:spChg chg="add mod">
          <ac:chgData name="nikita bakanchev" userId="7425f483d9e5d2b1" providerId="LiveId" clId="{59F9F72A-1DA4-B143-ABE8-402418C0CCF4}" dt="2020-04-18T04:35:23.823" v="8633" actId="1076"/>
          <ac:spMkLst>
            <pc:docMk/>
            <pc:sldMk cId="2328995988" sldId="350"/>
            <ac:spMk id="29" creationId="{B268C1C9-857D-104D-9B7A-A7CA49D63D6C}"/>
          </ac:spMkLst>
        </pc:spChg>
        <pc:graphicFrameChg chg="modGraphic">
          <ac:chgData name="nikita bakanchev" userId="7425f483d9e5d2b1" providerId="LiveId" clId="{59F9F72A-1DA4-B143-ABE8-402418C0CCF4}" dt="2020-04-18T04:34:52.806" v="8628" actId="20577"/>
          <ac:graphicFrameMkLst>
            <pc:docMk/>
            <pc:sldMk cId="2328995988" sldId="350"/>
            <ac:graphicFrameMk id="4" creationId="{DAEE68E0-0CF5-2040-87EE-DEEA43B4850B}"/>
          </ac:graphicFrameMkLst>
        </pc:graphicFrameChg>
        <pc:graphicFrameChg chg="del">
          <ac:chgData name="nikita bakanchev" userId="7425f483d9e5d2b1" providerId="LiveId" clId="{59F9F72A-1DA4-B143-ABE8-402418C0CCF4}" dt="2020-04-18T04:35:48.777" v="8638" actId="478"/>
          <ac:graphicFrameMkLst>
            <pc:docMk/>
            <pc:sldMk cId="2328995988" sldId="350"/>
            <ac:graphicFrameMk id="12" creationId="{37EF713E-ADBA-F04A-B72D-6C0FAF001B29}"/>
          </ac:graphicFrameMkLst>
        </pc:graphicFrameChg>
        <pc:graphicFrameChg chg="mod modGraphic">
          <ac:chgData name="nikita bakanchev" userId="7425f483d9e5d2b1" providerId="LiveId" clId="{59F9F72A-1DA4-B143-ABE8-402418C0CCF4}" dt="2020-04-18T09:19:17.808" v="11239" actId="20577"/>
          <ac:graphicFrameMkLst>
            <pc:docMk/>
            <pc:sldMk cId="2328995988" sldId="350"/>
            <ac:graphicFrameMk id="15" creationId="{F0A5F1DD-2B2B-2245-A2C9-AC15C881CE84}"/>
          </ac:graphicFrameMkLst>
        </pc:graphicFrameChg>
        <pc:graphicFrameChg chg="mod modGraphic">
          <ac:chgData name="nikita bakanchev" userId="7425f483d9e5d2b1" providerId="LiveId" clId="{59F9F72A-1DA4-B143-ABE8-402418C0CCF4}" dt="2020-04-18T09:16:35.691" v="11198" actId="20577"/>
          <ac:graphicFrameMkLst>
            <pc:docMk/>
            <pc:sldMk cId="2328995988" sldId="350"/>
            <ac:graphicFrameMk id="26" creationId="{25C1B12E-9681-7E42-8991-1467D565D0FB}"/>
          </ac:graphicFrameMkLst>
        </pc:graphicFrameChg>
        <pc:graphicFrameChg chg="add mod modGraphic">
          <ac:chgData name="nikita bakanchev" userId="7425f483d9e5d2b1" providerId="LiveId" clId="{59F9F72A-1DA4-B143-ABE8-402418C0CCF4}" dt="2020-04-18T09:19:13.641" v="11237" actId="20577"/>
          <ac:graphicFrameMkLst>
            <pc:docMk/>
            <pc:sldMk cId="2328995988" sldId="350"/>
            <ac:graphicFrameMk id="30" creationId="{E7A45722-EA6A-C74E-881F-E15BFE70BEB1}"/>
          </ac:graphicFrameMkLst>
        </pc:graphicFrameChg>
        <pc:graphicFrameChg chg="add mod modGraphic">
          <ac:chgData name="nikita bakanchev" userId="7425f483d9e5d2b1" providerId="LiveId" clId="{59F9F72A-1DA4-B143-ABE8-402418C0CCF4}" dt="2020-04-18T04:38:26.680" v="8675" actId="20577"/>
          <ac:graphicFrameMkLst>
            <pc:docMk/>
            <pc:sldMk cId="2328995988" sldId="350"/>
            <ac:graphicFrameMk id="31" creationId="{67753488-2620-1947-83D8-C70721A675D5}"/>
          </ac:graphicFrameMkLst>
        </pc:graphicFrameChg>
        <pc:cxnChg chg="mod">
          <ac:chgData name="nikita bakanchev" userId="7425f483d9e5d2b1" providerId="LiveId" clId="{59F9F72A-1DA4-B143-ABE8-402418C0CCF4}" dt="2020-04-18T04:38:19.915" v="8668" actId="1076"/>
          <ac:cxnSpMkLst>
            <pc:docMk/>
            <pc:sldMk cId="2328995988" sldId="350"/>
            <ac:cxnSpMk id="10" creationId="{88384F35-9E2F-FC47-8D52-BC379F22776B}"/>
          </ac:cxnSpMkLst>
        </pc:cxnChg>
        <pc:cxnChg chg="add del mod">
          <ac:chgData name="nikita bakanchev" userId="7425f483d9e5d2b1" providerId="LiveId" clId="{59F9F72A-1DA4-B143-ABE8-402418C0CCF4}" dt="2020-04-18T04:36:15.235" v="8645"/>
          <ac:cxnSpMkLst>
            <pc:docMk/>
            <pc:sldMk cId="2328995988" sldId="350"/>
            <ac:cxnSpMk id="28" creationId="{04764592-A9AB-0041-B12D-095CB4DE7899}"/>
          </ac:cxnSpMkLst>
        </pc:cxnChg>
        <pc:cxnChg chg="add del mod">
          <ac:chgData name="nikita bakanchev" userId="7425f483d9e5d2b1" providerId="LiveId" clId="{59F9F72A-1DA4-B143-ABE8-402418C0CCF4}" dt="2020-04-18T04:36:37.069" v="8650" actId="478"/>
          <ac:cxnSpMkLst>
            <pc:docMk/>
            <pc:sldMk cId="2328995988" sldId="350"/>
            <ac:cxnSpMk id="32" creationId="{6618D036-F6E3-3A4F-99C3-91541FB7EB79}"/>
          </ac:cxnSpMkLst>
        </pc:cxnChg>
        <pc:cxnChg chg="add mod">
          <ac:chgData name="nikita bakanchev" userId="7425f483d9e5d2b1" providerId="LiveId" clId="{59F9F72A-1DA4-B143-ABE8-402418C0CCF4}" dt="2020-04-18T04:37:26.438" v="8657" actId="14100"/>
          <ac:cxnSpMkLst>
            <pc:docMk/>
            <pc:sldMk cId="2328995988" sldId="350"/>
            <ac:cxnSpMk id="33" creationId="{FFE76A8F-C9ED-EB4D-B04A-F1A45DDCA0AD}"/>
          </ac:cxnSpMkLst>
        </pc:cxnChg>
      </pc:sldChg>
      <pc:sldChg chg="modSp add">
        <pc:chgData name="nikita bakanchev" userId="7425f483d9e5d2b1" providerId="LiveId" clId="{59F9F72A-1DA4-B143-ABE8-402418C0CCF4}" dt="2020-04-18T09:19:25.898" v="11243" actId="20577"/>
        <pc:sldMkLst>
          <pc:docMk/>
          <pc:sldMk cId="3760191942" sldId="351"/>
        </pc:sldMkLst>
        <pc:spChg chg="mod">
          <ac:chgData name="nikita bakanchev" userId="7425f483d9e5d2b1" providerId="LiveId" clId="{59F9F72A-1DA4-B143-ABE8-402418C0CCF4}" dt="2020-04-18T04:38:49.442" v="8681" actId="20577"/>
          <ac:spMkLst>
            <pc:docMk/>
            <pc:sldMk cId="3760191942" sldId="351"/>
            <ac:spMk id="5" creationId="{D0D127B4-7D67-D14C-B835-02C2D0FEDB2B}"/>
          </ac:spMkLst>
        </pc:spChg>
        <pc:spChg chg="mod">
          <ac:chgData name="nikita bakanchev" userId="7425f483d9e5d2b1" providerId="LiveId" clId="{59F9F72A-1DA4-B143-ABE8-402418C0CCF4}" dt="2020-04-18T04:38:55.675" v="8685" actId="20577"/>
          <ac:spMkLst>
            <pc:docMk/>
            <pc:sldMk cId="3760191942" sldId="351"/>
            <ac:spMk id="6" creationId="{ADDE19F8-A17B-E648-877E-95D3EC772100}"/>
          </ac:spMkLst>
        </pc:spChg>
        <pc:spChg chg="mod">
          <ac:chgData name="nikita bakanchev" userId="7425f483d9e5d2b1" providerId="LiveId" clId="{59F9F72A-1DA4-B143-ABE8-402418C0CCF4}" dt="2020-04-18T04:38:38.382" v="8677" actId="1076"/>
          <ac:spMkLst>
            <pc:docMk/>
            <pc:sldMk cId="3760191942" sldId="351"/>
            <ac:spMk id="13" creationId="{6E670BC5-207B-8246-9E51-2AB28DF3D9B9}"/>
          </ac:spMkLst>
        </pc:spChg>
        <pc:spChg chg="mod">
          <ac:chgData name="nikita bakanchev" userId="7425f483d9e5d2b1" providerId="LiveId" clId="{59F9F72A-1DA4-B143-ABE8-402418C0CCF4}" dt="2020-04-18T04:38:53.210" v="8683" actId="20577"/>
          <ac:spMkLst>
            <pc:docMk/>
            <pc:sldMk cId="3760191942" sldId="351"/>
            <ac:spMk id="25" creationId="{3CF0798C-BE26-C44F-98A7-7C9168ABEC82}"/>
          </ac:spMkLst>
        </pc:spChg>
        <pc:spChg chg="mod">
          <ac:chgData name="nikita bakanchev" userId="7425f483d9e5d2b1" providerId="LiveId" clId="{59F9F72A-1DA4-B143-ABE8-402418C0CCF4}" dt="2020-04-18T04:39:02.906" v="8689" actId="20577"/>
          <ac:spMkLst>
            <pc:docMk/>
            <pc:sldMk cId="3760191942" sldId="351"/>
            <ac:spMk id="27" creationId="{3C6B2111-2C38-4B42-ACDF-94FC9F990114}"/>
          </ac:spMkLst>
        </pc:spChg>
        <pc:graphicFrameChg chg="mod">
          <ac:chgData name="nikita bakanchev" userId="7425f483d9e5d2b1" providerId="LiveId" clId="{59F9F72A-1DA4-B143-ABE8-402418C0CCF4}" dt="2020-04-18T09:19:25.898" v="11243" actId="20577"/>
          <ac:graphicFrameMkLst>
            <pc:docMk/>
            <pc:sldMk cId="3760191942" sldId="351"/>
            <ac:graphicFrameMk id="15" creationId="{F0A5F1DD-2B2B-2245-A2C9-AC15C881CE84}"/>
          </ac:graphicFrameMkLst>
        </pc:graphicFrameChg>
        <pc:graphicFrameChg chg="mod">
          <ac:chgData name="nikita bakanchev" userId="7425f483d9e5d2b1" providerId="LiveId" clId="{59F9F72A-1DA4-B143-ABE8-402418C0CCF4}" dt="2020-04-18T09:19:22.989" v="11241" actId="20577"/>
          <ac:graphicFrameMkLst>
            <pc:docMk/>
            <pc:sldMk cId="3760191942" sldId="351"/>
            <ac:graphicFrameMk id="30" creationId="{E7A45722-EA6A-C74E-881F-E15BFE70BEB1}"/>
          </ac:graphicFrameMkLst>
        </pc:graphicFrameChg>
        <pc:cxnChg chg="mod">
          <ac:chgData name="nikita bakanchev" userId="7425f483d9e5d2b1" providerId="LiveId" clId="{59F9F72A-1DA4-B143-ABE8-402418C0CCF4}" dt="2020-04-18T04:38:38.382" v="8677" actId="1076"/>
          <ac:cxnSpMkLst>
            <pc:docMk/>
            <pc:sldMk cId="3760191942" sldId="351"/>
            <ac:cxnSpMk id="11" creationId="{FDAD78FA-9F09-1E40-94C7-AA2CB3811CE2}"/>
          </ac:cxnSpMkLst>
        </pc:cxnChg>
      </pc:sldChg>
      <pc:sldChg chg="modSp add">
        <pc:chgData name="nikita bakanchev" userId="7425f483d9e5d2b1" providerId="LiveId" clId="{59F9F72A-1DA4-B143-ABE8-402418C0CCF4}" dt="2020-04-18T05:05:30.813" v="8966" actId="20577"/>
        <pc:sldMkLst>
          <pc:docMk/>
          <pc:sldMk cId="2965270351" sldId="352"/>
        </pc:sldMkLst>
        <pc:spChg chg="mod">
          <ac:chgData name="nikita bakanchev" userId="7425f483d9e5d2b1" providerId="LiveId" clId="{59F9F72A-1DA4-B143-ABE8-402418C0CCF4}" dt="2020-04-18T05:04:02.140" v="8703" actId="20577"/>
          <ac:spMkLst>
            <pc:docMk/>
            <pc:sldMk cId="2965270351" sldId="352"/>
            <ac:spMk id="2" creationId="{0D6146DA-83F7-9C42-90CB-94F44F94F249}"/>
          </ac:spMkLst>
        </pc:spChg>
        <pc:spChg chg="mod">
          <ac:chgData name="nikita bakanchev" userId="7425f483d9e5d2b1" providerId="LiveId" clId="{59F9F72A-1DA4-B143-ABE8-402418C0CCF4}" dt="2020-04-18T05:05:30.813" v="8966" actId="20577"/>
          <ac:spMkLst>
            <pc:docMk/>
            <pc:sldMk cId="2965270351" sldId="352"/>
            <ac:spMk id="3" creationId="{48BFE2C2-E259-EA4E-B7E2-8992B8A34E31}"/>
          </ac:spMkLst>
        </pc:spChg>
      </pc:sldChg>
      <pc:sldChg chg="modSp add">
        <pc:chgData name="nikita bakanchev" userId="7425f483d9e5d2b1" providerId="LiveId" clId="{59F9F72A-1DA4-B143-ABE8-402418C0CCF4}" dt="2020-04-18T05:07:45.856" v="9293" actId="20577"/>
        <pc:sldMkLst>
          <pc:docMk/>
          <pc:sldMk cId="3860846610" sldId="353"/>
        </pc:sldMkLst>
        <pc:spChg chg="mod">
          <ac:chgData name="nikita bakanchev" userId="7425f483d9e5d2b1" providerId="LiveId" clId="{59F9F72A-1DA4-B143-ABE8-402418C0CCF4}" dt="2020-04-18T05:07:45.856" v="9293" actId="20577"/>
          <ac:spMkLst>
            <pc:docMk/>
            <pc:sldMk cId="3860846610" sldId="353"/>
            <ac:spMk id="3" creationId="{48BFE2C2-E259-EA4E-B7E2-8992B8A34E31}"/>
          </ac:spMkLst>
        </pc:spChg>
      </pc:sldChg>
      <pc:sldChg chg="modSp add">
        <pc:chgData name="nikita bakanchev" userId="7425f483d9e5d2b1" providerId="LiveId" clId="{59F9F72A-1DA4-B143-ABE8-402418C0CCF4}" dt="2020-04-18T05:36:55.053" v="9738" actId="20577"/>
        <pc:sldMkLst>
          <pc:docMk/>
          <pc:sldMk cId="392209662" sldId="354"/>
        </pc:sldMkLst>
        <pc:spChg chg="mod">
          <ac:chgData name="nikita bakanchev" userId="7425f483d9e5d2b1" providerId="LiveId" clId="{59F9F72A-1DA4-B143-ABE8-402418C0CCF4}" dt="2020-04-18T05:09:24.877" v="9393" actId="20577"/>
          <ac:spMkLst>
            <pc:docMk/>
            <pc:sldMk cId="392209662" sldId="354"/>
            <ac:spMk id="2" creationId="{449C33B6-42C7-3044-8C6D-CADAD9122142}"/>
          </ac:spMkLst>
        </pc:spChg>
        <pc:spChg chg="mod">
          <ac:chgData name="nikita bakanchev" userId="7425f483d9e5d2b1" providerId="LiveId" clId="{59F9F72A-1DA4-B143-ABE8-402418C0CCF4}" dt="2020-04-18T05:36:55.053" v="9738" actId="20577"/>
          <ac:spMkLst>
            <pc:docMk/>
            <pc:sldMk cId="392209662" sldId="354"/>
            <ac:spMk id="3" creationId="{18498F6F-EB55-404D-B90B-F6EB847510BC}"/>
          </ac:spMkLst>
        </pc:spChg>
      </pc:sldChg>
      <pc:sldChg chg="modSp add">
        <pc:chgData name="nikita bakanchev" userId="7425f483d9e5d2b1" providerId="LiveId" clId="{59F9F72A-1DA4-B143-ABE8-402418C0CCF4}" dt="2020-04-18T05:57:05.870" v="10529" actId="20577"/>
        <pc:sldMkLst>
          <pc:docMk/>
          <pc:sldMk cId="1802336113" sldId="355"/>
        </pc:sldMkLst>
        <pc:spChg chg="mod">
          <ac:chgData name="nikita bakanchev" userId="7425f483d9e5d2b1" providerId="LiveId" clId="{59F9F72A-1DA4-B143-ABE8-402418C0CCF4}" dt="2020-04-18T05:48:04.977" v="9797" actId="20577"/>
          <ac:spMkLst>
            <pc:docMk/>
            <pc:sldMk cId="1802336113" sldId="355"/>
            <ac:spMk id="2" creationId="{08FD0D3E-AEF5-AE46-B513-BBEFF1309B55}"/>
          </ac:spMkLst>
        </pc:spChg>
        <pc:spChg chg="mod">
          <ac:chgData name="nikita bakanchev" userId="7425f483d9e5d2b1" providerId="LiveId" clId="{59F9F72A-1DA4-B143-ABE8-402418C0CCF4}" dt="2020-04-18T05:57:05.870" v="10529" actId="20577"/>
          <ac:spMkLst>
            <pc:docMk/>
            <pc:sldMk cId="1802336113" sldId="355"/>
            <ac:spMk id="3" creationId="{0866443B-1848-BE46-93C9-DD344784E37D}"/>
          </ac:spMkLst>
        </pc:spChg>
      </pc:sldChg>
      <pc:sldChg chg="add del">
        <pc:chgData name="nikita bakanchev" userId="7425f483d9e5d2b1" providerId="LiveId" clId="{59F9F72A-1DA4-B143-ABE8-402418C0CCF4}" dt="2020-04-18T05:39:35.949" v="9740" actId="2696"/>
        <pc:sldMkLst>
          <pc:docMk/>
          <pc:sldMk cId="2217101408" sldId="355"/>
        </pc:sldMkLst>
      </pc:sldChg>
      <pc:sldChg chg="modSp add">
        <pc:chgData name="nikita bakanchev" userId="7425f483d9e5d2b1" providerId="LiveId" clId="{59F9F72A-1DA4-B143-ABE8-402418C0CCF4}" dt="2020-04-18T06:16:53.500" v="11071"/>
        <pc:sldMkLst>
          <pc:docMk/>
          <pc:sldMk cId="3486180541" sldId="356"/>
        </pc:sldMkLst>
        <pc:spChg chg="mod">
          <ac:chgData name="nikita bakanchev" userId="7425f483d9e5d2b1" providerId="LiveId" clId="{59F9F72A-1DA4-B143-ABE8-402418C0CCF4}" dt="2020-04-18T06:16:53.500" v="11071"/>
          <ac:spMkLst>
            <pc:docMk/>
            <pc:sldMk cId="3486180541" sldId="356"/>
            <ac:spMk id="3" creationId="{C044B410-ED83-274F-B621-DA67F827E855}"/>
          </ac:spMkLst>
        </pc:spChg>
      </pc:sldChg>
      <pc:sldChg chg="modSp add">
        <pc:chgData name="nikita bakanchev" userId="7425f483d9e5d2b1" providerId="LiveId" clId="{59F9F72A-1DA4-B143-ABE8-402418C0CCF4}" dt="2020-04-18T06:22:12.608" v="11146"/>
        <pc:sldMkLst>
          <pc:docMk/>
          <pc:sldMk cId="4195241270" sldId="357"/>
        </pc:sldMkLst>
        <pc:spChg chg="mod">
          <ac:chgData name="nikita bakanchev" userId="7425f483d9e5d2b1" providerId="LiveId" clId="{59F9F72A-1DA4-B143-ABE8-402418C0CCF4}" dt="2020-04-18T06:21:54.544" v="11085" actId="20577"/>
          <ac:spMkLst>
            <pc:docMk/>
            <pc:sldMk cId="4195241270" sldId="357"/>
            <ac:spMk id="2" creationId="{DDF1E669-F6C4-A947-9805-A2C661E398C3}"/>
          </ac:spMkLst>
        </pc:spChg>
        <pc:spChg chg="mod">
          <ac:chgData name="nikita bakanchev" userId="7425f483d9e5d2b1" providerId="LiveId" clId="{59F9F72A-1DA4-B143-ABE8-402418C0CCF4}" dt="2020-04-18T06:22:12.608" v="11146"/>
          <ac:spMkLst>
            <pc:docMk/>
            <pc:sldMk cId="4195241270" sldId="357"/>
            <ac:spMk id="3" creationId="{C9572A68-A3FC-8541-9C44-1F3506D28C30}"/>
          </ac:spMkLst>
        </pc:spChg>
      </pc:sldChg>
      <pc:sldChg chg="modSp add">
        <pc:chgData name="nikita bakanchev" userId="7425f483d9e5d2b1" providerId="LiveId" clId="{59F9F72A-1DA4-B143-ABE8-402418C0CCF4}" dt="2020-04-18T09:15:10.201" v="11189" actId="20577"/>
        <pc:sldMkLst>
          <pc:docMk/>
          <pc:sldMk cId="50482062" sldId="358"/>
        </pc:sldMkLst>
        <pc:spChg chg="mod">
          <ac:chgData name="nikita bakanchev" userId="7425f483d9e5d2b1" providerId="LiveId" clId="{59F9F72A-1DA4-B143-ABE8-402418C0CCF4}" dt="2020-04-18T09:15:08.542" v="11187" actId="20577"/>
          <ac:spMkLst>
            <pc:docMk/>
            <pc:sldMk cId="50482062" sldId="358"/>
            <ac:spMk id="3" creationId="{6FCE567E-3DD1-154B-8DB9-2C67C5E7B32C}"/>
          </ac:spMkLst>
        </pc:spChg>
        <pc:graphicFrameChg chg="modGraphic">
          <ac:chgData name="nikita bakanchev" userId="7425f483d9e5d2b1" providerId="LiveId" clId="{59F9F72A-1DA4-B143-ABE8-402418C0CCF4}" dt="2020-04-18T09:15:10.201" v="11189" actId="20577"/>
          <ac:graphicFrameMkLst>
            <pc:docMk/>
            <pc:sldMk cId="50482062" sldId="358"/>
            <ac:graphicFrameMk id="14" creationId="{B4D14BC9-BF6E-3641-816F-6A603BFC5D16}"/>
          </ac:graphicFrameMkLst>
        </pc:graphicFrameChg>
        <pc:cxnChg chg="mod">
          <ac:chgData name="nikita bakanchev" userId="7425f483d9e5d2b1" providerId="LiveId" clId="{59F9F72A-1DA4-B143-ABE8-402418C0CCF4}" dt="2020-04-18T09:15:08.542" v="11187" actId="20577"/>
          <ac:cxnSpMkLst>
            <pc:docMk/>
            <pc:sldMk cId="50482062" sldId="358"/>
            <ac:cxnSpMk id="9" creationId="{7A04C588-40A5-984B-AAD7-8FFA160D14F0}"/>
          </ac:cxnSpMkLst>
        </pc:cxnChg>
      </pc:sldChg>
      <pc:sldChg chg="modSp add">
        <pc:chgData name="nikita bakanchev" userId="7425f483d9e5d2b1" providerId="LiveId" clId="{59F9F72A-1DA4-B143-ABE8-402418C0CCF4}" dt="2020-04-18T09:19:38.649" v="11247" actId="20577"/>
        <pc:sldMkLst>
          <pc:docMk/>
          <pc:sldMk cId="2134534419" sldId="359"/>
        </pc:sldMkLst>
        <pc:spChg chg="mod">
          <ac:chgData name="nikita bakanchev" userId="7425f483d9e5d2b1" providerId="LiveId" clId="{59F9F72A-1DA4-B143-ABE8-402418C0CCF4}" dt="2020-04-18T09:16:56.109" v="11203" actId="20577"/>
          <ac:spMkLst>
            <pc:docMk/>
            <pc:sldMk cId="2134534419" sldId="359"/>
            <ac:spMk id="3" creationId="{6FCE567E-3DD1-154B-8DB9-2C67C5E7B32C}"/>
          </ac:spMkLst>
        </pc:spChg>
        <pc:graphicFrameChg chg="modGraphic">
          <ac:chgData name="nikita bakanchev" userId="7425f483d9e5d2b1" providerId="LiveId" clId="{59F9F72A-1DA4-B143-ABE8-402418C0CCF4}" dt="2020-04-18T09:17:01.388" v="11205" actId="20577"/>
          <ac:graphicFrameMkLst>
            <pc:docMk/>
            <pc:sldMk cId="2134534419" sldId="359"/>
            <ac:graphicFrameMk id="14" creationId="{B4D14BC9-BF6E-3641-816F-6A603BFC5D16}"/>
          </ac:graphicFrameMkLst>
        </pc:graphicFrameChg>
        <pc:graphicFrameChg chg="mod">
          <ac:chgData name="nikita bakanchev" userId="7425f483d9e5d2b1" providerId="LiveId" clId="{59F9F72A-1DA4-B143-ABE8-402418C0CCF4}" dt="2020-04-18T09:19:38.649" v="11247" actId="20577"/>
          <ac:graphicFrameMkLst>
            <pc:docMk/>
            <pc:sldMk cId="2134534419" sldId="359"/>
            <ac:graphicFrameMk id="15" creationId="{F0A5F1DD-2B2B-2245-A2C9-AC15C881CE84}"/>
          </ac:graphicFrameMkLst>
        </pc:graphicFrameChg>
        <pc:graphicFrameChg chg="mod">
          <ac:chgData name="nikita bakanchev" userId="7425f483d9e5d2b1" providerId="LiveId" clId="{59F9F72A-1DA4-B143-ABE8-402418C0CCF4}" dt="2020-04-18T09:19:35.202" v="11245" actId="20577"/>
          <ac:graphicFrameMkLst>
            <pc:docMk/>
            <pc:sldMk cId="2134534419" sldId="359"/>
            <ac:graphicFrameMk id="30" creationId="{E7A45722-EA6A-C74E-881F-E15BFE70BEB1}"/>
          </ac:graphicFrameMkLst>
        </pc:graphicFrameChg>
        <pc:cxnChg chg="mod">
          <ac:chgData name="nikita bakanchev" userId="7425f483d9e5d2b1" providerId="LiveId" clId="{59F9F72A-1DA4-B143-ABE8-402418C0CCF4}" dt="2020-04-18T09:16:56.109" v="11203" actId="20577"/>
          <ac:cxnSpMkLst>
            <pc:docMk/>
            <pc:sldMk cId="2134534419" sldId="359"/>
            <ac:cxnSpMk id="9" creationId="{7A04C588-40A5-984B-AAD7-8FFA160D14F0}"/>
          </ac:cxnSpMkLst>
        </pc:cxnChg>
      </pc:sldChg>
      <pc:sldChg chg="addSp modSp add ord">
        <pc:chgData name="nikita bakanchev" userId="7425f483d9e5d2b1" providerId="LiveId" clId="{59F9F72A-1DA4-B143-ABE8-402418C0CCF4}" dt="2020-04-18T09:20:02.041" v="11257" actId="20577"/>
        <pc:sldMkLst>
          <pc:docMk/>
          <pc:sldMk cId="1747075029" sldId="360"/>
        </pc:sldMkLst>
        <pc:spChg chg="mod">
          <ac:chgData name="nikita bakanchev" userId="7425f483d9e5d2b1" providerId="LiveId" clId="{59F9F72A-1DA4-B143-ABE8-402418C0CCF4}" dt="2020-04-18T09:17:10.871" v="11207" actId="20577"/>
          <ac:spMkLst>
            <pc:docMk/>
            <pc:sldMk cId="1747075029" sldId="360"/>
            <ac:spMk id="3" creationId="{6FCE567E-3DD1-154B-8DB9-2C67C5E7B32C}"/>
          </ac:spMkLst>
        </pc:spChg>
        <pc:spChg chg="mod">
          <ac:chgData name="nikita bakanchev" userId="7425f483d9e5d2b1" providerId="LiveId" clId="{59F9F72A-1DA4-B143-ABE8-402418C0CCF4}" dt="2020-04-18T09:17:43.432" v="11217" actId="20577"/>
          <ac:spMkLst>
            <pc:docMk/>
            <pc:sldMk cId="1747075029" sldId="360"/>
            <ac:spMk id="8" creationId="{804C9F3F-2BF8-1A49-B572-3A2C3F88959B}"/>
          </ac:spMkLst>
        </pc:spChg>
        <pc:spChg chg="mod">
          <ac:chgData name="nikita bakanchev" userId="7425f483d9e5d2b1" providerId="LiveId" clId="{59F9F72A-1DA4-B143-ABE8-402418C0CCF4}" dt="2020-04-18T09:18:10.812" v="11221" actId="1076"/>
          <ac:spMkLst>
            <pc:docMk/>
            <pc:sldMk cId="1747075029" sldId="360"/>
            <ac:spMk id="13" creationId="{6E670BC5-207B-8246-9E51-2AB28DF3D9B9}"/>
          </ac:spMkLst>
        </pc:spChg>
        <pc:spChg chg="add mod">
          <ac:chgData name="nikita bakanchev" userId="7425f483d9e5d2b1" providerId="LiveId" clId="{59F9F72A-1DA4-B143-ABE8-402418C0CCF4}" dt="2020-04-18T09:17:58.161" v="11219" actId="1076"/>
          <ac:spMkLst>
            <pc:docMk/>
            <pc:sldMk cId="1747075029" sldId="360"/>
            <ac:spMk id="32" creationId="{4EEB2CA9-A35E-DF49-A946-42E1486EC5DF}"/>
          </ac:spMkLst>
        </pc:spChg>
        <pc:graphicFrameChg chg="mod modGraphic">
          <ac:chgData name="nikita bakanchev" userId="7425f483d9e5d2b1" providerId="LiveId" clId="{59F9F72A-1DA4-B143-ABE8-402418C0CCF4}" dt="2020-04-18T09:17:39.425" v="11215" actId="2161"/>
          <ac:graphicFrameMkLst>
            <pc:docMk/>
            <pc:sldMk cId="1747075029" sldId="360"/>
            <ac:graphicFrameMk id="4" creationId="{DAEE68E0-0CF5-2040-87EE-DEEA43B4850B}"/>
          </ac:graphicFrameMkLst>
        </pc:graphicFrameChg>
        <pc:graphicFrameChg chg="modGraphic">
          <ac:chgData name="nikita bakanchev" userId="7425f483d9e5d2b1" providerId="LiveId" clId="{59F9F72A-1DA4-B143-ABE8-402418C0CCF4}" dt="2020-04-18T09:18:25.772" v="11223" actId="20577"/>
          <ac:graphicFrameMkLst>
            <pc:docMk/>
            <pc:sldMk cId="1747075029" sldId="360"/>
            <ac:graphicFrameMk id="14" creationId="{B4D14BC9-BF6E-3641-816F-6A603BFC5D16}"/>
          </ac:graphicFrameMkLst>
        </pc:graphicFrameChg>
        <pc:graphicFrameChg chg="mod modGraphic">
          <ac:chgData name="nikita bakanchev" userId="7425f483d9e5d2b1" providerId="LiveId" clId="{59F9F72A-1DA4-B143-ABE8-402418C0CCF4}" dt="2020-04-18T09:20:02.041" v="11257" actId="20577"/>
          <ac:graphicFrameMkLst>
            <pc:docMk/>
            <pc:sldMk cId="1747075029" sldId="360"/>
            <ac:graphicFrameMk id="15" creationId="{F0A5F1DD-2B2B-2245-A2C9-AC15C881CE84}"/>
          </ac:graphicFrameMkLst>
        </pc:graphicFrameChg>
        <pc:graphicFrameChg chg="mod">
          <ac:chgData name="nikita bakanchev" userId="7425f483d9e5d2b1" providerId="LiveId" clId="{59F9F72A-1DA4-B143-ABE8-402418C0CCF4}" dt="2020-04-18T09:19:57.350" v="11255" actId="20577"/>
          <ac:graphicFrameMkLst>
            <pc:docMk/>
            <pc:sldMk cId="1747075029" sldId="360"/>
            <ac:graphicFrameMk id="30" creationId="{E7A45722-EA6A-C74E-881F-E15BFE70BEB1}"/>
          </ac:graphicFrameMkLst>
        </pc:graphicFrameChg>
        <pc:graphicFrameChg chg="add mod modGraphic">
          <ac:chgData name="nikita bakanchev" userId="7425f483d9e5d2b1" providerId="LiveId" clId="{59F9F72A-1DA4-B143-ABE8-402418C0CCF4}" dt="2020-04-18T09:18:40.430" v="11229" actId="20577"/>
          <ac:graphicFrameMkLst>
            <pc:docMk/>
            <pc:sldMk cId="1747075029" sldId="360"/>
            <ac:graphicFrameMk id="34" creationId="{1A34E175-8EF5-1E42-ABC4-D1A88A3663C7}"/>
          </ac:graphicFrameMkLst>
        </pc:graphicFrameChg>
        <pc:cxnChg chg="mod">
          <ac:chgData name="nikita bakanchev" userId="7425f483d9e5d2b1" providerId="LiveId" clId="{59F9F72A-1DA4-B143-ABE8-402418C0CCF4}" dt="2020-04-18T09:17:10.871" v="11207" actId="20577"/>
          <ac:cxnSpMkLst>
            <pc:docMk/>
            <pc:sldMk cId="1747075029" sldId="360"/>
            <ac:cxnSpMk id="9" creationId="{7A04C588-40A5-984B-AAD7-8FFA160D14F0}"/>
          </ac:cxnSpMkLst>
        </pc:cxnChg>
        <pc:cxnChg chg="mod">
          <ac:chgData name="nikita bakanchev" userId="7425f483d9e5d2b1" providerId="LiveId" clId="{59F9F72A-1DA4-B143-ABE8-402418C0CCF4}" dt="2020-04-18T09:18:10.812" v="11221" actId="1076"/>
          <ac:cxnSpMkLst>
            <pc:docMk/>
            <pc:sldMk cId="1747075029" sldId="360"/>
            <ac:cxnSpMk id="11" creationId="{FDAD78FA-9F09-1E40-94C7-AA2CB3811CE2}"/>
          </ac:cxnSpMkLst>
        </pc:cxnChg>
        <pc:cxnChg chg="add mod">
          <ac:chgData name="nikita bakanchev" userId="7425f483d9e5d2b1" providerId="LiveId" clId="{59F9F72A-1DA4-B143-ABE8-402418C0CCF4}" dt="2020-04-18T09:18:58.015" v="11233" actId="14100"/>
          <ac:cxnSpMkLst>
            <pc:docMk/>
            <pc:sldMk cId="1747075029" sldId="360"/>
            <ac:cxnSpMk id="35" creationId="{7056A363-FB5D-5941-A699-7553E2D2C934}"/>
          </ac:cxnSpMkLst>
        </pc:cxnChg>
      </pc:sldChg>
      <pc:sldChg chg="modSp add">
        <pc:chgData name="nikita bakanchev" userId="7425f483d9e5d2b1" providerId="LiveId" clId="{59F9F72A-1DA4-B143-ABE8-402418C0CCF4}" dt="2020-04-18T09:19:52.038" v="11253" actId="20577"/>
        <pc:sldMkLst>
          <pc:docMk/>
          <pc:sldMk cId="1049318368" sldId="361"/>
        </pc:sldMkLst>
        <pc:graphicFrameChg chg="mod">
          <ac:chgData name="nikita bakanchev" userId="7425f483d9e5d2b1" providerId="LiveId" clId="{59F9F72A-1DA4-B143-ABE8-402418C0CCF4}" dt="2020-04-18T09:19:52.038" v="11253" actId="20577"/>
          <ac:graphicFrameMkLst>
            <pc:docMk/>
            <pc:sldMk cId="1049318368" sldId="361"/>
            <ac:graphicFrameMk id="15" creationId="{F0A5F1DD-2B2B-2245-A2C9-AC15C881CE84}"/>
          </ac:graphicFrameMkLst>
        </pc:graphicFrameChg>
        <pc:graphicFrameChg chg="mod">
          <ac:chgData name="nikita bakanchev" userId="7425f483d9e5d2b1" providerId="LiveId" clId="{59F9F72A-1DA4-B143-ABE8-402418C0CCF4}" dt="2020-04-18T09:19:44.408" v="11249" actId="20577"/>
          <ac:graphicFrameMkLst>
            <pc:docMk/>
            <pc:sldMk cId="1049318368" sldId="361"/>
            <ac:graphicFrameMk id="30" creationId="{E7A45722-EA6A-C74E-881F-E15BFE70BEB1}"/>
          </ac:graphicFrameMkLst>
        </pc:graphicFrameChg>
      </pc:sldChg>
    </pc:docChg>
  </pc:docChgLst>
  <pc:docChgLst>
    <pc:chgData name="nikita bakanchev" userId="7425f483d9e5d2b1" providerId="LiveId" clId="{B89CDD76-D1C6-924E-A489-18D1452FC68B}"/>
    <pc:docChg chg="custSel modSld">
      <pc:chgData name="nikita bakanchev" userId="7425f483d9e5d2b1" providerId="LiveId" clId="{B89CDD76-D1C6-924E-A489-18D1452FC68B}" dt="2020-11-14T06:03:17.096" v="10" actId="478"/>
      <pc:docMkLst>
        <pc:docMk/>
      </pc:docMkLst>
      <pc:sldChg chg="delSp mod">
        <pc:chgData name="nikita bakanchev" userId="7425f483d9e5d2b1" providerId="LiveId" clId="{B89CDD76-D1C6-924E-A489-18D1452FC68B}" dt="2020-11-14T06:01:59.756" v="0" actId="478"/>
        <pc:sldMkLst>
          <pc:docMk/>
          <pc:sldMk cId="4218043375" sldId="283"/>
        </pc:sldMkLst>
        <pc:inkChg chg="del">
          <ac:chgData name="nikita bakanchev" userId="7425f483d9e5d2b1" providerId="LiveId" clId="{B89CDD76-D1C6-924E-A489-18D1452FC68B}" dt="2020-11-14T06:01:59.756" v="0" actId="478"/>
          <ac:inkMkLst>
            <pc:docMk/>
            <pc:sldMk cId="4218043375" sldId="283"/>
            <ac:inkMk id="3" creationId="{E5E6A91F-265E-E043-ACEE-B56BAFCA34EF}"/>
          </ac:inkMkLst>
        </pc:inkChg>
      </pc:sldChg>
      <pc:sldChg chg="delSp mod">
        <pc:chgData name="nikita bakanchev" userId="7425f483d9e5d2b1" providerId="LiveId" clId="{B89CDD76-D1C6-924E-A489-18D1452FC68B}" dt="2020-11-14T06:02:10.401" v="1" actId="478"/>
        <pc:sldMkLst>
          <pc:docMk/>
          <pc:sldMk cId="1388777914" sldId="289"/>
        </pc:sldMkLst>
        <pc:inkChg chg="del">
          <ac:chgData name="nikita bakanchev" userId="7425f483d9e5d2b1" providerId="LiveId" clId="{B89CDD76-D1C6-924E-A489-18D1452FC68B}" dt="2020-11-14T06:02:10.401" v="1" actId="478"/>
          <ac:inkMkLst>
            <pc:docMk/>
            <pc:sldMk cId="1388777914" sldId="289"/>
            <ac:inkMk id="3" creationId="{FE49C245-5675-BD4B-85C0-C809B274C8E1}"/>
          </ac:inkMkLst>
        </pc:inkChg>
      </pc:sldChg>
      <pc:sldChg chg="delSp mod">
        <pc:chgData name="nikita bakanchev" userId="7425f483d9e5d2b1" providerId="LiveId" clId="{B89CDD76-D1C6-924E-A489-18D1452FC68B}" dt="2020-11-14T06:02:19.218" v="2" actId="478"/>
        <pc:sldMkLst>
          <pc:docMk/>
          <pc:sldMk cId="3278056297" sldId="293"/>
        </pc:sldMkLst>
        <pc:inkChg chg="del">
          <ac:chgData name="nikita bakanchev" userId="7425f483d9e5d2b1" providerId="LiveId" clId="{B89CDD76-D1C6-924E-A489-18D1452FC68B}" dt="2020-11-14T06:02:19.218" v="2" actId="478"/>
          <ac:inkMkLst>
            <pc:docMk/>
            <pc:sldMk cId="3278056297" sldId="293"/>
            <ac:inkMk id="3" creationId="{E58BDC7E-22BD-B247-B874-88FB29232142}"/>
          </ac:inkMkLst>
        </pc:inkChg>
      </pc:sldChg>
      <pc:sldChg chg="delSp mod">
        <pc:chgData name="nikita bakanchev" userId="7425f483d9e5d2b1" providerId="LiveId" clId="{B89CDD76-D1C6-924E-A489-18D1452FC68B}" dt="2020-11-14T06:02:27.376" v="3" actId="478"/>
        <pc:sldMkLst>
          <pc:docMk/>
          <pc:sldMk cId="3223835240" sldId="297"/>
        </pc:sldMkLst>
        <pc:inkChg chg="del">
          <ac:chgData name="nikita bakanchev" userId="7425f483d9e5d2b1" providerId="LiveId" clId="{B89CDD76-D1C6-924E-A489-18D1452FC68B}" dt="2020-11-14T06:02:27.376" v="3" actId="478"/>
          <ac:inkMkLst>
            <pc:docMk/>
            <pc:sldMk cId="3223835240" sldId="297"/>
            <ac:inkMk id="10" creationId="{223C01B1-1E09-E944-AD57-5BD4E3F1F88A}"/>
          </ac:inkMkLst>
        </pc:inkChg>
      </pc:sldChg>
      <pc:sldChg chg="delSp mod">
        <pc:chgData name="nikita bakanchev" userId="7425f483d9e5d2b1" providerId="LiveId" clId="{B89CDD76-D1C6-924E-A489-18D1452FC68B}" dt="2020-11-14T06:02:31.631" v="4" actId="478"/>
        <pc:sldMkLst>
          <pc:docMk/>
          <pc:sldMk cId="4145107248" sldId="300"/>
        </pc:sldMkLst>
        <pc:inkChg chg="del">
          <ac:chgData name="nikita bakanchev" userId="7425f483d9e5d2b1" providerId="LiveId" clId="{B89CDD76-D1C6-924E-A489-18D1452FC68B}" dt="2020-11-14T06:02:31.631" v="4" actId="478"/>
          <ac:inkMkLst>
            <pc:docMk/>
            <pc:sldMk cId="4145107248" sldId="300"/>
            <ac:inkMk id="6" creationId="{3EC6CE8F-BC1F-EC4F-B57A-E344CC60819B}"/>
          </ac:inkMkLst>
        </pc:inkChg>
      </pc:sldChg>
      <pc:sldChg chg="delSp mod">
        <pc:chgData name="nikita bakanchev" userId="7425f483d9e5d2b1" providerId="LiveId" clId="{B89CDD76-D1C6-924E-A489-18D1452FC68B}" dt="2020-11-14T06:02:34.349" v="5" actId="478"/>
        <pc:sldMkLst>
          <pc:docMk/>
          <pc:sldMk cId="749979271" sldId="301"/>
        </pc:sldMkLst>
        <pc:inkChg chg="del">
          <ac:chgData name="nikita bakanchev" userId="7425f483d9e5d2b1" providerId="LiveId" clId="{B89CDD76-D1C6-924E-A489-18D1452FC68B}" dt="2020-11-14T06:02:34.349" v="5" actId="478"/>
          <ac:inkMkLst>
            <pc:docMk/>
            <pc:sldMk cId="749979271" sldId="301"/>
            <ac:inkMk id="6" creationId="{68A67858-879E-BC4E-ACFE-61E43420D548}"/>
          </ac:inkMkLst>
        </pc:inkChg>
      </pc:sldChg>
      <pc:sldChg chg="delSp mod">
        <pc:chgData name="nikita bakanchev" userId="7425f483d9e5d2b1" providerId="LiveId" clId="{B89CDD76-D1C6-924E-A489-18D1452FC68B}" dt="2020-11-14T06:02:39.783" v="6" actId="478"/>
        <pc:sldMkLst>
          <pc:docMk/>
          <pc:sldMk cId="4199415601" sldId="302"/>
        </pc:sldMkLst>
        <pc:inkChg chg="del">
          <ac:chgData name="nikita bakanchev" userId="7425f483d9e5d2b1" providerId="LiveId" clId="{B89CDD76-D1C6-924E-A489-18D1452FC68B}" dt="2020-11-14T06:02:39.783" v="6" actId="478"/>
          <ac:inkMkLst>
            <pc:docMk/>
            <pc:sldMk cId="4199415601" sldId="302"/>
            <ac:inkMk id="4" creationId="{533B3B23-EC26-7341-9360-6F9029AB1B7E}"/>
          </ac:inkMkLst>
        </pc:inkChg>
      </pc:sldChg>
      <pc:sldChg chg="delSp mod">
        <pc:chgData name="nikita bakanchev" userId="7425f483d9e5d2b1" providerId="LiveId" clId="{B89CDD76-D1C6-924E-A489-18D1452FC68B}" dt="2020-11-14T06:02:42.581" v="7" actId="478"/>
        <pc:sldMkLst>
          <pc:docMk/>
          <pc:sldMk cId="552915727" sldId="303"/>
        </pc:sldMkLst>
        <pc:inkChg chg="del">
          <ac:chgData name="nikita bakanchev" userId="7425f483d9e5d2b1" providerId="LiveId" clId="{B89CDD76-D1C6-924E-A489-18D1452FC68B}" dt="2020-11-14T06:02:42.581" v="7" actId="478"/>
          <ac:inkMkLst>
            <pc:docMk/>
            <pc:sldMk cId="552915727" sldId="303"/>
            <ac:inkMk id="3" creationId="{7B4E906A-E3BD-3B4F-BB0A-A5E29DBF118D}"/>
          </ac:inkMkLst>
        </pc:inkChg>
      </pc:sldChg>
      <pc:sldChg chg="delSp mod">
        <pc:chgData name="nikita bakanchev" userId="7425f483d9e5d2b1" providerId="LiveId" clId="{B89CDD76-D1C6-924E-A489-18D1452FC68B}" dt="2020-11-14T06:03:00.923" v="8" actId="478"/>
        <pc:sldMkLst>
          <pc:docMk/>
          <pc:sldMk cId="1350727161" sldId="318"/>
        </pc:sldMkLst>
        <pc:inkChg chg="del">
          <ac:chgData name="nikita bakanchev" userId="7425f483d9e5d2b1" providerId="LiveId" clId="{B89CDD76-D1C6-924E-A489-18D1452FC68B}" dt="2020-11-14T06:03:00.923" v="8" actId="478"/>
          <ac:inkMkLst>
            <pc:docMk/>
            <pc:sldMk cId="1350727161" sldId="318"/>
            <ac:inkMk id="4" creationId="{A8518C07-38AB-8D45-9D7F-ABDE70FCA260}"/>
          </ac:inkMkLst>
        </pc:inkChg>
      </pc:sldChg>
      <pc:sldChg chg="delSp mod">
        <pc:chgData name="nikita bakanchev" userId="7425f483d9e5d2b1" providerId="LiveId" clId="{B89CDD76-D1C6-924E-A489-18D1452FC68B}" dt="2020-11-14T06:03:06.389" v="9" actId="478"/>
        <pc:sldMkLst>
          <pc:docMk/>
          <pc:sldMk cId="3573563571" sldId="326"/>
        </pc:sldMkLst>
        <pc:inkChg chg="del">
          <ac:chgData name="nikita bakanchev" userId="7425f483d9e5d2b1" providerId="LiveId" clId="{B89CDD76-D1C6-924E-A489-18D1452FC68B}" dt="2020-11-14T06:03:06.389" v="9" actId="478"/>
          <ac:inkMkLst>
            <pc:docMk/>
            <pc:sldMk cId="3573563571" sldId="326"/>
            <ac:inkMk id="12" creationId="{98060F39-EF39-AF40-AD54-AB91A4DEA0A9}"/>
          </ac:inkMkLst>
        </pc:inkChg>
      </pc:sldChg>
      <pc:sldChg chg="delSp mod">
        <pc:chgData name="nikita bakanchev" userId="7425f483d9e5d2b1" providerId="LiveId" clId="{B89CDD76-D1C6-924E-A489-18D1452FC68B}" dt="2020-11-14T06:03:17.096" v="10" actId="478"/>
        <pc:sldMkLst>
          <pc:docMk/>
          <pc:sldMk cId="2133937354" sldId="330"/>
        </pc:sldMkLst>
        <pc:inkChg chg="del">
          <ac:chgData name="nikita bakanchev" userId="7425f483d9e5d2b1" providerId="LiveId" clId="{B89CDD76-D1C6-924E-A489-18D1452FC68B}" dt="2020-11-14T06:03:17.096" v="10" actId="478"/>
          <ac:inkMkLst>
            <pc:docMk/>
            <pc:sldMk cId="2133937354" sldId="330"/>
            <ac:inkMk id="14" creationId="{05D7B72C-4ACF-6E47-8DEB-532FE0D602C8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32594-2FB7-3C45-834D-FA0B19BAD460}" type="datetimeFigureOut">
              <a:rPr lang="en-RU" smtClean="0"/>
              <a:t>14.11.2020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5B4-31DF-7544-B7F3-19165D297D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3813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apavlo</a:t>
            </a:r>
            <a:r>
              <a:rPr lang="en-GB" dirty="0"/>
              <a:t>/hash-function-benchmark</a:t>
            </a:r>
            <a:endParaRPr lang="ru-RU" dirty="0"/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D5B4-31DF-7544-B7F3-19165D297DEF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9187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5AA2-1925-DE45-8B04-E196DC0D6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5A614-43B9-9D4D-A4B8-0BA69A452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29A84-43A7-B54D-8881-428FDBFF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FB28-557A-7442-9E4E-9C14BD2F0705}" type="datetimeFigureOut">
              <a:rPr lang="en-RU" smtClean="0"/>
              <a:t>14.11.2020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CDEB3-163E-C744-9266-7A7E2343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FBAF-9F73-184A-924F-8D30F61B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F70-E12F-5646-B880-67E324CEDA8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5545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51FC-0BCC-A44B-9F25-9F7F3798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F8069-808B-1142-9265-BA93B5F88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ECD22-4BB6-FD49-80D3-F3457237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FB28-557A-7442-9E4E-9C14BD2F0705}" type="datetimeFigureOut">
              <a:rPr lang="en-RU" smtClean="0"/>
              <a:t>14.11.2020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5EA49-E96C-A647-9158-71A80819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6B0F-C3EF-6844-B0C9-4B02F26B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F70-E12F-5646-B880-67E324CEDA8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5727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4FDF4-DC48-D646-B24D-3CDCED081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8AD1F-7D35-D44D-81FD-190E84A86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ED77-24DC-1648-8813-2AE96F44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FB28-557A-7442-9E4E-9C14BD2F0705}" type="datetimeFigureOut">
              <a:rPr lang="en-RU" smtClean="0"/>
              <a:t>14.11.2020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AE447-9714-114A-A35D-B4E0C98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EB1D-8589-6B4C-9C1C-52DF3438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F70-E12F-5646-B880-67E324CEDA8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1963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93D9-71AE-5E4C-A76A-2EC3AA6A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BEA4-4E41-1C45-B51B-25BA92BC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A5587-2B31-E445-AE0C-EF378FC3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FB28-557A-7442-9E4E-9C14BD2F0705}" type="datetimeFigureOut">
              <a:rPr lang="en-RU" smtClean="0"/>
              <a:t>14.11.2020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6B2A8-02AE-BD41-A7BE-C0D8B063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853A-66C1-8D43-ABBC-3D78EAB2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F70-E12F-5646-B880-67E324CEDA8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6349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21B-ABC1-6B4D-9DB7-EB750DE5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4E8AE-398F-E544-9CE8-A5902E28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BE2A4-CA5F-394E-BB06-5033C134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FB28-557A-7442-9E4E-9C14BD2F0705}" type="datetimeFigureOut">
              <a:rPr lang="en-RU" smtClean="0"/>
              <a:t>14.11.2020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30A2C-2501-DA4B-BA0E-4C4209DD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1635-A4EB-D94C-B5D7-0E948828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F70-E12F-5646-B880-67E324CEDA8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6401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B168-3165-8547-B867-A7B3C177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166F-57E3-F348-8EE4-C35C2474B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5A0DE-3160-4C4C-96C0-C4EB550C0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406DD-4541-1B48-8B2E-AFE7A4E5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FB28-557A-7442-9E4E-9C14BD2F0705}" type="datetimeFigureOut">
              <a:rPr lang="en-RU" smtClean="0"/>
              <a:t>14.11.2020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A289E-AF2B-684A-ABD6-F46DCB21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91899-C261-B14F-826D-0B04D070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F70-E12F-5646-B880-67E324CEDA8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6216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7E41-B5CD-1C40-A1B9-C0FC6D8F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85B7-1ECE-F048-853F-B0DDF89AE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72E8A-5A9C-FA4C-B966-013BBE9B9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CB320-E3E2-F44B-A61E-7C3787A4B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5E7AE-4C06-B741-893B-C15EF8033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30AC0-7FE5-E644-8A65-A359FBC4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FB28-557A-7442-9E4E-9C14BD2F0705}" type="datetimeFigureOut">
              <a:rPr lang="en-RU" smtClean="0"/>
              <a:t>14.11.2020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7C4A6-3D10-644A-BDE4-AC4FB81F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69AB5-92C4-2D4E-8F2F-125DAAB4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F70-E12F-5646-B880-67E324CEDA8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2231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E90E-DA37-C14B-A73D-67A9B8EA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0539A-5942-7C4B-89C3-32C4FE94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FB28-557A-7442-9E4E-9C14BD2F0705}" type="datetimeFigureOut">
              <a:rPr lang="en-RU" smtClean="0"/>
              <a:t>14.11.2020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8BB4A-7416-6746-9EC3-B09ED586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D1702-E227-9F4B-A6C2-DE703B85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F70-E12F-5646-B880-67E324CEDA8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9969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90B8-382E-FA4E-8B7F-B08D7B71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FB28-557A-7442-9E4E-9C14BD2F0705}" type="datetimeFigureOut">
              <a:rPr lang="en-RU" smtClean="0"/>
              <a:t>14.11.2020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05DFE-FA4C-7245-A174-427BE10B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BB76B-36F6-B84B-924E-1AB2F6FB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F70-E12F-5646-B880-67E324CEDA8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8685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6C11-A241-E245-8803-85B69C69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B423-6C7D-B646-8F70-4AB7CC15C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2F88A-385B-6F46-9873-CFB73AFD3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5C7FF-41A0-AC45-81EB-E78BD1E3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FB28-557A-7442-9E4E-9C14BD2F0705}" type="datetimeFigureOut">
              <a:rPr lang="en-RU" smtClean="0"/>
              <a:t>14.11.2020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2BCDB-D78A-A743-8A0F-11CECBAC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E706E-97D8-C540-A1AF-45FF8567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F70-E12F-5646-B880-67E324CEDA8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9297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9A63-74D6-1341-8899-AA09F6B2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C1F8A-A03B-4B44-8104-5C9570CA3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AA6C0-451F-5742-B8DE-CCB245DE3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96703-15C8-4D4D-87D3-D7939F7C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FB28-557A-7442-9E4E-9C14BD2F0705}" type="datetimeFigureOut">
              <a:rPr lang="en-RU" smtClean="0"/>
              <a:t>14.11.2020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80F95-EB91-1F43-B479-1FB164A0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23B08-67F1-4944-9031-2FB99FB2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F70-E12F-5646-B880-67E324CEDA8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083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B9672-D867-2A4E-98D3-1A07C188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4D161-E45C-0A4C-8EE3-3C4F57106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69E5-3BF6-534F-95AE-1B052EE7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0FB28-557A-7442-9E4E-9C14BD2F0705}" type="datetimeFigureOut">
              <a:rPr lang="en-RU" smtClean="0"/>
              <a:t>14.11.2020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DA07-2707-134A-AFD9-FE2F20723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DA1E6-2146-974C-BE2C-51E339923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DF70-E12F-5646-B880-67E324CEDA8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8171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7.png"/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12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1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Relationship Id="rId14" Type="http://schemas.openxmlformats.org/officeDocument/2006/relationships/image" Target="../media/image38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7.png"/><Relationship Id="rId3" Type="http://schemas.openxmlformats.org/officeDocument/2006/relationships/image" Target="../media/image41.png"/><Relationship Id="rId7" Type="http://schemas.openxmlformats.org/officeDocument/2006/relationships/image" Target="../media/image30.png"/><Relationship Id="rId12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1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16.png"/><Relationship Id="rId9" Type="http://schemas.openxmlformats.org/officeDocument/2006/relationships/image" Target="../media/image42.png"/><Relationship Id="rId14" Type="http://schemas.openxmlformats.org/officeDocument/2006/relationships/image" Target="../media/image38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7.png"/><Relationship Id="rId3" Type="http://schemas.openxmlformats.org/officeDocument/2006/relationships/image" Target="../media/image41.png"/><Relationship Id="rId7" Type="http://schemas.openxmlformats.org/officeDocument/2006/relationships/image" Target="../media/image30.png"/><Relationship Id="rId12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1.png"/><Relationship Id="rId5" Type="http://schemas.openxmlformats.org/officeDocument/2006/relationships/image" Target="../media/image45.png"/><Relationship Id="rId1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16.png"/><Relationship Id="rId9" Type="http://schemas.openxmlformats.org/officeDocument/2006/relationships/image" Target="../media/image42.png"/><Relationship Id="rId14" Type="http://schemas.openxmlformats.org/officeDocument/2006/relationships/image" Target="../media/image38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7.png"/><Relationship Id="rId3" Type="http://schemas.openxmlformats.org/officeDocument/2006/relationships/image" Target="../media/image41.png"/><Relationship Id="rId7" Type="http://schemas.openxmlformats.org/officeDocument/2006/relationships/image" Target="../media/image30.png"/><Relationship Id="rId12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31.png"/><Relationship Id="rId5" Type="http://schemas.openxmlformats.org/officeDocument/2006/relationships/image" Target="../media/image45.png"/><Relationship Id="rId1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16.png"/><Relationship Id="rId9" Type="http://schemas.openxmlformats.org/officeDocument/2006/relationships/image" Target="../media/image42.png"/><Relationship Id="rId14" Type="http://schemas.openxmlformats.org/officeDocument/2006/relationships/image" Target="../media/image38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7.png"/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40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31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16.png"/><Relationship Id="rId9" Type="http://schemas.openxmlformats.org/officeDocument/2006/relationships/image" Target="../media/image42.png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ytmLabs/cassandra/blob/master/src/java/org/apache/cassandra/dht/Murmur3Partitioner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/cityhas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16.png"/><Relationship Id="rId9" Type="http://schemas.openxmlformats.org/officeDocument/2006/relationships/image" Target="../media/image26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2.png"/><Relationship Id="rId12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8.png"/><Relationship Id="rId5" Type="http://schemas.openxmlformats.org/officeDocument/2006/relationships/image" Target="../media/image29.png"/><Relationship Id="rId10" Type="http://schemas.openxmlformats.org/officeDocument/2006/relationships/image" Target="../media/image27.png"/><Relationship Id="rId4" Type="http://schemas.openxmlformats.org/officeDocument/2006/relationships/image" Target="../media/image16.png"/><Relationship Id="rId9" Type="http://schemas.openxmlformats.org/officeDocument/2006/relationships/image" Target="../media/image26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12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8.png"/><Relationship Id="rId5" Type="http://schemas.openxmlformats.org/officeDocument/2006/relationships/image" Target="../media/image29.png"/><Relationship Id="rId10" Type="http://schemas.openxmlformats.org/officeDocument/2006/relationships/image" Target="../media/image27.png"/><Relationship Id="rId4" Type="http://schemas.openxmlformats.org/officeDocument/2006/relationships/image" Target="../media/image16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6145-4BC3-AB4A-B6A5-7C99935E7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Хеш</a:t>
            </a:r>
            <a:r>
              <a:rPr lang="ru-RU" dirty="0"/>
              <a:t> таблицы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82F48-597D-DD4A-9CEA-4387ACEDF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8282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33B6-42C7-3044-8C6D-CADAD912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Хеш-функция. Коллизия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98F6F-EB55-404D-B90B-F6EB847510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заданы пространства </a:t>
                </a:r>
                <a:r>
                  <a:rPr lang="en-US" dirty="0"/>
                  <a:t>K, B </a:t>
                </a:r>
                <a:r>
                  <a:rPr lang="ru-RU" dirty="0"/>
                  <a:t>и хеш-функция </a:t>
                </a:r>
                <a:r>
                  <a:rPr lang="en-US" dirty="0"/>
                  <a:t>h: K -&gt; B. </a:t>
                </a:r>
                <a:r>
                  <a:rPr lang="ru-RU" dirty="0"/>
                  <a:t>Тогда коллизией элементов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следующее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но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 </a:t>
                </a:r>
                <a:endParaRPr lang="en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98F6F-EB55-404D-B90B-F6EB84751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096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5677-EFC8-4F4E-96EE-BC1D682C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EE68E0-0CF5-2040-87EE-DEEA43B48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67816"/>
              </p:ext>
            </p:extLst>
          </p:nvPr>
        </p:nvGraphicFramePr>
        <p:xfrm>
          <a:off x="2089603" y="1906124"/>
          <a:ext cx="25742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235">
                  <a:extLst>
                    <a:ext uri="{9D8B030D-6E8A-4147-A177-3AD203B41FA5}">
                      <a16:colId xmlns:a16="http://schemas.microsoft.com/office/drawing/2014/main" val="1731559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 хеш-функции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7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6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222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/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/>
              <p:nvPr/>
            </p:nvSpPr>
            <p:spPr>
              <a:xfrm>
                <a:off x="8915263" y="914400"/>
                <a:ext cx="30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количество слотов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914400"/>
                <a:ext cx="3045089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/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размер слота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blipFill>
                <a:blip r:embed="rId4"/>
                <a:stretch>
                  <a:fillRect t="-3333" r="-1053" b="-2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D78FA-9F09-1E40-94C7-AA2CB3811CE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099695" y="2867120"/>
            <a:ext cx="37357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70BC5-207B-8246-9E51-2AB28DF3D9B9}"/>
              </a:ext>
            </a:extLst>
          </p:cNvPr>
          <p:cNvSpPr txBox="1"/>
          <p:nvPr/>
        </p:nvSpPr>
        <p:spPr>
          <a:xfrm>
            <a:off x="5473265" y="2682454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E567E-3DD1-154B-8DB9-2C67C5E7B32C}"/>
              </a:ext>
            </a:extLst>
          </p:cNvPr>
          <p:cNvSpPr txBox="1"/>
          <p:nvPr/>
        </p:nvSpPr>
        <p:spPr>
          <a:xfrm>
            <a:off x="1023016" y="2364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  <a:endParaRPr lang="en-R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04C588-40A5-984B-AAD7-8FFA160D14F0}"/>
              </a:ext>
            </a:extLst>
          </p:cNvPr>
          <p:cNvCxnSpPr>
            <a:stCxn id="3" idx="3"/>
          </p:cNvCxnSpPr>
          <p:nvPr/>
        </p:nvCxnSpPr>
        <p:spPr>
          <a:xfrm>
            <a:off x="1441720" y="2549114"/>
            <a:ext cx="6478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452162" y="187525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452162" y="187525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5"/>
                          <a:stretch>
                            <a:fillRect l="-493" t="-3333" r="-493" b="-1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39B4A66-1913-5D4C-A3CD-D8C8944AE16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663838" y="2364449"/>
            <a:ext cx="1788324" cy="67066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296A434-0816-AD44-B250-ED6151C7FD6A}"/>
              </a:ext>
            </a:extLst>
          </p:cNvPr>
          <p:cNvCxnSpPr>
            <a:cxnSpLocks/>
          </p:cNvCxnSpPr>
          <p:nvPr/>
        </p:nvCxnSpPr>
        <p:spPr>
          <a:xfrm>
            <a:off x="4663837" y="2820615"/>
            <a:ext cx="1685960" cy="724637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0A5F1DD-2B2B-2245-A2C9-AC15C881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1993344"/>
                  </p:ext>
                </p:extLst>
              </p:nvPr>
            </p:nvGraphicFramePr>
            <p:xfrm>
              <a:off x="10116843" y="5604065"/>
              <a:ext cx="184351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3510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0A5F1DD-2B2B-2245-A2C9-AC15C881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1993344"/>
                  </p:ext>
                </p:extLst>
              </p:nvPr>
            </p:nvGraphicFramePr>
            <p:xfrm>
              <a:off x="10116843" y="5604065"/>
              <a:ext cx="184351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3510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6"/>
                          <a:stretch>
                            <a:fillRect l="-685" t="-3448" r="-137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384F35-9E2F-FC47-8D52-BC379F22776B}"/>
              </a:ext>
            </a:extLst>
          </p:cNvPr>
          <p:cNvCxnSpPr/>
          <p:nvPr/>
        </p:nvCxnSpPr>
        <p:spPr>
          <a:xfrm>
            <a:off x="9424660" y="6336792"/>
            <a:ext cx="6921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C9F3F-2BF8-1A49-B572-3A2C3F88959B}"/>
                  </a:ext>
                </a:extLst>
              </p:cNvPr>
              <p:cNvSpPr txBox="1"/>
              <p:nvPr/>
            </p:nvSpPr>
            <p:spPr>
              <a:xfrm>
                <a:off x="4561473" y="2269366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C9F3F-2BF8-1A49-B572-3A2C3F889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473" y="2269366"/>
                <a:ext cx="4943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48612E-69D1-874A-AD2B-7408F5F87830}"/>
                  </a:ext>
                </a:extLst>
              </p:cNvPr>
              <p:cNvSpPr txBox="1"/>
              <p:nvPr/>
            </p:nvSpPr>
            <p:spPr>
              <a:xfrm>
                <a:off x="4579459" y="2682454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48612E-69D1-874A-AD2B-7408F5F87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459" y="2682454"/>
                <a:ext cx="4943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F1CDA635-9BFF-3048-909C-66693CA8F9D5}"/>
              </a:ext>
            </a:extLst>
          </p:cNvPr>
          <p:cNvSpPr/>
          <p:nvPr/>
        </p:nvSpPr>
        <p:spPr>
          <a:xfrm>
            <a:off x="8595360" y="557784"/>
            <a:ext cx="431037" cy="763572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0798C-BE26-C44F-98A7-7C9168ABEC82}"/>
                  </a:ext>
                </a:extLst>
              </p:cNvPr>
              <p:cNvSpPr txBox="1"/>
              <p:nvPr/>
            </p:nvSpPr>
            <p:spPr>
              <a:xfrm>
                <a:off x="8029805" y="767308"/>
                <a:ext cx="5753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0798C-BE26-C44F-98A7-7C9168AB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805" y="767308"/>
                <a:ext cx="57535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6B2111-2C38-4B42-ACDF-94FC9F990114}"/>
                  </a:ext>
                </a:extLst>
              </p:cNvPr>
              <p:cNvSpPr txBox="1"/>
              <p:nvPr/>
            </p:nvSpPr>
            <p:spPr>
              <a:xfrm>
                <a:off x="9026397" y="1817870"/>
                <a:ext cx="2424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6B2111-2C38-4B42-ACDF-94FC9F99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397" y="1817870"/>
                <a:ext cx="2424446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97E458-076C-2A48-BB79-6E3963240BB7}"/>
                  </a:ext>
                </a:extLst>
              </p:cNvPr>
              <p:cNvSpPr txBox="1"/>
              <p:nvPr/>
            </p:nvSpPr>
            <p:spPr>
              <a:xfrm>
                <a:off x="4584782" y="3053468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97E458-076C-2A48-BB79-6E3963240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82" y="3053468"/>
                <a:ext cx="4943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3">
                <a:extLst>
                  <a:ext uri="{FF2B5EF4-FFF2-40B4-BE49-F238E27FC236}">
                    <a16:creationId xmlns:a16="http://schemas.microsoft.com/office/drawing/2014/main" id="{25C1B12E-9681-7E42-8991-1467D565D0F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74350625"/>
                  </p:ext>
                </p:extLst>
              </p:nvPr>
            </p:nvGraphicFramePr>
            <p:xfrm>
              <a:off x="6520561" y="4360746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3">
                <a:extLst>
                  <a:ext uri="{FF2B5EF4-FFF2-40B4-BE49-F238E27FC236}">
                    <a16:creationId xmlns:a16="http://schemas.microsoft.com/office/drawing/2014/main" id="{25C1B12E-9681-7E42-8991-1467D565D0F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74350625"/>
                  </p:ext>
                </p:extLst>
              </p:nvPr>
            </p:nvGraphicFramePr>
            <p:xfrm>
              <a:off x="6520561" y="4360746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12"/>
                          <a:stretch>
                            <a:fillRect l="-490" t="-3448" r="-490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4764592-A9AB-0041-B12D-095CB4DE7899}"/>
              </a:ext>
            </a:extLst>
          </p:cNvPr>
          <p:cNvCxnSpPr>
            <a:cxnSpLocks/>
          </p:cNvCxnSpPr>
          <p:nvPr/>
        </p:nvCxnSpPr>
        <p:spPr>
          <a:xfrm>
            <a:off x="4561473" y="3312459"/>
            <a:ext cx="1959088" cy="1238462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68C1C9-857D-104D-9B7A-A7CA49D63D6C}"/>
                  </a:ext>
                </a:extLst>
              </p:cNvPr>
              <p:cNvSpPr txBox="1"/>
              <p:nvPr/>
            </p:nvSpPr>
            <p:spPr>
              <a:xfrm>
                <a:off x="4605329" y="3407091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68C1C9-857D-104D-9B7A-A7CA49D63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329" y="3407091"/>
                <a:ext cx="49436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E7A45722-EA6A-C74E-881F-E15BFE70BE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2940240"/>
                  </p:ext>
                </p:extLst>
              </p:nvPr>
            </p:nvGraphicFramePr>
            <p:xfrm>
              <a:off x="7060643" y="559898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E7A45722-EA6A-C74E-881F-E15BFE70BE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2940240"/>
                  </p:ext>
                </p:extLst>
              </p:nvPr>
            </p:nvGraphicFramePr>
            <p:xfrm>
              <a:off x="7060643" y="559898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14"/>
                          <a:stretch>
                            <a:fillRect r="-490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67753488-2620-1947-83D8-C70721A675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219724"/>
                  </p:ext>
                </p:extLst>
              </p:nvPr>
            </p:nvGraphicFramePr>
            <p:xfrm>
              <a:off x="6396576" y="3166187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67753488-2620-1947-83D8-C70721A675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219724"/>
                  </p:ext>
                </p:extLst>
              </p:nvPr>
            </p:nvGraphicFramePr>
            <p:xfrm>
              <a:off x="6396576" y="3166187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15"/>
                          <a:stretch>
                            <a:fillRect t="-3448" r="-4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FE76A8F-C9ED-EB4D-B04A-F1A45DDCA0AD}"/>
              </a:ext>
            </a:extLst>
          </p:cNvPr>
          <p:cNvCxnSpPr>
            <a:cxnSpLocks/>
          </p:cNvCxnSpPr>
          <p:nvPr/>
        </p:nvCxnSpPr>
        <p:spPr>
          <a:xfrm>
            <a:off x="4707694" y="3666901"/>
            <a:ext cx="2428014" cy="2413924"/>
          </a:xfrm>
          <a:prstGeom prst="curvedConnector3">
            <a:avLst>
              <a:gd name="adj1" fmla="val 29663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99598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5677-EFC8-4F4E-96EE-BC1D682C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EE68E0-0CF5-2040-87EE-DEEA43B485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89603" y="1906124"/>
          <a:ext cx="25742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235">
                  <a:extLst>
                    <a:ext uri="{9D8B030D-6E8A-4147-A177-3AD203B41FA5}">
                      <a16:colId xmlns:a16="http://schemas.microsoft.com/office/drawing/2014/main" val="1731559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 хеш-функции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7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6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222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/>
              <p:nvPr/>
            </p:nvSpPr>
            <p:spPr>
              <a:xfrm>
                <a:off x="8924032" y="449249"/>
                <a:ext cx="2424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032" y="449249"/>
                <a:ext cx="2424446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/>
              <p:nvPr/>
            </p:nvSpPr>
            <p:spPr>
              <a:xfrm>
                <a:off x="8915263" y="914400"/>
                <a:ext cx="30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количество слотов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914400"/>
                <a:ext cx="3045089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/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размер слота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blipFill>
                <a:blip r:embed="rId4"/>
                <a:stretch>
                  <a:fillRect t="-3333" r="-1053" b="-2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D78FA-9F09-1E40-94C7-AA2CB3811CE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035284" y="2472943"/>
            <a:ext cx="37357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70BC5-207B-8246-9E51-2AB28DF3D9B9}"/>
              </a:ext>
            </a:extLst>
          </p:cNvPr>
          <p:cNvSpPr txBox="1"/>
          <p:nvPr/>
        </p:nvSpPr>
        <p:spPr>
          <a:xfrm>
            <a:off x="5408854" y="2288277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E567E-3DD1-154B-8DB9-2C67C5E7B32C}"/>
              </a:ext>
            </a:extLst>
          </p:cNvPr>
          <p:cNvSpPr txBox="1"/>
          <p:nvPr/>
        </p:nvSpPr>
        <p:spPr>
          <a:xfrm>
            <a:off x="1023016" y="2364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  <a:endParaRPr lang="en-R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04C588-40A5-984B-AAD7-8FFA160D14F0}"/>
              </a:ext>
            </a:extLst>
          </p:cNvPr>
          <p:cNvCxnSpPr>
            <a:stCxn id="3" idx="3"/>
          </p:cNvCxnSpPr>
          <p:nvPr/>
        </p:nvCxnSpPr>
        <p:spPr>
          <a:xfrm>
            <a:off x="1441720" y="2549114"/>
            <a:ext cx="6478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452162" y="187525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452162" y="187525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5"/>
                          <a:stretch>
                            <a:fillRect l="-493" t="-3333" r="-493" b="-1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39B4A66-1913-5D4C-A3CD-D8C8944AE16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663838" y="2364449"/>
            <a:ext cx="1788324" cy="67066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296A434-0816-AD44-B250-ED6151C7FD6A}"/>
              </a:ext>
            </a:extLst>
          </p:cNvPr>
          <p:cNvCxnSpPr>
            <a:cxnSpLocks/>
          </p:cNvCxnSpPr>
          <p:nvPr/>
        </p:nvCxnSpPr>
        <p:spPr>
          <a:xfrm>
            <a:off x="4663837" y="2820615"/>
            <a:ext cx="1685960" cy="724637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0A5F1DD-2B2B-2245-A2C9-AC15C881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609781"/>
                  </p:ext>
                </p:extLst>
              </p:nvPr>
            </p:nvGraphicFramePr>
            <p:xfrm>
              <a:off x="10116843" y="5604065"/>
              <a:ext cx="184351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3510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0A5F1DD-2B2B-2245-A2C9-AC15C881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609781"/>
                  </p:ext>
                </p:extLst>
              </p:nvPr>
            </p:nvGraphicFramePr>
            <p:xfrm>
              <a:off x="10116843" y="5604065"/>
              <a:ext cx="184351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3510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6"/>
                          <a:stretch>
                            <a:fillRect l="-685" t="-3448" r="-137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384F35-9E2F-FC47-8D52-BC379F22776B}"/>
              </a:ext>
            </a:extLst>
          </p:cNvPr>
          <p:cNvCxnSpPr/>
          <p:nvPr/>
        </p:nvCxnSpPr>
        <p:spPr>
          <a:xfrm>
            <a:off x="9424660" y="6336792"/>
            <a:ext cx="6921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C9F3F-2BF8-1A49-B572-3A2C3F88959B}"/>
                  </a:ext>
                </a:extLst>
              </p:cNvPr>
              <p:cNvSpPr txBox="1"/>
              <p:nvPr/>
            </p:nvSpPr>
            <p:spPr>
              <a:xfrm>
                <a:off x="4561473" y="2269366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C9F3F-2BF8-1A49-B572-3A2C3F889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473" y="2269366"/>
                <a:ext cx="4943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48612E-69D1-874A-AD2B-7408F5F87830}"/>
                  </a:ext>
                </a:extLst>
              </p:cNvPr>
              <p:cNvSpPr txBox="1"/>
              <p:nvPr/>
            </p:nvSpPr>
            <p:spPr>
              <a:xfrm>
                <a:off x="4579459" y="2682454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48612E-69D1-874A-AD2B-7408F5F87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459" y="2682454"/>
                <a:ext cx="4943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F1CDA635-9BFF-3048-909C-66693CA8F9D5}"/>
              </a:ext>
            </a:extLst>
          </p:cNvPr>
          <p:cNvSpPr/>
          <p:nvPr/>
        </p:nvSpPr>
        <p:spPr>
          <a:xfrm>
            <a:off x="8595360" y="557784"/>
            <a:ext cx="431037" cy="763572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0798C-BE26-C44F-98A7-7C9168ABEC82}"/>
                  </a:ext>
                </a:extLst>
              </p:cNvPr>
              <p:cNvSpPr txBox="1"/>
              <p:nvPr/>
            </p:nvSpPr>
            <p:spPr>
              <a:xfrm>
                <a:off x="8029805" y="767308"/>
                <a:ext cx="5663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0798C-BE26-C44F-98A7-7C9168AB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805" y="767308"/>
                <a:ext cx="56630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6B2111-2C38-4B42-ACDF-94FC9F990114}"/>
                  </a:ext>
                </a:extLst>
              </p:cNvPr>
              <p:cNvSpPr txBox="1"/>
              <p:nvPr/>
            </p:nvSpPr>
            <p:spPr>
              <a:xfrm>
                <a:off x="9026397" y="1817870"/>
                <a:ext cx="2429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6B2111-2C38-4B42-ACDF-94FC9F99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397" y="1817870"/>
                <a:ext cx="242976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97E458-076C-2A48-BB79-6E3963240BB7}"/>
                  </a:ext>
                </a:extLst>
              </p:cNvPr>
              <p:cNvSpPr txBox="1"/>
              <p:nvPr/>
            </p:nvSpPr>
            <p:spPr>
              <a:xfrm>
                <a:off x="4584782" y="3053468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97E458-076C-2A48-BB79-6E3963240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82" y="3053468"/>
                <a:ext cx="4943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3">
                <a:extLst>
                  <a:ext uri="{FF2B5EF4-FFF2-40B4-BE49-F238E27FC236}">
                    <a16:creationId xmlns:a16="http://schemas.microsoft.com/office/drawing/2014/main" id="{25C1B12E-9681-7E42-8991-1467D565D0F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520561" y="4360746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3">
                <a:extLst>
                  <a:ext uri="{FF2B5EF4-FFF2-40B4-BE49-F238E27FC236}">
                    <a16:creationId xmlns:a16="http://schemas.microsoft.com/office/drawing/2014/main" id="{25C1B12E-9681-7E42-8991-1467D565D0F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520561" y="4360746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12"/>
                          <a:stretch>
                            <a:fillRect l="-490" t="-3448" r="-490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4764592-A9AB-0041-B12D-095CB4DE7899}"/>
              </a:ext>
            </a:extLst>
          </p:cNvPr>
          <p:cNvCxnSpPr>
            <a:cxnSpLocks/>
          </p:cNvCxnSpPr>
          <p:nvPr/>
        </p:nvCxnSpPr>
        <p:spPr>
          <a:xfrm>
            <a:off x="4561473" y="3312459"/>
            <a:ext cx="1959088" cy="1238462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68C1C9-857D-104D-9B7A-A7CA49D63D6C}"/>
                  </a:ext>
                </a:extLst>
              </p:cNvPr>
              <p:cNvSpPr txBox="1"/>
              <p:nvPr/>
            </p:nvSpPr>
            <p:spPr>
              <a:xfrm>
                <a:off x="4605329" y="3407091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68C1C9-857D-104D-9B7A-A7CA49D63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329" y="3407091"/>
                <a:ext cx="49436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E7A45722-EA6A-C74E-881F-E15BFE70BE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611129"/>
                  </p:ext>
                </p:extLst>
              </p:nvPr>
            </p:nvGraphicFramePr>
            <p:xfrm>
              <a:off x="7060643" y="559898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E7A45722-EA6A-C74E-881F-E15BFE70BE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611129"/>
                  </p:ext>
                </p:extLst>
              </p:nvPr>
            </p:nvGraphicFramePr>
            <p:xfrm>
              <a:off x="7060643" y="559898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14"/>
                          <a:stretch>
                            <a:fillRect r="-490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67753488-2620-1947-83D8-C70721A675D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96576" y="3166187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67753488-2620-1947-83D8-C70721A675D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96576" y="3166187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15"/>
                          <a:stretch>
                            <a:fillRect t="-3448" r="-4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FE76A8F-C9ED-EB4D-B04A-F1A45DDCA0AD}"/>
              </a:ext>
            </a:extLst>
          </p:cNvPr>
          <p:cNvCxnSpPr>
            <a:cxnSpLocks/>
          </p:cNvCxnSpPr>
          <p:nvPr/>
        </p:nvCxnSpPr>
        <p:spPr>
          <a:xfrm>
            <a:off x="4707694" y="3666901"/>
            <a:ext cx="2428014" cy="2413924"/>
          </a:xfrm>
          <a:prstGeom prst="curvedConnector3">
            <a:avLst>
              <a:gd name="adj1" fmla="val 29663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19194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5677-EFC8-4F4E-96EE-BC1D682C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EE68E0-0CF5-2040-87EE-DEEA43B485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89603" y="1906124"/>
          <a:ext cx="25742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235">
                  <a:extLst>
                    <a:ext uri="{9D8B030D-6E8A-4147-A177-3AD203B41FA5}">
                      <a16:colId xmlns:a16="http://schemas.microsoft.com/office/drawing/2014/main" val="1731559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 хеш-функции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7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6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222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/>
              <p:nvPr/>
            </p:nvSpPr>
            <p:spPr>
              <a:xfrm>
                <a:off x="8924032" y="449249"/>
                <a:ext cx="2424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032" y="449249"/>
                <a:ext cx="2424446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/>
              <p:nvPr/>
            </p:nvSpPr>
            <p:spPr>
              <a:xfrm>
                <a:off x="8915263" y="914400"/>
                <a:ext cx="30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количество слотов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914400"/>
                <a:ext cx="3045089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/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размер слота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blipFill>
                <a:blip r:embed="rId4"/>
                <a:stretch>
                  <a:fillRect t="-3333" r="-1053" b="-2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D78FA-9F09-1E40-94C7-AA2CB3811CE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035284" y="2472943"/>
            <a:ext cx="37357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70BC5-207B-8246-9E51-2AB28DF3D9B9}"/>
              </a:ext>
            </a:extLst>
          </p:cNvPr>
          <p:cNvSpPr txBox="1"/>
          <p:nvPr/>
        </p:nvSpPr>
        <p:spPr>
          <a:xfrm>
            <a:off x="5408854" y="2288277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E567E-3DD1-154B-8DB9-2C67C5E7B32C}"/>
              </a:ext>
            </a:extLst>
          </p:cNvPr>
          <p:cNvSpPr txBox="1"/>
          <p:nvPr/>
        </p:nvSpPr>
        <p:spPr>
          <a:xfrm>
            <a:off x="1023016" y="2364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R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04C588-40A5-984B-AAD7-8FFA160D14F0}"/>
              </a:ext>
            </a:extLst>
          </p:cNvPr>
          <p:cNvCxnSpPr>
            <a:stCxn id="3" idx="3"/>
          </p:cNvCxnSpPr>
          <p:nvPr/>
        </p:nvCxnSpPr>
        <p:spPr>
          <a:xfrm>
            <a:off x="1441720" y="2549114"/>
            <a:ext cx="6478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25720886"/>
                  </p:ext>
                </p:extLst>
              </p:nvPr>
            </p:nvGraphicFramePr>
            <p:xfrm>
              <a:off x="6452162" y="187525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25720886"/>
                  </p:ext>
                </p:extLst>
              </p:nvPr>
            </p:nvGraphicFramePr>
            <p:xfrm>
              <a:off x="6452162" y="187525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5"/>
                          <a:stretch>
                            <a:fillRect l="-493" t="-3333" r="-493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39B4A66-1913-5D4C-A3CD-D8C8944AE16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663838" y="2364449"/>
            <a:ext cx="1788324" cy="67066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296A434-0816-AD44-B250-ED6151C7FD6A}"/>
              </a:ext>
            </a:extLst>
          </p:cNvPr>
          <p:cNvCxnSpPr>
            <a:cxnSpLocks/>
          </p:cNvCxnSpPr>
          <p:nvPr/>
        </p:nvCxnSpPr>
        <p:spPr>
          <a:xfrm>
            <a:off x="4663837" y="2820615"/>
            <a:ext cx="1685960" cy="724637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0A5F1DD-2B2B-2245-A2C9-AC15C881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9100084"/>
                  </p:ext>
                </p:extLst>
              </p:nvPr>
            </p:nvGraphicFramePr>
            <p:xfrm>
              <a:off x="10116843" y="5604065"/>
              <a:ext cx="184351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3510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0A5F1DD-2B2B-2245-A2C9-AC15C881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9100084"/>
                  </p:ext>
                </p:extLst>
              </p:nvPr>
            </p:nvGraphicFramePr>
            <p:xfrm>
              <a:off x="10116843" y="5604065"/>
              <a:ext cx="184351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3510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6"/>
                          <a:stretch>
                            <a:fillRect l="-685" t="-3448" r="-137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384F35-9E2F-FC47-8D52-BC379F22776B}"/>
              </a:ext>
            </a:extLst>
          </p:cNvPr>
          <p:cNvCxnSpPr/>
          <p:nvPr/>
        </p:nvCxnSpPr>
        <p:spPr>
          <a:xfrm>
            <a:off x="9424660" y="6336792"/>
            <a:ext cx="6921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C9F3F-2BF8-1A49-B572-3A2C3F88959B}"/>
                  </a:ext>
                </a:extLst>
              </p:cNvPr>
              <p:cNvSpPr txBox="1"/>
              <p:nvPr/>
            </p:nvSpPr>
            <p:spPr>
              <a:xfrm>
                <a:off x="4561473" y="2269366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C9F3F-2BF8-1A49-B572-3A2C3F889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473" y="2269366"/>
                <a:ext cx="4943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48612E-69D1-874A-AD2B-7408F5F87830}"/>
                  </a:ext>
                </a:extLst>
              </p:cNvPr>
              <p:cNvSpPr txBox="1"/>
              <p:nvPr/>
            </p:nvSpPr>
            <p:spPr>
              <a:xfrm>
                <a:off x="4579459" y="2682454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48612E-69D1-874A-AD2B-7408F5F87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459" y="2682454"/>
                <a:ext cx="4943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F1CDA635-9BFF-3048-909C-66693CA8F9D5}"/>
              </a:ext>
            </a:extLst>
          </p:cNvPr>
          <p:cNvSpPr/>
          <p:nvPr/>
        </p:nvSpPr>
        <p:spPr>
          <a:xfrm>
            <a:off x="8595360" y="557784"/>
            <a:ext cx="431037" cy="763572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0798C-BE26-C44F-98A7-7C9168ABEC82}"/>
                  </a:ext>
                </a:extLst>
              </p:cNvPr>
              <p:cNvSpPr txBox="1"/>
              <p:nvPr/>
            </p:nvSpPr>
            <p:spPr>
              <a:xfrm>
                <a:off x="8029805" y="767308"/>
                <a:ext cx="5663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0798C-BE26-C44F-98A7-7C9168AB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805" y="767308"/>
                <a:ext cx="56630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6B2111-2C38-4B42-ACDF-94FC9F990114}"/>
                  </a:ext>
                </a:extLst>
              </p:cNvPr>
              <p:cNvSpPr txBox="1"/>
              <p:nvPr/>
            </p:nvSpPr>
            <p:spPr>
              <a:xfrm>
                <a:off x="9026397" y="1817870"/>
                <a:ext cx="2429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6B2111-2C38-4B42-ACDF-94FC9F99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397" y="1817870"/>
                <a:ext cx="242976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97E458-076C-2A48-BB79-6E3963240BB7}"/>
                  </a:ext>
                </a:extLst>
              </p:cNvPr>
              <p:cNvSpPr txBox="1"/>
              <p:nvPr/>
            </p:nvSpPr>
            <p:spPr>
              <a:xfrm>
                <a:off x="4584782" y="3053468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97E458-076C-2A48-BB79-6E3963240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82" y="3053468"/>
                <a:ext cx="4943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3">
                <a:extLst>
                  <a:ext uri="{FF2B5EF4-FFF2-40B4-BE49-F238E27FC236}">
                    <a16:creationId xmlns:a16="http://schemas.microsoft.com/office/drawing/2014/main" id="{25C1B12E-9681-7E42-8991-1467D565D0F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520561" y="4360746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3">
                <a:extLst>
                  <a:ext uri="{FF2B5EF4-FFF2-40B4-BE49-F238E27FC236}">
                    <a16:creationId xmlns:a16="http://schemas.microsoft.com/office/drawing/2014/main" id="{25C1B12E-9681-7E42-8991-1467D565D0F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520561" y="4360746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12"/>
                          <a:stretch>
                            <a:fillRect l="-490" t="-3448" r="-490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4764592-A9AB-0041-B12D-095CB4DE7899}"/>
              </a:ext>
            </a:extLst>
          </p:cNvPr>
          <p:cNvCxnSpPr>
            <a:cxnSpLocks/>
          </p:cNvCxnSpPr>
          <p:nvPr/>
        </p:nvCxnSpPr>
        <p:spPr>
          <a:xfrm>
            <a:off x="4561473" y="3312459"/>
            <a:ext cx="1959088" cy="1238462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68C1C9-857D-104D-9B7A-A7CA49D63D6C}"/>
                  </a:ext>
                </a:extLst>
              </p:cNvPr>
              <p:cNvSpPr txBox="1"/>
              <p:nvPr/>
            </p:nvSpPr>
            <p:spPr>
              <a:xfrm>
                <a:off x="4605329" y="3407091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68C1C9-857D-104D-9B7A-A7CA49D63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329" y="3407091"/>
                <a:ext cx="49436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E7A45722-EA6A-C74E-881F-E15BFE70BE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706992"/>
                  </p:ext>
                </p:extLst>
              </p:nvPr>
            </p:nvGraphicFramePr>
            <p:xfrm>
              <a:off x="7060643" y="559898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E7A45722-EA6A-C74E-881F-E15BFE70BE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706992"/>
                  </p:ext>
                </p:extLst>
              </p:nvPr>
            </p:nvGraphicFramePr>
            <p:xfrm>
              <a:off x="7060643" y="559898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14"/>
                          <a:stretch>
                            <a:fillRect r="-490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67753488-2620-1947-83D8-C70721A675D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96576" y="3166187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67753488-2620-1947-83D8-C70721A675D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96576" y="3166187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15"/>
                          <a:stretch>
                            <a:fillRect t="-3448" r="-4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FE76A8F-C9ED-EB4D-B04A-F1A45DDCA0AD}"/>
              </a:ext>
            </a:extLst>
          </p:cNvPr>
          <p:cNvCxnSpPr>
            <a:cxnSpLocks/>
          </p:cNvCxnSpPr>
          <p:nvPr/>
        </p:nvCxnSpPr>
        <p:spPr>
          <a:xfrm>
            <a:off x="4707694" y="3666901"/>
            <a:ext cx="2428014" cy="2413924"/>
          </a:xfrm>
          <a:prstGeom prst="curvedConnector3">
            <a:avLst>
              <a:gd name="adj1" fmla="val 29663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344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5677-EFC8-4F4E-96EE-BC1D682C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EE68E0-0CF5-2040-87EE-DEEA43B485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89603" y="1906124"/>
          <a:ext cx="25742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235">
                  <a:extLst>
                    <a:ext uri="{9D8B030D-6E8A-4147-A177-3AD203B41FA5}">
                      <a16:colId xmlns:a16="http://schemas.microsoft.com/office/drawing/2014/main" val="1731559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 хеш-функции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7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6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222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/>
              <p:nvPr/>
            </p:nvSpPr>
            <p:spPr>
              <a:xfrm>
                <a:off x="8924032" y="449249"/>
                <a:ext cx="2424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032" y="449249"/>
                <a:ext cx="2424446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/>
              <p:nvPr/>
            </p:nvSpPr>
            <p:spPr>
              <a:xfrm>
                <a:off x="8915263" y="914400"/>
                <a:ext cx="30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количество слотов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914400"/>
                <a:ext cx="3045089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/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размер слота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blipFill>
                <a:blip r:embed="rId4"/>
                <a:stretch>
                  <a:fillRect t="-3333" r="-1053" b="-2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D78FA-9F09-1E40-94C7-AA2CB3811CE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035284" y="2472943"/>
            <a:ext cx="37357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70BC5-207B-8246-9E51-2AB28DF3D9B9}"/>
              </a:ext>
            </a:extLst>
          </p:cNvPr>
          <p:cNvSpPr txBox="1"/>
          <p:nvPr/>
        </p:nvSpPr>
        <p:spPr>
          <a:xfrm>
            <a:off x="5408854" y="2288277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E567E-3DD1-154B-8DB9-2C67C5E7B32C}"/>
              </a:ext>
            </a:extLst>
          </p:cNvPr>
          <p:cNvSpPr txBox="1"/>
          <p:nvPr/>
        </p:nvSpPr>
        <p:spPr>
          <a:xfrm>
            <a:off x="1023016" y="2364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R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04C588-40A5-984B-AAD7-8FFA160D14F0}"/>
              </a:ext>
            </a:extLst>
          </p:cNvPr>
          <p:cNvCxnSpPr>
            <a:stCxn id="3" idx="3"/>
          </p:cNvCxnSpPr>
          <p:nvPr/>
        </p:nvCxnSpPr>
        <p:spPr>
          <a:xfrm>
            <a:off x="1324702" y="2549114"/>
            <a:ext cx="76490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452162" y="187525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452162" y="187525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5"/>
                          <a:stretch>
                            <a:fillRect l="-493" t="-3333" r="-493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39B4A66-1913-5D4C-A3CD-D8C8944AE16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663838" y="2364449"/>
            <a:ext cx="1788324" cy="67066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296A434-0816-AD44-B250-ED6151C7FD6A}"/>
              </a:ext>
            </a:extLst>
          </p:cNvPr>
          <p:cNvCxnSpPr>
            <a:cxnSpLocks/>
          </p:cNvCxnSpPr>
          <p:nvPr/>
        </p:nvCxnSpPr>
        <p:spPr>
          <a:xfrm>
            <a:off x="4663837" y="2820615"/>
            <a:ext cx="1685960" cy="724637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0A5F1DD-2B2B-2245-A2C9-AC15C881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038414"/>
                  </p:ext>
                </p:extLst>
              </p:nvPr>
            </p:nvGraphicFramePr>
            <p:xfrm>
              <a:off x="10116843" y="5604065"/>
              <a:ext cx="184351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3510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0A5F1DD-2B2B-2245-A2C9-AC15C881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038414"/>
                  </p:ext>
                </p:extLst>
              </p:nvPr>
            </p:nvGraphicFramePr>
            <p:xfrm>
              <a:off x="10116843" y="5604065"/>
              <a:ext cx="184351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3510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6"/>
                          <a:stretch>
                            <a:fillRect l="-685" t="-3448" r="-1370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384F35-9E2F-FC47-8D52-BC379F22776B}"/>
              </a:ext>
            </a:extLst>
          </p:cNvPr>
          <p:cNvCxnSpPr/>
          <p:nvPr/>
        </p:nvCxnSpPr>
        <p:spPr>
          <a:xfrm>
            <a:off x="9424660" y="6336792"/>
            <a:ext cx="6921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C9F3F-2BF8-1A49-B572-3A2C3F88959B}"/>
                  </a:ext>
                </a:extLst>
              </p:cNvPr>
              <p:cNvSpPr txBox="1"/>
              <p:nvPr/>
            </p:nvSpPr>
            <p:spPr>
              <a:xfrm>
                <a:off x="4561473" y="2269366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C9F3F-2BF8-1A49-B572-3A2C3F889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473" y="2269366"/>
                <a:ext cx="4943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48612E-69D1-874A-AD2B-7408F5F87830}"/>
                  </a:ext>
                </a:extLst>
              </p:cNvPr>
              <p:cNvSpPr txBox="1"/>
              <p:nvPr/>
            </p:nvSpPr>
            <p:spPr>
              <a:xfrm>
                <a:off x="4579459" y="2682454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48612E-69D1-874A-AD2B-7408F5F87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459" y="2682454"/>
                <a:ext cx="4943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F1CDA635-9BFF-3048-909C-66693CA8F9D5}"/>
              </a:ext>
            </a:extLst>
          </p:cNvPr>
          <p:cNvSpPr/>
          <p:nvPr/>
        </p:nvSpPr>
        <p:spPr>
          <a:xfrm>
            <a:off x="8595360" y="557784"/>
            <a:ext cx="431037" cy="763572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0798C-BE26-C44F-98A7-7C9168ABEC82}"/>
                  </a:ext>
                </a:extLst>
              </p:cNvPr>
              <p:cNvSpPr txBox="1"/>
              <p:nvPr/>
            </p:nvSpPr>
            <p:spPr>
              <a:xfrm>
                <a:off x="8029805" y="767308"/>
                <a:ext cx="5663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0798C-BE26-C44F-98A7-7C9168AB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805" y="767308"/>
                <a:ext cx="56630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6B2111-2C38-4B42-ACDF-94FC9F990114}"/>
                  </a:ext>
                </a:extLst>
              </p:cNvPr>
              <p:cNvSpPr txBox="1"/>
              <p:nvPr/>
            </p:nvSpPr>
            <p:spPr>
              <a:xfrm>
                <a:off x="9026397" y="1817870"/>
                <a:ext cx="2429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6B2111-2C38-4B42-ACDF-94FC9F99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397" y="1817870"/>
                <a:ext cx="242976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97E458-076C-2A48-BB79-6E3963240BB7}"/>
                  </a:ext>
                </a:extLst>
              </p:cNvPr>
              <p:cNvSpPr txBox="1"/>
              <p:nvPr/>
            </p:nvSpPr>
            <p:spPr>
              <a:xfrm>
                <a:off x="4584782" y="3053468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97E458-076C-2A48-BB79-6E3963240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82" y="3053468"/>
                <a:ext cx="4943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3">
                <a:extLst>
                  <a:ext uri="{FF2B5EF4-FFF2-40B4-BE49-F238E27FC236}">
                    <a16:creationId xmlns:a16="http://schemas.microsoft.com/office/drawing/2014/main" id="{25C1B12E-9681-7E42-8991-1467D565D0F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520561" y="4360746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3">
                <a:extLst>
                  <a:ext uri="{FF2B5EF4-FFF2-40B4-BE49-F238E27FC236}">
                    <a16:creationId xmlns:a16="http://schemas.microsoft.com/office/drawing/2014/main" id="{25C1B12E-9681-7E42-8991-1467D565D0F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520561" y="4360746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12"/>
                          <a:stretch>
                            <a:fillRect l="-490" t="-3448" r="-490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4764592-A9AB-0041-B12D-095CB4DE7899}"/>
              </a:ext>
            </a:extLst>
          </p:cNvPr>
          <p:cNvCxnSpPr>
            <a:cxnSpLocks/>
          </p:cNvCxnSpPr>
          <p:nvPr/>
        </p:nvCxnSpPr>
        <p:spPr>
          <a:xfrm>
            <a:off x="4561473" y="3312459"/>
            <a:ext cx="1959088" cy="1238462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68C1C9-857D-104D-9B7A-A7CA49D63D6C}"/>
                  </a:ext>
                </a:extLst>
              </p:cNvPr>
              <p:cNvSpPr txBox="1"/>
              <p:nvPr/>
            </p:nvSpPr>
            <p:spPr>
              <a:xfrm>
                <a:off x="4605329" y="3407091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68C1C9-857D-104D-9B7A-A7CA49D63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329" y="3407091"/>
                <a:ext cx="49436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E7A45722-EA6A-C74E-881F-E15BFE70BE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931103"/>
                  </p:ext>
                </p:extLst>
              </p:nvPr>
            </p:nvGraphicFramePr>
            <p:xfrm>
              <a:off x="7060643" y="559898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E7A45722-EA6A-C74E-881F-E15BFE70BE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931103"/>
                  </p:ext>
                </p:extLst>
              </p:nvPr>
            </p:nvGraphicFramePr>
            <p:xfrm>
              <a:off x="7060643" y="559898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14"/>
                          <a:stretch>
                            <a:fillRect r="-490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67753488-2620-1947-83D8-C70721A675D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96576" y="3166187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67753488-2620-1947-83D8-C70721A675D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96576" y="3166187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15"/>
                          <a:stretch>
                            <a:fillRect t="-3448" r="-4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FE76A8F-C9ED-EB4D-B04A-F1A45DDCA0AD}"/>
              </a:ext>
            </a:extLst>
          </p:cNvPr>
          <p:cNvCxnSpPr>
            <a:cxnSpLocks/>
          </p:cNvCxnSpPr>
          <p:nvPr/>
        </p:nvCxnSpPr>
        <p:spPr>
          <a:xfrm>
            <a:off x="4707694" y="3666901"/>
            <a:ext cx="2428014" cy="2413924"/>
          </a:xfrm>
          <a:prstGeom prst="curvedConnector3">
            <a:avLst>
              <a:gd name="adj1" fmla="val 29663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3183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5677-EFC8-4F4E-96EE-BC1D682C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EE68E0-0CF5-2040-87EE-DEEA43B48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65352"/>
              </p:ext>
            </p:extLst>
          </p:nvPr>
        </p:nvGraphicFramePr>
        <p:xfrm>
          <a:off x="2089603" y="1906124"/>
          <a:ext cx="25742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235">
                  <a:extLst>
                    <a:ext uri="{9D8B030D-6E8A-4147-A177-3AD203B41FA5}">
                      <a16:colId xmlns:a16="http://schemas.microsoft.com/office/drawing/2014/main" val="1731559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 хеш-функции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7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6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2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5245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/>
              <p:nvPr/>
            </p:nvSpPr>
            <p:spPr>
              <a:xfrm>
                <a:off x="8924032" y="449249"/>
                <a:ext cx="2424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032" y="449249"/>
                <a:ext cx="2424446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/>
              <p:nvPr/>
            </p:nvSpPr>
            <p:spPr>
              <a:xfrm>
                <a:off x="8915263" y="914400"/>
                <a:ext cx="30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количество слотов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914400"/>
                <a:ext cx="3045089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/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размер слота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blipFill>
                <a:blip r:embed="rId4"/>
                <a:stretch>
                  <a:fillRect t="-3333" r="-1053" b="-2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D78FA-9F09-1E40-94C7-AA2CB3811CE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981036" y="2883632"/>
            <a:ext cx="37357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70BC5-207B-8246-9E51-2AB28DF3D9B9}"/>
              </a:ext>
            </a:extLst>
          </p:cNvPr>
          <p:cNvSpPr txBox="1"/>
          <p:nvPr/>
        </p:nvSpPr>
        <p:spPr>
          <a:xfrm>
            <a:off x="5354606" y="2698966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E567E-3DD1-154B-8DB9-2C67C5E7B32C}"/>
              </a:ext>
            </a:extLst>
          </p:cNvPr>
          <p:cNvSpPr txBox="1"/>
          <p:nvPr/>
        </p:nvSpPr>
        <p:spPr>
          <a:xfrm>
            <a:off x="1023016" y="2364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R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04C588-40A5-984B-AAD7-8FFA160D14F0}"/>
              </a:ext>
            </a:extLst>
          </p:cNvPr>
          <p:cNvCxnSpPr>
            <a:stCxn id="3" idx="3"/>
          </p:cNvCxnSpPr>
          <p:nvPr/>
        </p:nvCxnSpPr>
        <p:spPr>
          <a:xfrm>
            <a:off x="1324702" y="2549114"/>
            <a:ext cx="76490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4677947"/>
                  </p:ext>
                </p:extLst>
              </p:nvPr>
            </p:nvGraphicFramePr>
            <p:xfrm>
              <a:off x="6452162" y="187525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4677947"/>
                  </p:ext>
                </p:extLst>
              </p:nvPr>
            </p:nvGraphicFramePr>
            <p:xfrm>
              <a:off x="6452162" y="187525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5"/>
                          <a:stretch>
                            <a:fillRect l="-493" t="-3333" r="-493" b="-1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39B4A66-1913-5D4C-A3CD-D8C8944AE16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663838" y="2364449"/>
            <a:ext cx="1788324" cy="67066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296A434-0816-AD44-B250-ED6151C7FD6A}"/>
              </a:ext>
            </a:extLst>
          </p:cNvPr>
          <p:cNvCxnSpPr>
            <a:cxnSpLocks/>
          </p:cNvCxnSpPr>
          <p:nvPr/>
        </p:nvCxnSpPr>
        <p:spPr>
          <a:xfrm>
            <a:off x="4663837" y="2820615"/>
            <a:ext cx="1685960" cy="724637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0A5F1DD-2B2B-2245-A2C9-AC15C881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949795"/>
                  </p:ext>
                </p:extLst>
              </p:nvPr>
            </p:nvGraphicFramePr>
            <p:xfrm>
              <a:off x="10116843" y="5604065"/>
              <a:ext cx="184351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3510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0A5F1DD-2B2B-2245-A2C9-AC15C881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949795"/>
                  </p:ext>
                </p:extLst>
              </p:nvPr>
            </p:nvGraphicFramePr>
            <p:xfrm>
              <a:off x="10116843" y="5604065"/>
              <a:ext cx="184351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3510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6"/>
                          <a:stretch>
                            <a:fillRect l="-685" t="-3448" r="-1370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384F35-9E2F-FC47-8D52-BC379F22776B}"/>
              </a:ext>
            </a:extLst>
          </p:cNvPr>
          <p:cNvCxnSpPr/>
          <p:nvPr/>
        </p:nvCxnSpPr>
        <p:spPr>
          <a:xfrm>
            <a:off x="9424660" y="6336792"/>
            <a:ext cx="6921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C9F3F-2BF8-1A49-B572-3A2C3F88959B}"/>
                  </a:ext>
                </a:extLst>
              </p:cNvPr>
              <p:cNvSpPr txBox="1"/>
              <p:nvPr/>
            </p:nvSpPr>
            <p:spPr>
              <a:xfrm>
                <a:off x="4561473" y="2269366"/>
                <a:ext cx="499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C9F3F-2BF8-1A49-B572-3A2C3F889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473" y="2269366"/>
                <a:ext cx="499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48612E-69D1-874A-AD2B-7408F5F87830}"/>
                  </a:ext>
                </a:extLst>
              </p:cNvPr>
              <p:cNvSpPr txBox="1"/>
              <p:nvPr/>
            </p:nvSpPr>
            <p:spPr>
              <a:xfrm>
                <a:off x="4579459" y="2682454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48612E-69D1-874A-AD2B-7408F5F87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459" y="2682454"/>
                <a:ext cx="4943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F1CDA635-9BFF-3048-909C-66693CA8F9D5}"/>
              </a:ext>
            </a:extLst>
          </p:cNvPr>
          <p:cNvSpPr/>
          <p:nvPr/>
        </p:nvSpPr>
        <p:spPr>
          <a:xfrm>
            <a:off x="8595360" y="557784"/>
            <a:ext cx="431037" cy="763572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0798C-BE26-C44F-98A7-7C9168ABEC82}"/>
                  </a:ext>
                </a:extLst>
              </p:cNvPr>
              <p:cNvSpPr txBox="1"/>
              <p:nvPr/>
            </p:nvSpPr>
            <p:spPr>
              <a:xfrm>
                <a:off x="8029805" y="767308"/>
                <a:ext cx="5663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0798C-BE26-C44F-98A7-7C9168AB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805" y="767308"/>
                <a:ext cx="56630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6B2111-2C38-4B42-ACDF-94FC9F990114}"/>
                  </a:ext>
                </a:extLst>
              </p:cNvPr>
              <p:cNvSpPr txBox="1"/>
              <p:nvPr/>
            </p:nvSpPr>
            <p:spPr>
              <a:xfrm>
                <a:off x="9026397" y="1817870"/>
                <a:ext cx="2429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6B2111-2C38-4B42-ACDF-94FC9F99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397" y="1817870"/>
                <a:ext cx="242976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97E458-076C-2A48-BB79-6E3963240BB7}"/>
                  </a:ext>
                </a:extLst>
              </p:cNvPr>
              <p:cNvSpPr txBox="1"/>
              <p:nvPr/>
            </p:nvSpPr>
            <p:spPr>
              <a:xfrm>
                <a:off x="4584782" y="3053468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97E458-076C-2A48-BB79-6E3963240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82" y="3053468"/>
                <a:ext cx="4943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3">
                <a:extLst>
                  <a:ext uri="{FF2B5EF4-FFF2-40B4-BE49-F238E27FC236}">
                    <a16:creationId xmlns:a16="http://schemas.microsoft.com/office/drawing/2014/main" id="{25C1B12E-9681-7E42-8991-1467D565D0F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520561" y="4360746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3">
                <a:extLst>
                  <a:ext uri="{FF2B5EF4-FFF2-40B4-BE49-F238E27FC236}">
                    <a16:creationId xmlns:a16="http://schemas.microsoft.com/office/drawing/2014/main" id="{25C1B12E-9681-7E42-8991-1467D565D0F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520561" y="4360746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12"/>
                          <a:stretch>
                            <a:fillRect l="-490" t="-3448" r="-490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4764592-A9AB-0041-B12D-095CB4DE7899}"/>
              </a:ext>
            </a:extLst>
          </p:cNvPr>
          <p:cNvCxnSpPr>
            <a:cxnSpLocks/>
          </p:cNvCxnSpPr>
          <p:nvPr/>
        </p:nvCxnSpPr>
        <p:spPr>
          <a:xfrm>
            <a:off x="4561473" y="3312459"/>
            <a:ext cx="1959088" cy="1238462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68C1C9-857D-104D-9B7A-A7CA49D63D6C}"/>
                  </a:ext>
                </a:extLst>
              </p:cNvPr>
              <p:cNvSpPr txBox="1"/>
              <p:nvPr/>
            </p:nvSpPr>
            <p:spPr>
              <a:xfrm>
                <a:off x="4605329" y="3407091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68C1C9-857D-104D-9B7A-A7CA49D63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329" y="3407091"/>
                <a:ext cx="49436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E7A45722-EA6A-C74E-881F-E15BFE70BE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2887189"/>
                  </p:ext>
                </p:extLst>
              </p:nvPr>
            </p:nvGraphicFramePr>
            <p:xfrm>
              <a:off x="7060643" y="559898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E7A45722-EA6A-C74E-881F-E15BFE70BE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2887189"/>
                  </p:ext>
                </p:extLst>
              </p:nvPr>
            </p:nvGraphicFramePr>
            <p:xfrm>
              <a:off x="7060643" y="559898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14"/>
                          <a:stretch>
                            <a:fillRect r="-490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67753488-2620-1947-83D8-C70721A675D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96576" y="3166187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67753488-2620-1947-83D8-C70721A675D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96576" y="3166187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15"/>
                          <a:stretch>
                            <a:fillRect t="-3448" r="-4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FE76A8F-C9ED-EB4D-B04A-F1A45DDCA0AD}"/>
              </a:ext>
            </a:extLst>
          </p:cNvPr>
          <p:cNvCxnSpPr>
            <a:cxnSpLocks/>
          </p:cNvCxnSpPr>
          <p:nvPr/>
        </p:nvCxnSpPr>
        <p:spPr>
          <a:xfrm>
            <a:off x="4707694" y="3666901"/>
            <a:ext cx="2428014" cy="2413924"/>
          </a:xfrm>
          <a:prstGeom prst="curvedConnector3">
            <a:avLst>
              <a:gd name="adj1" fmla="val 29663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EB2CA9-A35E-DF49-A946-42E1486EC5DF}"/>
                  </a:ext>
                </a:extLst>
              </p:cNvPr>
              <p:cNvSpPr txBox="1"/>
              <p:nvPr/>
            </p:nvSpPr>
            <p:spPr>
              <a:xfrm>
                <a:off x="4631922" y="3761533"/>
                <a:ext cx="499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EB2CA9-A35E-DF49-A946-42E1486EC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922" y="3761533"/>
                <a:ext cx="49968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Content Placeholder 3">
                <a:extLst>
                  <a:ext uri="{FF2B5EF4-FFF2-40B4-BE49-F238E27FC236}">
                    <a16:creationId xmlns:a16="http://schemas.microsoft.com/office/drawing/2014/main" id="{1A34E175-8EF5-1E42-ABC4-D1A88A3663C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2810783"/>
                  </p:ext>
                </p:extLst>
              </p:nvPr>
            </p:nvGraphicFramePr>
            <p:xfrm>
              <a:off x="3039892" y="5385435"/>
              <a:ext cx="2574235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Content Placeholder 3">
                <a:extLst>
                  <a:ext uri="{FF2B5EF4-FFF2-40B4-BE49-F238E27FC236}">
                    <a16:creationId xmlns:a16="http://schemas.microsoft.com/office/drawing/2014/main" id="{1A34E175-8EF5-1E42-ABC4-D1A88A3663C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2810783"/>
                  </p:ext>
                </p:extLst>
              </p:nvPr>
            </p:nvGraphicFramePr>
            <p:xfrm>
              <a:off x="3039892" y="5385435"/>
              <a:ext cx="2574235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17"/>
                          <a:stretch>
                            <a:fillRect l="-490" t="-3448" r="-4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7056A363-FB5D-5941-A699-7553E2D2C934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H="1" flipV="1">
            <a:off x="4631921" y="3946198"/>
            <a:ext cx="441903" cy="1438937"/>
          </a:xfrm>
          <a:prstGeom prst="curvedConnector4">
            <a:avLst>
              <a:gd name="adj1" fmla="val 101392"/>
              <a:gd name="adj2" fmla="val 56417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07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76AD-D74B-FB42-8446-62BEE3D1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и предположения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FC49D-CE59-0D48-AA3F-7D4B1DA29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Как мы знаем количество элементов</a:t>
                </a:r>
                <a:r>
                  <a:rPr lang="en-US" dirty="0"/>
                  <a:t>?</a:t>
                </a:r>
              </a:p>
              <a:p>
                <a:r>
                  <a:rPr lang="ru-RU" dirty="0"/>
                  <a:t>Нет коллизий. </a:t>
                </a:r>
              </a:p>
              <a:p>
                <a:pPr marL="0" indent="0">
                  <a:buNone/>
                </a:pPr>
                <a:r>
                  <a:rPr lang="ru-RU" dirty="0"/>
                  <a:t>Необходимо знать точное число элементов заранее.</a:t>
                </a:r>
              </a:p>
              <a:p>
                <a:pPr marL="0" indent="0">
                  <a:buNone/>
                </a:pPr>
                <a:r>
                  <a:rPr lang="ru-RU" dirty="0"/>
                  <a:t>Каждый ключ уникален.</a:t>
                </a:r>
              </a:p>
              <a:p>
                <a:pPr marL="0" indent="0">
                  <a:buNone/>
                </a:pPr>
                <a:r>
                  <a:rPr lang="ru-RU" dirty="0"/>
                  <a:t>Хеш-функция не содержит коллизий. Идеальная хеш-функция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1)≠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FC49D-CE59-0D48-AA3F-7D4B1DA29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95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C5F5-6ADC-254A-943F-CDBCA1E7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Хеш</a:t>
            </a:r>
            <a:r>
              <a:rPr lang="ru-RU" dirty="0"/>
              <a:t> таблица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18D1-7853-C647-854E-DC4086B4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Хеш</a:t>
            </a:r>
            <a:r>
              <a:rPr lang="ru-RU" dirty="0"/>
              <a:t> – функция</a:t>
            </a:r>
          </a:p>
          <a:p>
            <a:pPr lvl="1"/>
            <a:r>
              <a:rPr lang="ru-RU" dirty="0"/>
              <a:t>Как построить отображение с большого пространства ключей на небольшое пространство</a:t>
            </a:r>
          </a:p>
          <a:p>
            <a:pPr lvl="1"/>
            <a:r>
              <a:rPr lang="ru-RU" dirty="0"/>
              <a:t>Необходимо найти консенсус между быстротой и количеством коллизий</a:t>
            </a:r>
          </a:p>
          <a:p>
            <a:r>
              <a:rPr lang="ru-RU" dirty="0"/>
              <a:t>Механизм обработки коллизий</a:t>
            </a:r>
          </a:p>
          <a:p>
            <a:pPr lvl="1"/>
            <a:r>
              <a:rPr lang="ru-RU" dirty="0"/>
              <a:t>Баланс между большим объектом в памяти и дополнительными инструкциями для нахождения/добавления ключа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3560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03D3-4A21-4349-9872-5E3FEBB7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Хеш</a:t>
            </a:r>
            <a:r>
              <a:rPr lang="ru-RU" dirty="0"/>
              <a:t> таблица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3D70-ACCA-B64C-BC7D-E442CBA4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Хеш-функция</a:t>
            </a:r>
          </a:p>
          <a:p>
            <a:r>
              <a:rPr lang="ru-RU" dirty="0"/>
              <a:t>Статическая </a:t>
            </a:r>
            <a:r>
              <a:rPr lang="ru-RU" dirty="0" err="1"/>
              <a:t>хеш</a:t>
            </a:r>
            <a:r>
              <a:rPr lang="ru-RU" dirty="0"/>
              <a:t>-схема</a:t>
            </a:r>
          </a:p>
          <a:p>
            <a:r>
              <a:rPr lang="ru-RU" dirty="0"/>
              <a:t>Динамическая </a:t>
            </a:r>
            <a:r>
              <a:rPr lang="ru-RU" dirty="0" err="1"/>
              <a:t>хеш</a:t>
            </a:r>
            <a:r>
              <a:rPr lang="ru-RU" dirty="0"/>
              <a:t>-схема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79229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1F3C-14C4-C04D-A45A-36F79BAF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Хеш</a:t>
            </a:r>
            <a:r>
              <a:rPr lang="ru-RU" dirty="0"/>
              <a:t> функция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0A73B-9C2E-3748-8A74-D8A0CF327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каждого ключа (множества атрибутов), возвращается некое целочисленное число. </a:t>
            </a:r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1988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1F3C-14C4-C04D-A45A-36F79BAF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Хеш</a:t>
            </a:r>
            <a:r>
              <a:rPr lang="ru-RU" dirty="0"/>
              <a:t> функция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0A73B-9C2E-3748-8A74-D8A0CF327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каждого ключа (множества атрибутов), возвращается некое целочисленное число. </a:t>
            </a:r>
          </a:p>
          <a:p>
            <a:r>
              <a:rPr lang="ru-RU" dirty="0"/>
              <a:t>Примеры хеш-функций</a:t>
            </a:r>
            <a:r>
              <a:rPr lang="en-US" dirty="0"/>
              <a:t>: MD5, SHA256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7655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1F3C-14C4-C04D-A45A-36F79BAF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Хеш</a:t>
            </a:r>
            <a:r>
              <a:rPr lang="ru-RU" dirty="0"/>
              <a:t> функция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0A73B-9C2E-3748-8A74-D8A0CF327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каждого ключа (множества атрибутов), возвращается некое целочисленное число. </a:t>
            </a:r>
          </a:p>
          <a:p>
            <a:r>
              <a:rPr lang="ru-RU" dirty="0"/>
              <a:t>Примеры хеш-функций</a:t>
            </a:r>
            <a:r>
              <a:rPr lang="en-US" dirty="0"/>
              <a:t>: MD5, SHA256</a:t>
            </a:r>
          </a:p>
          <a:p>
            <a:r>
              <a:rPr lang="ru-RU" dirty="0"/>
              <a:t>Для внутренних </a:t>
            </a:r>
            <a:r>
              <a:rPr lang="ru-RU" dirty="0" err="1"/>
              <a:t>хеш</a:t>
            </a:r>
            <a:r>
              <a:rPr lang="ru-RU" dirty="0"/>
              <a:t> таблиц СУБД не требуется криптографическая </a:t>
            </a:r>
            <a:r>
              <a:rPr lang="ru-RU" dirty="0" err="1"/>
              <a:t>хеш</a:t>
            </a:r>
            <a:r>
              <a:rPr lang="ru-RU" dirty="0"/>
              <a:t> функция, а необходимо довольно быстрое решение с минимизацией числа коллизий. </a:t>
            </a:r>
          </a:p>
        </p:txBody>
      </p:sp>
    </p:spTree>
    <p:extLst>
      <p:ext uri="{BB962C8B-B14F-4D97-AF65-F5344CB8AC3E}">
        <p14:creationId xmlns:p14="http://schemas.microsoft.com/office/powerpoint/2010/main" val="830612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B0ED-205A-9146-8513-285D393C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Хеш-функции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87B3-BEEE-144D-9C44-38B515F2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CRC-64 (1975)</a:t>
            </a:r>
          </a:p>
          <a:p>
            <a:r>
              <a:rPr lang="en-US" dirty="0"/>
              <a:t>Cyclic Redundancy Check </a:t>
            </a:r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45776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B0ED-205A-9146-8513-285D393C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Хеш-функции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87B3-BEEE-144D-9C44-38B515F2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MurmurHash</a:t>
            </a:r>
            <a:endParaRPr lang="en-US" dirty="0"/>
          </a:p>
          <a:p>
            <a:r>
              <a:rPr lang="ru-RU" dirty="0"/>
              <a:t>Семейство </a:t>
            </a:r>
            <a:r>
              <a:rPr lang="ru-RU" dirty="0" err="1"/>
              <a:t>хеш</a:t>
            </a:r>
            <a:r>
              <a:rPr lang="ru-RU" dirty="0"/>
              <a:t> функций общего назначения</a:t>
            </a:r>
          </a:p>
          <a:p>
            <a:r>
              <a:rPr lang="en-US" dirty="0"/>
              <a:t>Java-</a:t>
            </a:r>
            <a:r>
              <a:rPr lang="ru-RU" dirty="0"/>
              <a:t>реализация есть в </a:t>
            </a:r>
            <a:r>
              <a:rPr lang="en-GB" dirty="0">
                <a:hlinkClick r:id="rId2"/>
              </a:rPr>
              <a:t>Cassandra</a:t>
            </a:r>
            <a:endParaRPr lang="en-US" dirty="0"/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79310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BE76-AE19-EF40-A21E-85395D13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Murmur Hash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693FF-966C-D340-9CE9-3D9F5CFA9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765"/>
            <a:ext cx="3808751" cy="263928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b="1" dirty="0"/>
              <a:t>Инициализация</a:t>
            </a:r>
            <a:endParaRPr lang="en-GB" b="1" dirty="0"/>
          </a:p>
          <a:p>
            <a:pPr marL="0" indent="0">
              <a:buNone/>
            </a:pPr>
            <a:r>
              <a:rPr lang="ru-RU" b="1" dirty="0"/>
              <a:t>алгоритм</a:t>
            </a:r>
            <a:r>
              <a:rPr lang="en-GB" dirty="0"/>
              <a:t> Murmur3_32 </a:t>
            </a:r>
            <a:r>
              <a:rPr lang="en-GB" b="1" dirty="0"/>
              <a:t>is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ru-RU" b="1" dirty="0"/>
              <a:t>Входные параметры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i="1" dirty="0"/>
              <a:t>key</a:t>
            </a:r>
            <a:r>
              <a:rPr lang="en-GB" dirty="0"/>
              <a:t>, </a:t>
            </a:r>
            <a:r>
              <a:rPr lang="en-GB" i="1" dirty="0" err="1"/>
              <a:t>len</a:t>
            </a:r>
            <a:r>
              <a:rPr lang="en-GB" dirty="0"/>
              <a:t>, </a:t>
            </a:r>
            <a:r>
              <a:rPr lang="en-GB" i="1" dirty="0"/>
              <a:t>seed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c1 ← 0xcc9e2d51 </a:t>
            </a:r>
          </a:p>
          <a:p>
            <a:pPr marL="0" indent="0">
              <a:buNone/>
            </a:pPr>
            <a:r>
              <a:rPr lang="en-GB" dirty="0"/>
              <a:t>c2 ← 0x1b873593 </a:t>
            </a:r>
          </a:p>
          <a:p>
            <a:pPr marL="0" indent="0">
              <a:buNone/>
            </a:pPr>
            <a:r>
              <a:rPr lang="en-GB" dirty="0"/>
              <a:t>r1 ← 15 </a:t>
            </a:r>
          </a:p>
          <a:p>
            <a:pPr marL="0" indent="0">
              <a:buNone/>
            </a:pPr>
            <a:r>
              <a:rPr lang="en-GB" dirty="0"/>
              <a:t>r2 ← 13 </a:t>
            </a:r>
          </a:p>
          <a:p>
            <a:pPr marL="0" indent="0">
              <a:buNone/>
            </a:pPr>
            <a:r>
              <a:rPr lang="en-GB" dirty="0"/>
              <a:t>m ← 5 </a:t>
            </a:r>
          </a:p>
          <a:p>
            <a:pPr marL="0" indent="0">
              <a:buNone/>
            </a:pPr>
            <a:r>
              <a:rPr lang="en-GB" dirty="0"/>
              <a:t>n ← 0xe6546b64 </a:t>
            </a:r>
          </a:p>
          <a:p>
            <a:pPr marL="0" indent="0">
              <a:buNone/>
            </a:pPr>
            <a:r>
              <a:rPr lang="en-GB" dirty="0"/>
              <a:t>hash ← </a:t>
            </a:r>
            <a:r>
              <a:rPr lang="en-GB" i="1" dirty="0"/>
              <a:t>seed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BFBBE-4B91-C646-A044-B27A1E63E8FB}"/>
              </a:ext>
            </a:extLst>
          </p:cNvPr>
          <p:cNvSpPr txBox="1"/>
          <p:nvPr/>
        </p:nvSpPr>
        <p:spPr>
          <a:xfrm>
            <a:off x="1686394" y="4287188"/>
            <a:ext cx="60430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Шаг 2</a:t>
            </a:r>
          </a:p>
          <a:p>
            <a:r>
              <a:rPr lang="en-GB" b="1" dirty="0"/>
              <a:t>with any</a:t>
            </a:r>
            <a:r>
              <a:rPr lang="en-GB" dirty="0"/>
              <a:t> </a:t>
            </a:r>
            <a:r>
              <a:rPr lang="en-GB" dirty="0" err="1"/>
              <a:t>remainingBytesInKey</a:t>
            </a:r>
            <a:r>
              <a:rPr lang="en-GB" dirty="0"/>
              <a:t> </a:t>
            </a:r>
            <a:r>
              <a:rPr lang="en-GB" b="1" dirty="0"/>
              <a:t>do</a:t>
            </a:r>
            <a:r>
              <a:rPr lang="en-GB" dirty="0"/>
              <a:t> </a:t>
            </a:r>
          </a:p>
          <a:p>
            <a:r>
              <a:rPr lang="en-GB" dirty="0"/>
              <a:t>  </a:t>
            </a:r>
            <a:r>
              <a:rPr lang="en-GB" dirty="0" err="1"/>
              <a:t>remainingBytes</a:t>
            </a:r>
            <a:r>
              <a:rPr lang="en-GB" dirty="0"/>
              <a:t> ← </a:t>
            </a:r>
            <a:r>
              <a:rPr lang="en-GB" dirty="0" err="1"/>
              <a:t>SwapToLittleEndian</a:t>
            </a:r>
            <a:r>
              <a:rPr lang="en-GB" dirty="0"/>
              <a:t>(</a:t>
            </a:r>
            <a:r>
              <a:rPr lang="en-GB" dirty="0" err="1"/>
              <a:t>remainingBytesInKey</a:t>
            </a:r>
            <a:r>
              <a:rPr lang="en-GB" dirty="0"/>
              <a:t>) </a:t>
            </a:r>
          </a:p>
          <a:p>
            <a:r>
              <a:rPr lang="en-GB" dirty="0"/>
              <a:t>  </a:t>
            </a:r>
            <a:r>
              <a:rPr lang="en-GB" dirty="0" err="1"/>
              <a:t>remainingBytes</a:t>
            </a:r>
            <a:r>
              <a:rPr lang="en-GB" dirty="0"/>
              <a:t> ← </a:t>
            </a:r>
            <a:r>
              <a:rPr lang="en-GB" dirty="0" err="1"/>
              <a:t>remainingBytes</a:t>
            </a:r>
            <a:r>
              <a:rPr lang="en-GB" dirty="0"/>
              <a:t> × c1 </a:t>
            </a:r>
          </a:p>
          <a:p>
            <a:r>
              <a:rPr lang="en-GB" dirty="0"/>
              <a:t>  </a:t>
            </a:r>
            <a:r>
              <a:rPr lang="en-GB" dirty="0" err="1"/>
              <a:t>remainingBytes</a:t>
            </a:r>
            <a:r>
              <a:rPr lang="en-GB" dirty="0"/>
              <a:t> ← </a:t>
            </a:r>
            <a:r>
              <a:rPr lang="en-GB" dirty="0" err="1"/>
              <a:t>remainingBytes</a:t>
            </a:r>
            <a:r>
              <a:rPr lang="en-GB" dirty="0"/>
              <a:t> ROL r1 </a:t>
            </a:r>
          </a:p>
          <a:p>
            <a:r>
              <a:rPr lang="en-GB" dirty="0"/>
              <a:t>  </a:t>
            </a:r>
            <a:r>
              <a:rPr lang="en-GB" dirty="0" err="1"/>
              <a:t>remainingBytes</a:t>
            </a:r>
            <a:r>
              <a:rPr lang="en-GB" dirty="0"/>
              <a:t> ← </a:t>
            </a:r>
            <a:r>
              <a:rPr lang="en-GB" dirty="0" err="1"/>
              <a:t>remainingBytes</a:t>
            </a:r>
            <a:r>
              <a:rPr lang="en-GB" dirty="0"/>
              <a:t> × c2 </a:t>
            </a:r>
          </a:p>
          <a:p>
            <a:r>
              <a:rPr lang="en-GB" dirty="0"/>
              <a:t>   hash ← hash XOR </a:t>
            </a:r>
            <a:r>
              <a:rPr lang="en-GB" dirty="0" err="1"/>
              <a:t>remainingBytes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C514C-1A68-FF40-A7CE-7F6A868775AF}"/>
              </a:ext>
            </a:extLst>
          </p:cNvPr>
          <p:cNvSpPr txBox="1"/>
          <p:nvPr/>
        </p:nvSpPr>
        <p:spPr>
          <a:xfrm>
            <a:off x="7457607" y="2002827"/>
            <a:ext cx="3092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Шаг 3</a:t>
            </a:r>
          </a:p>
          <a:p>
            <a:r>
              <a:rPr lang="en-GB" dirty="0"/>
              <a:t>hash ← hash XOR </a:t>
            </a:r>
            <a:r>
              <a:rPr lang="en-GB" i="1" dirty="0" err="1"/>
              <a:t>len</a:t>
            </a:r>
            <a:r>
              <a:rPr lang="en-GB" dirty="0"/>
              <a:t> </a:t>
            </a:r>
          </a:p>
          <a:p>
            <a:r>
              <a:rPr lang="en-GB" dirty="0"/>
              <a:t>hash ← hash XOR (hash &gt;&gt; 16) </a:t>
            </a:r>
          </a:p>
          <a:p>
            <a:r>
              <a:rPr lang="en-GB" dirty="0"/>
              <a:t>hash ← hash × 0x85ebca6b </a:t>
            </a:r>
          </a:p>
          <a:p>
            <a:r>
              <a:rPr lang="en-GB" dirty="0"/>
              <a:t>hash ← hash XOR (hash &gt;&gt; 13) </a:t>
            </a:r>
          </a:p>
          <a:p>
            <a:r>
              <a:rPr lang="en-GB" dirty="0"/>
              <a:t>hash ← hash × 0xc2b2ae35 </a:t>
            </a:r>
          </a:p>
          <a:p>
            <a:r>
              <a:rPr lang="en-GB" dirty="0"/>
              <a:t>hash ← hash XOR (hash &gt;&gt; 16)</a:t>
            </a:r>
            <a:endParaRPr lang="en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A9669-6B32-F144-8385-41471ED31A47}"/>
              </a:ext>
            </a:extLst>
          </p:cNvPr>
          <p:cNvSpPr txBox="1"/>
          <p:nvPr/>
        </p:nvSpPr>
        <p:spPr>
          <a:xfrm>
            <a:off x="3977391" y="1335765"/>
            <a:ext cx="30746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Шаг 1</a:t>
            </a:r>
          </a:p>
          <a:p>
            <a:r>
              <a:rPr lang="en-GB" b="1" dirty="0"/>
              <a:t>for each</a:t>
            </a:r>
            <a:r>
              <a:rPr lang="en-GB" dirty="0"/>
              <a:t> </a:t>
            </a:r>
            <a:r>
              <a:rPr lang="en-GB" dirty="0" err="1"/>
              <a:t>fourByteChunk</a:t>
            </a:r>
            <a:r>
              <a:rPr lang="en-GB" dirty="0"/>
              <a:t> of </a:t>
            </a:r>
            <a:r>
              <a:rPr lang="en-GB" i="1" dirty="0"/>
              <a:t>key</a:t>
            </a:r>
            <a:r>
              <a:rPr lang="en-GB" dirty="0"/>
              <a:t> </a:t>
            </a:r>
          </a:p>
          <a:p>
            <a:r>
              <a:rPr lang="en-GB" b="1" dirty="0"/>
              <a:t>  do</a:t>
            </a:r>
            <a:r>
              <a:rPr lang="en-GB" dirty="0"/>
              <a:t> </a:t>
            </a:r>
          </a:p>
          <a:p>
            <a:r>
              <a:rPr lang="en-GB" dirty="0"/>
              <a:t>  k ← </a:t>
            </a:r>
            <a:r>
              <a:rPr lang="en-GB" dirty="0" err="1"/>
              <a:t>fourByteChunk</a:t>
            </a:r>
            <a:r>
              <a:rPr lang="en-GB" dirty="0"/>
              <a:t> </a:t>
            </a:r>
          </a:p>
          <a:p>
            <a:r>
              <a:rPr lang="en-GB" dirty="0"/>
              <a:t>  k ← k × c1 </a:t>
            </a:r>
          </a:p>
          <a:p>
            <a:r>
              <a:rPr lang="en-GB" dirty="0"/>
              <a:t>  k ← k ROL r1 </a:t>
            </a:r>
          </a:p>
          <a:p>
            <a:r>
              <a:rPr lang="en-GB" dirty="0"/>
              <a:t>  k ← k × c2 </a:t>
            </a:r>
          </a:p>
          <a:p>
            <a:r>
              <a:rPr lang="en-GB" dirty="0"/>
              <a:t>  hash ← hash XOR k </a:t>
            </a:r>
          </a:p>
          <a:p>
            <a:r>
              <a:rPr lang="en-GB" dirty="0"/>
              <a:t>  hash ← hash ROL r2 </a:t>
            </a:r>
          </a:p>
          <a:p>
            <a:r>
              <a:rPr lang="en-GB" dirty="0"/>
              <a:t>  hash ← (hash × m) + n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4733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259C-4C67-CB43-AABD-95D061AF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Хеш</a:t>
            </a:r>
            <a:r>
              <a:rPr lang="ru-RU" dirty="0"/>
              <a:t> таблица может быть в различных подсистемах СУБД</a:t>
            </a:r>
          </a:p>
          <a:p>
            <a:r>
              <a:rPr lang="ru-RU" dirty="0"/>
              <a:t>Внутренние метаданные</a:t>
            </a:r>
          </a:p>
          <a:p>
            <a:pPr lvl="1"/>
            <a:r>
              <a:rPr lang="ru-RU" dirty="0"/>
              <a:t>Таблица страниц, Директория страниц </a:t>
            </a:r>
          </a:p>
          <a:p>
            <a:r>
              <a:rPr lang="ru-RU" dirty="0"/>
              <a:t>Хранение данных</a:t>
            </a:r>
          </a:p>
          <a:p>
            <a:pPr lvl="1"/>
            <a:r>
              <a:rPr lang="ru-RU" dirty="0"/>
              <a:t>Организация страниц в виде хеш-таблицы (</a:t>
            </a:r>
            <a:r>
              <a:rPr lang="en-US" dirty="0" err="1"/>
              <a:t>Memcache</a:t>
            </a:r>
            <a:r>
              <a:rPr lang="en-US" dirty="0"/>
              <a:t>, </a:t>
            </a:r>
            <a:r>
              <a:rPr lang="en-US" dirty="0" err="1"/>
              <a:t>InnoDB</a:t>
            </a:r>
            <a:r>
              <a:rPr lang="en-US" dirty="0"/>
              <a:t>)</a:t>
            </a:r>
          </a:p>
          <a:p>
            <a:r>
              <a:rPr lang="ru-RU" dirty="0"/>
              <a:t>Временные структура данных</a:t>
            </a:r>
          </a:p>
          <a:p>
            <a:pPr lvl="1"/>
            <a:r>
              <a:rPr lang="ru-RU" dirty="0" err="1"/>
              <a:t>Хеш</a:t>
            </a:r>
            <a:r>
              <a:rPr lang="ru-RU" dirty="0"/>
              <a:t> </a:t>
            </a:r>
            <a:r>
              <a:rPr lang="ru-RU" dirty="0" err="1"/>
              <a:t>джоины</a:t>
            </a:r>
            <a:endParaRPr lang="ru-RU" dirty="0"/>
          </a:p>
          <a:p>
            <a:r>
              <a:rPr lang="ru-RU" dirty="0"/>
              <a:t>Индексы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112B75-2F8B-1D4B-A7D5-23508B86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1788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CD09-1B20-DC47-B3CB-CF2CF207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City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A08C-D9C0-B841-8C64-087E4836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Семейство </a:t>
            </a:r>
            <a:r>
              <a:rPr lang="ru-RU" dirty="0" err="1"/>
              <a:t>хеш</a:t>
            </a:r>
            <a:r>
              <a:rPr lang="ru-RU" dirty="0"/>
              <a:t> функций для строк </a:t>
            </a:r>
            <a:endParaRPr lang="en-US" dirty="0"/>
          </a:p>
          <a:p>
            <a:r>
              <a:rPr lang="ru-RU" dirty="0"/>
              <a:t>Разработан в </a:t>
            </a:r>
            <a:r>
              <a:rPr lang="en-US" dirty="0"/>
              <a:t>Google 201</a:t>
            </a:r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году</a:t>
            </a:r>
          </a:p>
          <a:p>
            <a:r>
              <a:rPr lang="en-GB" dirty="0">
                <a:hlinkClick r:id="rId2"/>
              </a:rPr>
              <a:t>https://github.com/google/cityhash</a:t>
            </a:r>
            <a:endParaRPr lang="en-GB" dirty="0"/>
          </a:p>
          <a:p>
            <a:r>
              <a:rPr lang="ru-RU" dirty="0"/>
              <a:t>Был заменен на </a:t>
            </a:r>
            <a:r>
              <a:rPr lang="en-GB" dirty="0" err="1"/>
              <a:t>FarmHash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668095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2744-3CB0-D541-B0CD-784416A4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xxHash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D45A-49FA-3F45-ADF2-3B27ED4C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 в </a:t>
            </a:r>
            <a:r>
              <a:rPr lang="en-US" dirty="0"/>
              <a:t>Facebook 201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г</a:t>
            </a:r>
            <a:r>
              <a:rPr lang="ru-RU" dirty="0"/>
              <a:t>од </a:t>
            </a:r>
          </a:p>
          <a:p>
            <a:r>
              <a:rPr lang="en-GB" dirty="0"/>
              <a:t>https://cyan4973.github.io/</a:t>
            </a:r>
            <a:r>
              <a:rPr lang="en-GB" dirty="0" err="1"/>
              <a:t>xxHash</a:t>
            </a:r>
            <a:r>
              <a:rPr lang="en-GB"/>
              <a:t>/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00094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6ACE-BDA5-DA45-B321-5B0154BD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err="1"/>
              <a:t>Бенчмарк</a:t>
            </a:r>
            <a:r>
              <a:rPr lang="ru-RU" dirty="0"/>
              <a:t> </a:t>
            </a:r>
            <a:r>
              <a:rPr lang="ru-RU" dirty="0" err="1"/>
              <a:t>хеш</a:t>
            </a:r>
            <a:r>
              <a:rPr lang="ru-RU" dirty="0"/>
              <a:t> </a:t>
            </a:r>
            <a:r>
              <a:rPr lang="ru-RU" dirty="0" err="1"/>
              <a:t>функий</a:t>
            </a:r>
            <a:endParaRPr lang="en-RU" dirty="0"/>
          </a:p>
        </p:txBody>
      </p:sp>
      <p:pic>
        <p:nvPicPr>
          <p:cNvPr id="8" name="Content Placeholder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F6C7424-389F-4040-8F39-5F87D0D6F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979" y="1099687"/>
            <a:ext cx="10105127" cy="5022818"/>
          </a:xfrm>
        </p:spPr>
      </p:pic>
    </p:spTree>
    <p:extLst>
      <p:ext uri="{BB962C8B-B14F-4D97-AF65-F5344CB8AC3E}">
        <p14:creationId xmlns:p14="http://schemas.microsoft.com/office/powerpoint/2010/main" val="278696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24A4-2AE6-9D47-815E-601FDB36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Схемы статистического хеширования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11791-80EB-D540-99A3-C13C4D6E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Probe Hashing (</a:t>
            </a:r>
            <a:r>
              <a:rPr lang="ru-RU" dirty="0"/>
              <a:t>Линейное зондирование)</a:t>
            </a:r>
          </a:p>
          <a:p>
            <a:r>
              <a:rPr lang="en-US" dirty="0"/>
              <a:t>Robin Hood hashing</a:t>
            </a:r>
          </a:p>
          <a:p>
            <a:r>
              <a:rPr lang="en-US" dirty="0"/>
              <a:t>Cuckoo hashing (</a:t>
            </a:r>
            <a:r>
              <a:rPr lang="ru-RU" dirty="0"/>
              <a:t>Кукушкино </a:t>
            </a:r>
            <a:r>
              <a:rPr lang="ru-RU" dirty="0" err="1"/>
              <a:t>хешаирование</a:t>
            </a:r>
            <a:r>
              <a:rPr lang="ru-RU" dirty="0"/>
              <a:t>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093504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0D3E-AEF5-AE46-B513-BBEFF130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типа разрешения коллизий в </a:t>
            </a:r>
            <a:r>
              <a:rPr lang="ru-RU" dirty="0" err="1"/>
              <a:t>хеш</a:t>
            </a:r>
            <a:r>
              <a:rPr lang="ru-RU" dirty="0"/>
              <a:t> таблице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443B-1848-BE46-93C9-DD344784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Открытое хеширование</a:t>
            </a:r>
            <a:endParaRPr lang="en-US" dirty="0"/>
          </a:p>
          <a:p>
            <a:pPr lvl="1"/>
            <a:r>
              <a:rPr lang="ru-RU" dirty="0"/>
              <a:t>Для разрешения коллизий для каждого слота используется отдельная структура данных (связный список, сбалансированное дерево), по которому приходится пройти, чтобы получить значение. </a:t>
            </a:r>
          </a:p>
          <a:p>
            <a:pPr lvl="2"/>
            <a:r>
              <a:rPr lang="ru-RU" dirty="0"/>
              <a:t>Минусы открытого хеширования довольно затратное удаление</a:t>
            </a:r>
          </a:p>
          <a:p>
            <a:r>
              <a:rPr lang="ru-RU" dirty="0"/>
              <a:t>Закрытое хеширование или открытая адресация </a:t>
            </a:r>
          </a:p>
          <a:p>
            <a:pPr lvl="1"/>
            <a:r>
              <a:rPr lang="ru-RU" dirty="0"/>
              <a:t>Для разрешения коллизий, если адрес слота уже содержит значение, используется алгоритм поиска свободного места внутри хеш-таблицы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02336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0649-2265-1F4C-A993-5416458F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зондирование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223B-ACD2-3E41-8FD8-BE27E36A2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Общая таблица слотов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Разрешение коллизий осуществляется линейным поиском для следующего свободного слота в таблице</a:t>
            </a:r>
          </a:p>
          <a:p>
            <a:r>
              <a:rPr lang="ru-RU" dirty="0"/>
              <a:t>Для определения элемента, применяется хеш-функция для поиска индекса, затем происходит поиск.</a:t>
            </a:r>
          </a:p>
          <a:p>
            <a:r>
              <a:rPr lang="ru-RU" dirty="0"/>
              <a:t>Необходимо ключ в индекс, чтобы понимать, когда остановиться для поиска</a:t>
            </a:r>
          </a:p>
          <a:p>
            <a:r>
              <a:rPr lang="ru-RU" dirty="0"/>
              <a:t>Вставки и удаление – обобщение поисков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85728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BE00-B54C-1245-AC9F-3196CC1F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зондирование (историческая справка)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EBA0-FEA8-1D40-A6E1-4372E516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Было разработано в </a:t>
            </a:r>
            <a:r>
              <a:rPr lang="en-US" dirty="0"/>
              <a:t>1954</a:t>
            </a:r>
            <a:r>
              <a:rPr lang="ru-RU" dirty="0"/>
              <a:t> Джином Амдалом, </a:t>
            </a:r>
            <a:r>
              <a:rPr lang="ru-RU" dirty="0" err="1"/>
              <a:t>Элейном</a:t>
            </a:r>
            <a:r>
              <a:rPr lang="ru-RU" dirty="0"/>
              <a:t> </a:t>
            </a:r>
            <a:r>
              <a:rPr lang="ru-RU" dirty="0" err="1"/>
              <a:t>Макгроу</a:t>
            </a:r>
            <a:r>
              <a:rPr lang="ru-RU" dirty="0"/>
              <a:t> и Артуром </a:t>
            </a:r>
            <a:r>
              <a:rPr lang="ru-RU" dirty="0" err="1"/>
              <a:t>Сэмуэлем</a:t>
            </a:r>
            <a:r>
              <a:rPr lang="ru-RU" dirty="0"/>
              <a:t>, в 1963 году Кнут Дональд провел анализ сложности.</a:t>
            </a:r>
          </a:p>
          <a:p>
            <a:pPr marL="0" indent="0">
              <a:buNone/>
            </a:pPr>
            <a:r>
              <a:rPr lang="ru-RU" dirty="0"/>
              <a:t>Является формой открытого хеширования. В данной схеме каждая ячейка хеш-таблицы хранит пару (ключ. Значение). </a:t>
            </a:r>
          </a:p>
          <a:p>
            <a:pPr marL="0" indent="0">
              <a:buNone/>
            </a:pPr>
            <a:r>
              <a:rPr lang="ru-RU" dirty="0"/>
              <a:t>Очень много имплементаций </a:t>
            </a:r>
            <a:r>
              <a:rPr lang="ru-RU" dirty="0" err="1"/>
              <a:t>хеш</a:t>
            </a:r>
            <a:r>
              <a:rPr lang="ru-RU" dirty="0"/>
              <a:t> таблиц используют именно линейное зондирование.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02692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4933-DFF1-AC47-A8B9-AE9E7C50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зондирование</a:t>
            </a:r>
            <a:endParaRPr lang="en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B76E7D-1492-6349-A5E5-5A6408C58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09009"/>
              </p:ext>
            </p:extLst>
          </p:nvPr>
        </p:nvGraphicFramePr>
        <p:xfrm>
          <a:off x="838199" y="2299599"/>
          <a:ext cx="1885123" cy="333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23">
                  <a:extLst>
                    <a:ext uri="{9D8B030D-6E8A-4147-A177-3AD203B41FA5}">
                      <a16:colId xmlns:a16="http://schemas.microsoft.com/office/drawing/2014/main" val="2952654345"/>
                    </a:ext>
                  </a:extLst>
                </a:gridCol>
              </a:tblGrid>
              <a:tr h="477078">
                <a:tc>
                  <a:txBody>
                    <a:bodyPr/>
                    <a:lstStyle/>
                    <a:p>
                      <a:r>
                        <a:rPr lang="ru-RU" dirty="0" err="1"/>
                        <a:t>Хеш</a:t>
                      </a:r>
                      <a:r>
                        <a:rPr lang="ru-RU" dirty="0"/>
                        <a:t> от 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00545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58121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50337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76949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383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83518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186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CC3F1E-FDED-4043-84DF-C717CD28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20423"/>
              </p:ext>
            </p:extLst>
          </p:nvPr>
        </p:nvGraphicFramePr>
        <p:xfrm>
          <a:off x="4064001" y="2131060"/>
          <a:ext cx="1885124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85124">
                  <a:extLst>
                    <a:ext uri="{9D8B030D-6E8A-4147-A177-3AD203B41FA5}">
                      <a16:colId xmlns:a16="http://schemas.microsoft.com/office/drawing/2014/main" val="77574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16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A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6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4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8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5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671876"/>
                  </a:ext>
                </a:extLst>
              </a:tr>
            </a:tbl>
          </a:graphicData>
        </a:graphic>
      </p:graphicFrame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BAAA452-1A71-D645-9090-9F715ED7F684}"/>
              </a:ext>
            </a:extLst>
          </p:cNvPr>
          <p:cNvCxnSpPr/>
          <p:nvPr/>
        </p:nvCxnSpPr>
        <p:spPr>
          <a:xfrm>
            <a:off x="2723322" y="2961861"/>
            <a:ext cx="1340680" cy="139148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316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4933-DFF1-AC47-A8B9-AE9E7C50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зондирование</a:t>
            </a:r>
            <a:endParaRPr lang="en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B76E7D-1492-6349-A5E5-5A6408C58EE3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299599"/>
          <a:ext cx="1885123" cy="333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23">
                  <a:extLst>
                    <a:ext uri="{9D8B030D-6E8A-4147-A177-3AD203B41FA5}">
                      <a16:colId xmlns:a16="http://schemas.microsoft.com/office/drawing/2014/main" val="2952654345"/>
                    </a:ext>
                  </a:extLst>
                </a:gridCol>
              </a:tblGrid>
              <a:tr h="477078">
                <a:tc>
                  <a:txBody>
                    <a:bodyPr/>
                    <a:lstStyle/>
                    <a:p>
                      <a:r>
                        <a:rPr lang="ru-RU" dirty="0" err="1"/>
                        <a:t>Хеш</a:t>
                      </a:r>
                      <a:r>
                        <a:rPr lang="ru-RU" dirty="0"/>
                        <a:t> от 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00545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58121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50337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76949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383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83518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186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CC3F1E-FDED-4043-84DF-C717CD28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29922"/>
              </p:ext>
            </p:extLst>
          </p:nvPr>
        </p:nvGraphicFramePr>
        <p:xfrm>
          <a:off x="4064001" y="2131060"/>
          <a:ext cx="1885124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85124">
                  <a:extLst>
                    <a:ext uri="{9D8B030D-6E8A-4147-A177-3AD203B41FA5}">
                      <a16:colId xmlns:a16="http://schemas.microsoft.com/office/drawing/2014/main" val="77574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16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A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6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4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8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5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671876"/>
                  </a:ext>
                </a:extLst>
              </a:tr>
            </a:tbl>
          </a:graphicData>
        </a:graphic>
      </p:graphicFrame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8F518B58-7478-444F-AEF1-24D713527B4A}"/>
              </a:ext>
            </a:extLst>
          </p:cNvPr>
          <p:cNvCxnSpPr>
            <a:cxnSpLocks/>
          </p:cNvCxnSpPr>
          <p:nvPr/>
        </p:nvCxnSpPr>
        <p:spPr>
          <a:xfrm flipV="1">
            <a:off x="2723322" y="2299599"/>
            <a:ext cx="1340679" cy="1129402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625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4933-DFF1-AC47-A8B9-AE9E7C50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зондирование</a:t>
            </a:r>
            <a:endParaRPr lang="en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B76E7D-1492-6349-A5E5-5A6408C58EE3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299599"/>
          <a:ext cx="1885123" cy="333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23">
                  <a:extLst>
                    <a:ext uri="{9D8B030D-6E8A-4147-A177-3AD203B41FA5}">
                      <a16:colId xmlns:a16="http://schemas.microsoft.com/office/drawing/2014/main" val="2952654345"/>
                    </a:ext>
                  </a:extLst>
                </a:gridCol>
              </a:tblGrid>
              <a:tr h="477078">
                <a:tc>
                  <a:txBody>
                    <a:bodyPr/>
                    <a:lstStyle/>
                    <a:p>
                      <a:r>
                        <a:rPr lang="ru-RU" dirty="0" err="1"/>
                        <a:t>Хеш</a:t>
                      </a:r>
                      <a:r>
                        <a:rPr lang="ru-RU" dirty="0"/>
                        <a:t> от 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00545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58121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50337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76949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383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83518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186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CC3F1E-FDED-4043-84DF-C717CD28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15941"/>
              </p:ext>
            </p:extLst>
          </p:nvPr>
        </p:nvGraphicFramePr>
        <p:xfrm>
          <a:off x="4064001" y="2131060"/>
          <a:ext cx="1885124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85124">
                  <a:extLst>
                    <a:ext uri="{9D8B030D-6E8A-4147-A177-3AD203B41FA5}">
                      <a16:colId xmlns:a16="http://schemas.microsoft.com/office/drawing/2014/main" val="77574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16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A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6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C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4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8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5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671876"/>
                  </a:ext>
                </a:extLst>
              </a:tr>
            </a:tbl>
          </a:graphicData>
        </a:graphic>
      </p:graphicFrame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8F518B58-7478-444F-AEF1-24D713527B4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723322" y="3041374"/>
            <a:ext cx="1340679" cy="927998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80D89284-5D9A-3647-B76F-479F06C44A2E}"/>
              </a:ext>
            </a:extLst>
          </p:cNvPr>
          <p:cNvSpPr/>
          <p:nvPr/>
        </p:nvSpPr>
        <p:spPr>
          <a:xfrm>
            <a:off x="5923722" y="3021496"/>
            <a:ext cx="397663" cy="437321"/>
          </a:xfrm>
          <a:custGeom>
            <a:avLst/>
            <a:gdLst>
              <a:gd name="connsiteX0" fmla="*/ 0 w 397663"/>
              <a:gd name="connsiteY0" fmla="*/ 0 h 437321"/>
              <a:gd name="connsiteX1" fmla="*/ 397565 w 397663"/>
              <a:gd name="connsiteY1" fmla="*/ 159026 h 437321"/>
              <a:gd name="connsiteX2" fmla="*/ 39756 w 397663"/>
              <a:gd name="connsiteY2" fmla="*/ 437321 h 4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663" h="437321">
                <a:moveTo>
                  <a:pt x="0" y="0"/>
                </a:moveTo>
                <a:cubicBezTo>
                  <a:pt x="195469" y="43069"/>
                  <a:pt x="390939" y="86139"/>
                  <a:pt x="397565" y="159026"/>
                </a:cubicBezTo>
                <a:cubicBezTo>
                  <a:pt x="404191" y="231913"/>
                  <a:pt x="72886" y="400878"/>
                  <a:pt x="39756" y="43732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021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8BF1-3469-1D4A-A00C-38717E0C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структуры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C1490-3310-B94F-97AF-66752ACDD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Хранение данных </a:t>
            </a:r>
          </a:p>
          <a:p>
            <a:pPr lvl="1"/>
            <a:r>
              <a:rPr lang="ru-RU" dirty="0"/>
              <a:t>Как расположить структуры данных в памяти или на странице и какая информация требуется, чтобы организовать эффективный доступ</a:t>
            </a:r>
          </a:p>
          <a:p>
            <a:r>
              <a:rPr lang="en-RU" dirty="0"/>
              <a:t>Concurrency (</a:t>
            </a:r>
            <a:r>
              <a:rPr lang="ru-RU" dirty="0"/>
              <a:t>одновременность)</a:t>
            </a:r>
          </a:p>
          <a:p>
            <a:pPr lvl="1"/>
            <a:r>
              <a:rPr lang="ru-RU" dirty="0"/>
              <a:t>Как несколько потоков будут получать доступ в одно и тоже время к одним и тем же структурам данных.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9526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4933-DFF1-AC47-A8B9-AE9E7C50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зондирование</a:t>
            </a:r>
            <a:endParaRPr lang="en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B76E7D-1492-6349-A5E5-5A6408C58EE3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299599"/>
          <a:ext cx="1885123" cy="333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23">
                  <a:extLst>
                    <a:ext uri="{9D8B030D-6E8A-4147-A177-3AD203B41FA5}">
                      <a16:colId xmlns:a16="http://schemas.microsoft.com/office/drawing/2014/main" val="2952654345"/>
                    </a:ext>
                  </a:extLst>
                </a:gridCol>
              </a:tblGrid>
              <a:tr h="477078">
                <a:tc>
                  <a:txBody>
                    <a:bodyPr/>
                    <a:lstStyle/>
                    <a:p>
                      <a:r>
                        <a:rPr lang="ru-RU" dirty="0" err="1"/>
                        <a:t>Хеш</a:t>
                      </a:r>
                      <a:r>
                        <a:rPr lang="ru-RU" dirty="0"/>
                        <a:t> от 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00545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58121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50337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76949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383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83518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186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CC3F1E-FDED-4043-84DF-C717CD28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44719"/>
              </p:ext>
            </p:extLst>
          </p:nvPr>
        </p:nvGraphicFramePr>
        <p:xfrm>
          <a:off x="4064001" y="2131060"/>
          <a:ext cx="1885124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85124">
                  <a:extLst>
                    <a:ext uri="{9D8B030D-6E8A-4147-A177-3AD203B41FA5}">
                      <a16:colId xmlns:a16="http://schemas.microsoft.com/office/drawing/2014/main" val="77574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16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A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6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C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4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8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5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671876"/>
                  </a:ext>
                </a:extLst>
              </a:tr>
            </a:tbl>
          </a:graphicData>
        </a:graphic>
      </p:graphicFrame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8F518B58-7478-444F-AEF1-24D713527B4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723322" y="3429000"/>
            <a:ext cx="1340679" cy="1103243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80D89284-5D9A-3647-B76F-479F06C44A2E}"/>
              </a:ext>
            </a:extLst>
          </p:cNvPr>
          <p:cNvSpPr/>
          <p:nvPr/>
        </p:nvSpPr>
        <p:spPr>
          <a:xfrm>
            <a:off x="5902741" y="3429000"/>
            <a:ext cx="397663" cy="437321"/>
          </a:xfrm>
          <a:custGeom>
            <a:avLst/>
            <a:gdLst>
              <a:gd name="connsiteX0" fmla="*/ 0 w 397663"/>
              <a:gd name="connsiteY0" fmla="*/ 0 h 437321"/>
              <a:gd name="connsiteX1" fmla="*/ 397565 w 397663"/>
              <a:gd name="connsiteY1" fmla="*/ 159026 h 437321"/>
              <a:gd name="connsiteX2" fmla="*/ 39756 w 397663"/>
              <a:gd name="connsiteY2" fmla="*/ 437321 h 4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663" h="437321">
                <a:moveTo>
                  <a:pt x="0" y="0"/>
                </a:moveTo>
                <a:cubicBezTo>
                  <a:pt x="195469" y="43069"/>
                  <a:pt x="390939" y="86139"/>
                  <a:pt x="397565" y="159026"/>
                </a:cubicBezTo>
                <a:cubicBezTo>
                  <a:pt x="404191" y="231913"/>
                  <a:pt x="72886" y="400878"/>
                  <a:pt x="39756" y="43732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00210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4933-DFF1-AC47-A8B9-AE9E7C50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зондирование</a:t>
            </a:r>
            <a:endParaRPr lang="en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B76E7D-1492-6349-A5E5-5A6408C58EE3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299599"/>
          <a:ext cx="1885123" cy="333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23">
                  <a:extLst>
                    <a:ext uri="{9D8B030D-6E8A-4147-A177-3AD203B41FA5}">
                      <a16:colId xmlns:a16="http://schemas.microsoft.com/office/drawing/2014/main" val="2952654345"/>
                    </a:ext>
                  </a:extLst>
                </a:gridCol>
              </a:tblGrid>
              <a:tr h="477078">
                <a:tc>
                  <a:txBody>
                    <a:bodyPr/>
                    <a:lstStyle/>
                    <a:p>
                      <a:r>
                        <a:rPr lang="ru-RU" dirty="0" err="1"/>
                        <a:t>Хеш</a:t>
                      </a:r>
                      <a:r>
                        <a:rPr lang="ru-RU" dirty="0"/>
                        <a:t> от 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00545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58121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50337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76949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383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83518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186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CC3F1E-FDED-4043-84DF-C717CD28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71944"/>
              </p:ext>
            </p:extLst>
          </p:nvPr>
        </p:nvGraphicFramePr>
        <p:xfrm>
          <a:off x="4064001" y="2131060"/>
          <a:ext cx="1885124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85124">
                  <a:extLst>
                    <a:ext uri="{9D8B030D-6E8A-4147-A177-3AD203B41FA5}">
                      <a16:colId xmlns:a16="http://schemas.microsoft.com/office/drawing/2014/main" val="77574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16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A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6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C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4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8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5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671876"/>
                  </a:ext>
                </a:extLst>
              </a:tr>
            </a:tbl>
          </a:graphicData>
        </a:graphic>
      </p:graphicFrame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8F518B58-7478-444F-AEF1-24D713527B4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504661" y="3429000"/>
            <a:ext cx="1559340" cy="1540565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80D89284-5D9A-3647-B76F-479F06C44A2E}"/>
              </a:ext>
            </a:extLst>
          </p:cNvPr>
          <p:cNvSpPr/>
          <p:nvPr/>
        </p:nvSpPr>
        <p:spPr>
          <a:xfrm>
            <a:off x="5897168" y="3761961"/>
            <a:ext cx="397663" cy="437321"/>
          </a:xfrm>
          <a:custGeom>
            <a:avLst/>
            <a:gdLst>
              <a:gd name="connsiteX0" fmla="*/ 0 w 397663"/>
              <a:gd name="connsiteY0" fmla="*/ 0 h 437321"/>
              <a:gd name="connsiteX1" fmla="*/ 397565 w 397663"/>
              <a:gd name="connsiteY1" fmla="*/ 159026 h 437321"/>
              <a:gd name="connsiteX2" fmla="*/ 39756 w 397663"/>
              <a:gd name="connsiteY2" fmla="*/ 437321 h 4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663" h="437321">
                <a:moveTo>
                  <a:pt x="0" y="0"/>
                </a:moveTo>
                <a:cubicBezTo>
                  <a:pt x="195469" y="43069"/>
                  <a:pt x="390939" y="86139"/>
                  <a:pt x="397565" y="159026"/>
                </a:cubicBezTo>
                <a:cubicBezTo>
                  <a:pt x="404191" y="231913"/>
                  <a:pt x="72886" y="400878"/>
                  <a:pt x="39756" y="43732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18043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4933-DFF1-AC47-A8B9-AE9E7C50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зондирование</a:t>
            </a:r>
            <a:endParaRPr lang="en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B76E7D-1492-6349-A5E5-5A6408C58EE3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299599"/>
          <a:ext cx="1885123" cy="333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23">
                  <a:extLst>
                    <a:ext uri="{9D8B030D-6E8A-4147-A177-3AD203B41FA5}">
                      <a16:colId xmlns:a16="http://schemas.microsoft.com/office/drawing/2014/main" val="2952654345"/>
                    </a:ext>
                  </a:extLst>
                </a:gridCol>
              </a:tblGrid>
              <a:tr h="477078">
                <a:tc>
                  <a:txBody>
                    <a:bodyPr/>
                    <a:lstStyle/>
                    <a:p>
                      <a:r>
                        <a:rPr lang="ru-RU" dirty="0" err="1"/>
                        <a:t>Хеш</a:t>
                      </a:r>
                      <a:r>
                        <a:rPr lang="ru-RU" dirty="0"/>
                        <a:t> от 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00545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58121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50337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76949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383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83518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186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CC3F1E-FDED-4043-84DF-C717CD28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81530"/>
              </p:ext>
            </p:extLst>
          </p:nvPr>
        </p:nvGraphicFramePr>
        <p:xfrm>
          <a:off x="4064001" y="2131060"/>
          <a:ext cx="1885124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85124">
                  <a:extLst>
                    <a:ext uri="{9D8B030D-6E8A-4147-A177-3AD203B41FA5}">
                      <a16:colId xmlns:a16="http://schemas.microsoft.com/office/drawing/2014/main" val="77574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16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A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6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C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4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8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5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F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671876"/>
                  </a:ext>
                </a:extLst>
              </a:tr>
            </a:tbl>
          </a:graphicData>
        </a:graphic>
      </p:graphicFrame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8F518B58-7478-444F-AEF1-24D713527B4A}"/>
              </a:ext>
            </a:extLst>
          </p:cNvPr>
          <p:cNvCxnSpPr>
            <a:cxnSpLocks/>
          </p:cNvCxnSpPr>
          <p:nvPr/>
        </p:nvCxnSpPr>
        <p:spPr>
          <a:xfrm flipV="1">
            <a:off x="2723321" y="4199282"/>
            <a:ext cx="1340682" cy="126724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80D89284-5D9A-3647-B76F-479F06C44A2E}"/>
              </a:ext>
            </a:extLst>
          </p:cNvPr>
          <p:cNvSpPr/>
          <p:nvPr/>
        </p:nvSpPr>
        <p:spPr>
          <a:xfrm>
            <a:off x="5949125" y="4199282"/>
            <a:ext cx="397663" cy="437321"/>
          </a:xfrm>
          <a:custGeom>
            <a:avLst/>
            <a:gdLst>
              <a:gd name="connsiteX0" fmla="*/ 0 w 397663"/>
              <a:gd name="connsiteY0" fmla="*/ 0 h 437321"/>
              <a:gd name="connsiteX1" fmla="*/ 397565 w 397663"/>
              <a:gd name="connsiteY1" fmla="*/ 159026 h 437321"/>
              <a:gd name="connsiteX2" fmla="*/ 39756 w 397663"/>
              <a:gd name="connsiteY2" fmla="*/ 437321 h 4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663" h="437321">
                <a:moveTo>
                  <a:pt x="0" y="0"/>
                </a:moveTo>
                <a:cubicBezTo>
                  <a:pt x="195469" y="43069"/>
                  <a:pt x="390939" y="86139"/>
                  <a:pt x="397565" y="159026"/>
                </a:cubicBezTo>
                <a:cubicBezTo>
                  <a:pt x="404191" y="231913"/>
                  <a:pt x="72886" y="400878"/>
                  <a:pt x="39756" y="43732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2286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4933-DFF1-AC47-A8B9-AE9E7C50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зондирование ( Удаление)</a:t>
            </a:r>
            <a:endParaRPr lang="en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B76E7D-1492-6349-A5E5-5A6408C58EE3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299599"/>
          <a:ext cx="1885123" cy="333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23">
                  <a:extLst>
                    <a:ext uri="{9D8B030D-6E8A-4147-A177-3AD203B41FA5}">
                      <a16:colId xmlns:a16="http://schemas.microsoft.com/office/drawing/2014/main" val="2952654345"/>
                    </a:ext>
                  </a:extLst>
                </a:gridCol>
              </a:tblGrid>
              <a:tr h="477078">
                <a:tc>
                  <a:txBody>
                    <a:bodyPr/>
                    <a:lstStyle/>
                    <a:p>
                      <a:r>
                        <a:rPr lang="ru-RU" dirty="0" err="1"/>
                        <a:t>Хеш</a:t>
                      </a:r>
                      <a:r>
                        <a:rPr lang="ru-RU" dirty="0"/>
                        <a:t> от 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00545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58121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50337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76949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383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83518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186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CC3F1E-FDED-4043-84DF-C717CD28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80684"/>
              </p:ext>
            </p:extLst>
          </p:nvPr>
        </p:nvGraphicFramePr>
        <p:xfrm>
          <a:off x="4064001" y="2131060"/>
          <a:ext cx="1885124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85124">
                  <a:extLst>
                    <a:ext uri="{9D8B030D-6E8A-4147-A177-3AD203B41FA5}">
                      <a16:colId xmlns:a16="http://schemas.microsoft.com/office/drawing/2014/main" val="77574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16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A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6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4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8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5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F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671876"/>
                  </a:ext>
                </a:extLst>
              </a:tr>
            </a:tbl>
          </a:graphicData>
        </a:graphic>
      </p:graphicFrame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8F518B58-7478-444F-AEF1-24D713527B4A}"/>
              </a:ext>
            </a:extLst>
          </p:cNvPr>
          <p:cNvCxnSpPr>
            <a:cxnSpLocks/>
          </p:cNvCxnSpPr>
          <p:nvPr/>
        </p:nvCxnSpPr>
        <p:spPr>
          <a:xfrm flipV="1">
            <a:off x="2723321" y="3061252"/>
            <a:ext cx="1340680" cy="90812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80D89284-5D9A-3647-B76F-479F06C44A2E}"/>
              </a:ext>
            </a:extLst>
          </p:cNvPr>
          <p:cNvSpPr/>
          <p:nvPr/>
        </p:nvSpPr>
        <p:spPr>
          <a:xfrm>
            <a:off x="5949125" y="3125858"/>
            <a:ext cx="293752" cy="303142"/>
          </a:xfrm>
          <a:custGeom>
            <a:avLst/>
            <a:gdLst>
              <a:gd name="connsiteX0" fmla="*/ 0 w 397663"/>
              <a:gd name="connsiteY0" fmla="*/ 0 h 437321"/>
              <a:gd name="connsiteX1" fmla="*/ 397565 w 397663"/>
              <a:gd name="connsiteY1" fmla="*/ 159026 h 437321"/>
              <a:gd name="connsiteX2" fmla="*/ 39756 w 397663"/>
              <a:gd name="connsiteY2" fmla="*/ 437321 h 4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663" h="437321">
                <a:moveTo>
                  <a:pt x="0" y="0"/>
                </a:moveTo>
                <a:cubicBezTo>
                  <a:pt x="195469" y="43069"/>
                  <a:pt x="390939" y="86139"/>
                  <a:pt x="397565" y="159026"/>
                </a:cubicBezTo>
                <a:cubicBezTo>
                  <a:pt x="404191" y="231913"/>
                  <a:pt x="72886" y="400878"/>
                  <a:pt x="39756" y="43732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03304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4933-DFF1-AC47-A8B9-AE9E7C50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зондирование ( Удаление)</a:t>
            </a:r>
            <a:endParaRPr lang="en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B76E7D-1492-6349-A5E5-5A6408C58EE3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299599"/>
          <a:ext cx="1885123" cy="333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23">
                  <a:extLst>
                    <a:ext uri="{9D8B030D-6E8A-4147-A177-3AD203B41FA5}">
                      <a16:colId xmlns:a16="http://schemas.microsoft.com/office/drawing/2014/main" val="2952654345"/>
                    </a:ext>
                  </a:extLst>
                </a:gridCol>
              </a:tblGrid>
              <a:tr h="477078">
                <a:tc>
                  <a:txBody>
                    <a:bodyPr/>
                    <a:lstStyle/>
                    <a:p>
                      <a:r>
                        <a:rPr lang="ru-RU" dirty="0" err="1"/>
                        <a:t>Хеш</a:t>
                      </a:r>
                      <a:r>
                        <a:rPr lang="ru-RU" dirty="0"/>
                        <a:t> от 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00545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58121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50337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76949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383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83518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186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CC3F1E-FDED-4043-84DF-C717CD28E360}"/>
              </a:ext>
            </a:extLst>
          </p:cNvPr>
          <p:cNvGraphicFramePr>
            <a:graphicFrameLocks noGrp="1"/>
          </p:cNvGraphicFramePr>
          <p:nvPr/>
        </p:nvGraphicFramePr>
        <p:xfrm>
          <a:off x="4064001" y="2131060"/>
          <a:ext cx="1885124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85124">
                  <a:extLst>
                    <a:ext uri="{9D8B030D-6E8A-4147-A177-3AD203B41FA5}">
                      <a16:colId xmlns:a16="http://schemas.microsoft.com/office/drawing/2014/main" val="77574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16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A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6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4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8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5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F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671876"/>
                  </a:ext>
                </a:extLst>
              </a:tr>
            </a:tbl>
          </a:graphicData>
        </a:graphic>
      </p:graphicFrame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8F518B58-7478-444F-AEF1-24D713527B4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723322" y="3429000"/>
            <a:ext cx="1340679" cy="1123124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80D89284-5D9A-3647-B76F-479F06C44A2E}"/>
              </a:ext>
            </a:extLst>
          </p:cNvPr>
          <p:cNvSpPr/>
          <p:nvPr/>
        </p:nvSpPr>
        <p:spPr>
          <a:xfrm>
            <a:off x="5949125" y="3429000"/>
            <a:ext cx="293752" cy="303142"/>
          </a:xfrm>
          <a:custGeom>
            <a:avLst/>
            <a:gdLst>
              <a:gd name="connsiteX0" fmla="*/ 0 w 397663"/>
              <a:gd name="connsiteY0" fmla="*/ 0 h 437321"/>
              <a:gd name="connsiteX1" fmla="*/ 397565 w 397663"/>
              <a:gd name="connsiteY1" fmla="*/ 159026 h 437321"/>
              <a:gd name="connsiteX2" fmla="*/ 39756 w 397663"/>
              <a:gd name="connsiteY2" fmla="*/ 437321 h 4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663" h="437321">
                <a:moveTo>
                  <a:pt x="0" y="0"/>
                </a:moveTo>
                <a:cubicBezTo>
                  <a:pt x="195469" y="43069"/>
                  <a:pt x="390939" y="86139"/>
                  <a:pt x="397565" y="159026"/>
                </a:cubicBezTo>
                <a:cubicBezTo>
                  <a:pt x="404191" y="231913"/>
                  <a:pt x="72886" y="400878"/>
                  <a:pt x="39756" y="43732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2D4B4-1781-4748-82DD-DF082F869709}"/>
              </a:ext>
            </a:extLst>
          </p:cNvPr>
          <p:cNvSpPr txBox="1"/>
          <p:nvPr/>
        </p:nvSpPr>
        <p:spPr>
          <a:xfrm>
            <a:off x="7255565" y="2981739"/>
            <a:ext cx="379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Как понять это отсутствие значений, </a:t>
            </a:r>
          </a:p>
          <a:p>
            <a:r>
              <a:rPr lang="ru-RU" dirty="0"/>
              <a:t>или же удаленное значение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97479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4933-DFF1-AC47-A8B9-AE9E7C50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зондирование ( Удаление)</a:t>
            </a:r>
            <a:endParaRPr lang="en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B76E7D-1492-6349-A5E5-5A6408C58EE3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299599"/>
          <a:ext cx="1885123" cy="333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23">
                  <a:extLst>
                    <a:ext uri="{9D8B030D-6E8A-4147-A177-3AD203B41FA5}">
                      <a16:colId xmlns:a16="http://schemas.microsoft.com/office/drawing/2014/main" val="2952654345"/>
                    </a:ext>
                  </a:extLst>
                </a:gridCol>
              </a:tblGrid>
              <a:tr h="477078">
                <a:tc>
                  <a:txBody>
                    <a:bodyPr/>
                    <a:lstStyle/>
                    <a:p>
                      <a:r>
                        <a:rPr lang="ru-RU" dirty="0" err="1"/>
                        <a:t>Хеш</a:t>
                      </a:r>
                      <a:r>
                        <a:rPr lang="ru-RU" dirty="0"/>
                        <a:t> от 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00545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58121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50337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76949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383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83518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186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CC3F1E-FDED-4043-84DF-C717CD28E360}"/>
              </a:ext>
            </a:extLst>
          </p:cNvPr>
          <p:cNvGraphicFramePr>
            <a:graphicFrameLocks noGrp="1"/>
          </p:cNvGraphicFramePr>
          <p:nvPr/>
        </p:nvGraphicFramePr>
        <p:xfrm>
          <a:off x="4064001" y="2131060"/>
          <a:ext cx="1885124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85124">
                  <a:extLst>
                    <a:ext uri="{9D8B030D-6E8A-4147-A177-3AD203B41FA5}">
                      <a16:colId xmlns:a16="http://schemas.microsoft.com/office/drawing/2014/main" val="77574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16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A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6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4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8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5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F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671876"/>
                  </a:ext>
                </a:extLst>
              </a:tr>
            </a:tbl>
          </a:graphicData>
        </a:graphic>
      </p:graphicFrame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8F518B58-7478-444F-AEF1-24D713527B4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723322" y="3429000"/>
            <a:ext cx="1340679" cy="1123124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80D89284-5D9A-3647-B76F-479F06C44A2E}"/>
              </a:ext>
            </a:extLst>
          </p:cNvPr>
          <p:cNvSpPr/>
          <p:nvPr/>
        </p:nvSpPr>
        <p:spPr>
          <a:xfrm>
            <a:off x="5949125" y="3429000"/>
            <a:ext cx="293752" cy="303142"/>
          </a:xfrm>
          <a:custGeom>
            <a:avLst/>
            <a:gdLst>
              <a:gd name="connsiteX0" fmla="*/ 0 w 397663"/>
              <a:gd name="connsiteY0" fmla="*/ 0 h 437321"/>
              <a:gd name="connsiteX1" fmla="*/ 397565 w 397663"/>
              <a:gd name="connsiteY1" fmla="*/ 159026 h 437321"/>
              <a:gd name="connsiteX2" fmla="*/ 39756 w 397663"/>
              <a:gd name="connsiteY2" fmla="*/ 437321 h 4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663" h="437321">
                <a:moveTo>
                  <a:pt x="0" y="0"/>
                </a:moveTo>
                <a:cubicBezTo>
                  <a:pt x="195469" y="43069"/>
                  <a:pt x="390939" y="86139"/>
                  <a:pt x="397565" y="159026"/>
                </a:cubicBezTo>
                <a:cubicBezTo>
                  <a:pt x="404191" y="231913"/>
                  <a:pt x="72886" y="400878"/>
                  <a:pt x="39756" y="43732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2D4B4-1781-4748-82DD-DF082F869709}"/>
              </a:ext>
            </a:extLst>
          </p:cNvPr>
          <p:cNvSpPr txBox="1"/>
          <p:nvPr/>
        </p:nvSpPr>
        <p:spPr>
          <a:xfrm>
            <a:off x="7255565" y="2981739"/>
            <a:ext cx="3099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Вариант 1: специальный флаг</a:t>
            </a:r>
          </a:p>
          <a:p>
            <a:r>
              <a:rPr lang="ru-RU" dirty="0"/>
              <a:t>Вариант 2: перемещение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82113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4933-DFF1-AC47-A8B9-AE9E7C50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зондирование ( Удаление)</a:t>
            </a:r>
            <a:endParaRPr lang="en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B76E7D-1492-6349-A5E5-5A6408C58EE3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299599"/>
          <a:ext cx="1885123" cy="333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23">
                  <a:extLst>
                    <a:ext uri="{9D8B030D-6E8A-4147-A177-3AD203B41FA5}">
                      <a16:colId xmlns:a16="http://schemas.microsoft.com/office/drawing/2014/main" val="2952654345"/>
                    </a:ext>
                  </a:extLst>
                </a:gridCol>
              </a:tblGrid>
              <a:tr h="477078">
                <a:tc>
                  <a:txBody>
                    <a:bodyPr/>
                    <a:lstStyle/>
                    <a:p>
                      <a:r>
                        <a:rPr lang="ru-RU" dirty="0" err="1"/>
                        <a:t>Хеш</a:t>
                      </a:r>
                      <a:r>
                        <a:rPr lang="ru-RU" dirty="0"/>
                        <a:t> от 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00545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58121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50337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76949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383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83518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186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CC3F1E-FDED-4043-84DF-C717CD28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97093"/>
              </p:ext>
            </p:extLst>
          </p:nvPr>
        </p:nvGraphicFramePr>
        <p:xfrm>
          <a:off x="4064001" y="2131060"/>
          <a:ext cx="1885124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85124">
                  <a:extLst>
                    <a:ext uri="{9D8B030D-6E8A-4147-A177-3AD203B41FA5}">
                      <a16:colId xmlns:a16="http://schemas.microsoft.com/office/drawing/2014/main" val="77574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16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A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6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4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8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5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F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671876"/>
                  </a:ext>
                </a:extLst>
              </a:tr>
            </a:tbl>
          </a:graphicData>
        </a:graphic>
      </p:graphicFrame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8F518B58-7478-444F-AEF1-24D713527B4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723322" y="3429000"/>
            <a:ext cx="1340679" cy="1123124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80D89284-5D9A-3647-B76F-479F06C44A2E}"/>
              </a:ext>
            </a:extLst>
          </p:cNvPr>
          <p:cNvSpPr/>
          <p:nvPr/>
        </p:nvSpPr>
        <p:spPr>
          <a:xfrm>
            <a:off x="5949125" y="3429000"/>
            <a:ext cx="293752" cy="303142"/>
          </a:xfrm>
          <a:custGeom>
            <a:avLst/>
            <a:gdLst>
              <a:gd name="connsiteX0" fmla="*/ 0 w 397663"/>
              <a:gd name="connsiteY0" fmla="*/ 0 h 437321"/>
              <a:gd name="connsiteX1" fmla="*/ 397565 w 397663"/>
              <a:gd name="connsiteY1" fmla="*/ 159026 h 437321"/>
              <a:gd name="connsiteX2" fmla="*/ 39756 w 397663"/>
              <a:gd name="connsiteY2" fmla="*/ 437321 h 4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663" h="437321">
                <a:moveTo>
                  <a:pt x="0" y="0"/>
                </a:moveTo>
                <a:cubicBezTo>
                  <a:pt x="195469" y="43069"/>
                  <a:pt x="390939" y="86139"/>
                  <a:pt x="397565" y="159026"/>
                </a:cubicBezTo>
                <a:cubicBezTo>
                  <a:pt x="404191" y="231913"/>
                  <a:pt x="72886" y="400878"/>
                  <a:pt x="39756" y="43732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2D4B4-1781-4748-82DD-DF082F869709}"/>
              </a:ext>
            </a:extLst>
          </p:cNvPr>
          <p:cNvSpPr txBox="1"/>
          <p:nvPr/>
        </p:nvSpPr>
        <p:spPr>
          <a:xfrm>
            <a:off x="7255565" y="2981739"/>
            <a:ext cx="3099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Вариант 1: специальный флаг</a:t>
            </a:r>
          </a:p>
          <a:p>
            <a:r>
              <a:rPr lang="ru-RU" dirty="0"/>
              <a:t>Вариант 2: перемещение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61554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4933-DFF1-AC47-A8B9-AE9E7C50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зондирование ( Удаление)</a:t>
            </a:r>
            <a:endParaRPr lang="en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B76E7D-1492-6349-A5E5-5A6408C58EE3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299599"/>
          <a:ext cx="1885123" cy="333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23">
                  <a:extLst>
                    <a:ext uri="{9D8B030D-6E8A-4147-A177-3AD203B41FA5}">
                      <a16:colId xmlns:a16="http://schemas.microsoft.com/office/drawing/2014/main" val="2952654345"/>
                    </a:ext>
                  </a:extLst>
                </a:gridCol>
              </a:tblGrid>
              <a:tr h="477078">
                <a:tc>
                  <a:txBody>
                    <a:bodyPr/>
                    <a:lstStyle/>
                    <a:p>
                      <a:r>
                        <a:rPr lang="ru-RU" dirty="0" err="1"/>
                        <a:t>Хеш</a:t>
                      </a:r>
                      <a:r>
                        <a:rPr lang="ru-RU" dirty="0"/>
                        <a:t> от 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00545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58121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50337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76949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383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83518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186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CC3F1E-FDED-4043-84DF-C717CD28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97872"/>
              </p:ext>
            </p:extLst>
          </p:nvPr>
        </p:nvGraphicFramePr>
        <p:xfrm>
          <a:off x="4064001" y="2131060"/>
          <a:ext cx="1885124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85124">
                  <a:extLst>
                    <a:ext uri="{9D8B030D-6E8A-4147-A177-3AD203B41FA5}">
                      <a16:colId xmlns:a16="http://schemas.microsoft.com/office/drawing/2014/main" val="77574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16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A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6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4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8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5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671876"/>
                  </a:ext>
                </a:extLst>
              </a:tr>
            </a:tbl>
          </a:graphicData>
        </a:graphic>
      </p:graphicFrame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8F518B58-7478-444F-AEF1-24D713527B4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723322" y="3429000"/>
            <a:ext cx="1340679" cy="1123126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80D89284-5D9A-3647-B76F-479F06C44A2E}"/>
              </a:ext>
            </a:extLst>
          </p:cNvPr>
          <p:cNvSpPr/>
          <p:nvPr/>
        </p:nvSpPr>
        <p:spPr>
          <a:xfrm>
            <a:off x="5949125" y="3429000"/>
            <a:ext cx="293752" cy="303142"/>
          </a:xfrm>
          <a:custGeom>
            <a:avLst/>
            <a:gdLst>
              <a:gd name="connsiteX0" fmla="*/ 0 w 397663"/>
              <a:gd name="connsiteY0" fmla="*/ 0 h 437321"/>
              <a:gd name="connsiteX1" fmla="*/ 397565 w 397663"/>
              <a:gd name="connsiteY1" fmla="*/ 159026 h 437321"/>
              <a:gd name="connsiteX2" fmla="*/ 39756 w 397663"/>
              <a:gd name="connsiteY2" fmla="*/ 437321 h 4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663" h="437321">
                <a:moveTo>
                  <a:pt x="0" y="0"/>
                </a:moveTo>
                <a:cubicBezTo>
                  <a:pt x="195469" y="43069"/>
                  <a:pt x="390939" y="86139"/>
                  <a:pt x="397565" y="159026"/>
                </a:cubicBezTo>
                <a:cubicBezTo>
                  <a:pt x="404191" y="231913"/>
                  <a:pt x="72886" y="400878"/>
                  <a:pt x="39756" y="43732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2D4B4-1781-4748-82DD-DF082F869709}"/>
              </a:ext>
            </a:extLst>
          </p:cNvPr>
          <p:cNvSpPr txBox="1"/>
          <p:nvPr/>
        </p:nvSpPr>
        <p:spPr>
          <a:xfrm>
            <a:off x="7255565" y="2981739"/>
            <a:ext cx="3099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Вариант 1: специальный флаг</a:t>
            </a:r>
          </a:p>
          <a:p>
            <a:r>
              <a:rPr lang="ru-RU" dirty="0"/>
              <a:t>Вариант 2: перемещение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88777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4933-DFF1-AC47-A8B9-AE9E7C50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зондирование ( Удаление)</a:t>
            </a:r>
            <a:endParaRPr lang="en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B76E7D-1492-6349-A5E5-5A6408C58EE3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299599"/>
          <a:ext cx="1885123" cy="333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23">
                  <a:extLst>
                    <a:ext uri="{9D8B030D-6E8A-4147-A177-3AD203B41FA5}">
                      <a16:colId xmlns:a16="http://schemas.microsoft.com/office/drawing/2014/main" val="2952654345"/>
                    </a:ext>
                  </a:extLst>
                </a:gridCol>
              </a:tblGrid>
              <a:tr h="477078">
                <a:tc>
                  <a:txBody>
                    <a:bodyPr/>
                    <a:lstStyle/>
                    <a:p>
                      <a:r>
                        <a:rPr lang="ru-RU" dirty="0" err="1"/>
                        <a:t>Хеш</a:t>
                      </a:r>
                      <a:r>
                        <a:rPr lang="ru-RU" dirty="0"/>
                        <a:t> от 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00545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58121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50337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76949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383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83518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RU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186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CC3F1E-FDED-4043-84DF-C717CD28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48878"/>
              </p:ext>
            </p:extLst>
          </p:nvPr>
        </p:nvGraphicFramePr>
        <p:xfrm>
          <a:off x="4064001" y="2131060"/>
          <a:ext cx="1549718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49718">
                  <a:extLst>
                    <a:ext uri="{9D8B030D-6E8A-4147-A177-3AD203B41FA5}">
                      <a16:colId xmlns:a16="http://schemas.microsoft.com/office/drawing/2014/main" val="77574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16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A | </a:t>
                      </a:r>
                      <a:r>
                        <a:rPr lang="ru-RU" dirty="0"/>
                        <a:t>значение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6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F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4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8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 | </a:t>
                      </a:r>
                      <a:r>
                        <a:rPr lang="ru-RU" dirty="0"/>
                        <a:t>значение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5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671876"/>
                  </a:ext>
                </a:extLst>
              </a:tr>
            </a:tbl>
          </a:graphicData>
        </a:graphic>
      </p:graphicFrame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8F518B58-7478-444F-AEF1-24D713527B4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723322" y="3429000"/>
            <a:ext cx="1340679" cy="1123124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F2D4B4-1781-4748-82DD-DF082F869709}"/>
              </a:ext>
            </a:extLst>
          </p:cNvPr>
          <p:cNvSpPr txBox="1"/>
          <p:nvPr/>
        </p:nvSpPr>
        <p:spPr>
          <a:xfrm>
            <a:off x="7255565" y="2981739"/>
            <a:ext cx="3099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Вариант 1: специальный флаг</a:t>
            </a:r>
          </a:p>
          <a:p>
            <a:r>
              <a:rPr lang="ru-RU" dirty="0"/>
              <a:t>Вариант 2: перемещение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65606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26C6-322F-5248-A4F7-7E64B2C7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Неуникальные ключи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AF21-0108-C04C-8201-25424DDA2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01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Вариант 1. Отдельные связные списки</a:t>
            </a:r>
            <a:endParaRPr lang="en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5F956C-B218-6647-AFDD-6DD4DA3F1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358461"/>
              </p:ext>
            </p:extLst>
          </p:nvPr>
        </p:nvGraphicFramePr>
        <p:xfrm>
          <a:off x="421861" y="2588222"/>
          <a:ext cx="11684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66502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66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669820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B78FE5-1A79-0749-B980-1046D0B86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95781"/>
              </p:ext>
            </p:extLst>
          </p:nvPr>
        </p:nvGraphicFramePr>
        <p:xfrm>
          <a:off x="5130248" y="2638249"/>
          <a:ext cx="1931504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31504">
                  <a:extLst>
                    <a:ext uri="{9D8B030D-6E8A-4147-A177-3AD203B41FA5}">
                      <a16:colId xmlns:a16="http://schemas.microsoft.com/office/drawing/2014/main" val="3700397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8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 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7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 3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442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578E86-B783-6544-A059-EB392BECA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89435"/>
              </p:ext>
            </p:extLst>
          </p:nvPr>
        </p:nvGraphicFramePr>
        <p:xfrm>
          <a:off x="3791779" y="4281519"/>
          <a:ext cx="1931504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31504">
                  <a:extLst>
                    <a:ext uri="{9D8B030D-6E8A-4147-A177-3AD203B41FA5}">
                      <a16:colId xmlns:a16="http://schemas.microsoft.com/office/drawing/2014/main" val="3700397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8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 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7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44281"/>
                  </a:ext>
                </a:extLst>
              </a:tr>
            </a:tbl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A6CF3C1E-7821-A141-8594-8791CAA4244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90261" y="2876385"/>
            <a:ext cx="3539987" cy="318124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972B2C87-D139-104B-A1D1-BE099F33E9D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590261" y="3144482"/>
            <a:ext cx="2201518" cy="1693297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58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8BF1-3469-1D4A-A00C-38717E0C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структуры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C1490-3310-B94F-97AF-66752ACDD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Хранение данных </a:t>
            </a:r>
          </a:p>
          <a:p>
            <a:pPr lvl="1"/>
            <a:r>
              <a:rPr lang="ru-RU" dirty="0"/>
              <a:t>Как расположить структуры данных в памяти или на странице и какая информация требуется, чтобы организовать эффективный доступ</a:t>
            </a:r>
          </a:p>
          <a:p>
            <a:r>
              <a:rPr lang="en-RU" dirty="0"/>
              <a:t>Concurrency (</a:t>
            </a:r>
            <a:r>
              <a:rPr lang="ru-RU" dirty="0"/>
              <a:t>одновременность)</a:t>
            </a:r>
          </a:p>
          <a:p>
            <a:pPr lvl="1"/>
            <a:r>
              <a:rPr lang="ru-RU" dirty="0"/>
              <a:t>Как несколько потоков будут получать доступ в одно и тоже время к одним и тем же структурам данных.</a:t>
            </a:r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ru-RU" dirty="0"/>
              <a:t>В рамках текущей лекции часто будет предполагаться работы в одном потоке для простоты </a:t>
            </a:r>
          </a:p>
        </p:txBody>
      </p:sp>
    </p:spTree>
    <p:extLst>
      <p:ext uri="{BB962C8B-B14F-4D97-AF65-F5344CB8AC3E}">
        <p14:creationId xmlns:p14="http://schemas.microsoft.com/office/powerpoint/2010/main" val="618810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3C4E-DF38-A344-AD86-36554128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Неуникальные ключи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133A-3D0E-864D-8515-3EFD4129F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90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Вариант 2. Повторяющиеся ключи</a:t>
            </a:r>
            <a:endParaRPr lang="en-R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C08FA4-96E5-DB4C-8ADA-3BA901889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58887"/>
              </p:ext>
            </p:extLst>
          </p:nvPr>
        </p:nvGraphicFramePr>
        <p:xfrm>
          <a:off x="1018209" y="3164692"/>
          <a:ext cx="8128000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83753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| </a:t>
                      </a:r>
                      <a:r>
                        <a:rPr lang="ru-RU" dirty="0" err="1"/>
                        <a:t>значеник</a:t>
                      </a:r>
                      <a:r>
                        <a:rPr lang="ru-RU" dirty="0"/>
                        <a:t> 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06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 | </a:t>
                      </a:r>
                      <a:r>
                        <a:rPr lang="ru-RU" dirty="0"/>
                        <a:t>значение 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4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 </a:t>
                      </a:r>
                      <a:r>
                        <a:rPr lang="en-US" dirty="0"/>
                        <a:t>| </a:t>
                      </a:r>
                      <a:r>
                        <a:rPr lang="ru-RU" dirty="0"/>
                        <a:t>значение 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49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| </a:t>
                      </a:r>
                      <a:r>
                        <a:rPr lang="ru-RU" dirty="0"/>
                        <a:t>значение 3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8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 | </a:t>
                      </a:r>
                      <a:r>
                        <a:rPr lang="ru-RU" dirty="0"/>
                        <a:t>значение 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48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36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0FDA-30D8-CB45-BE8A-48747A72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Hood Hashing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368BE-56EF-9B44-82B2-429CDF13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Первая реализация была в 1986 году </a:t>
            </a:r>
          </a:p>
          <a:p>
            <a:r>
              <a:rPr lang="en-GB" dirty="0"/>
              <a:t>P. </a:t>
            </a:r>
            <a:r>
              <a:rPr lang="en-GB" dirty="0" err="1"/>
              <a:t>Celis</a:t>
            </a:r>
            <a:r>
              <a:rPr lang="en-GB" dirty="0"/>
              <a:t>. Robin Hood Hashing. PhD thesis, University of Waterloo, Waterloo, Ont., Canada,</a:t>
            </a:r>
            <a:r>
              <a:rPr lang="ru-RU" dirty="0"/>
              <a:t> </a:t>
            </a:r>
            <a:r>
              <a:rPr lang="en-GB" dirty="0"/>
              <a:t>Canada, 1986.</a:t>
            </a:r>
          </a:p>
          <a:p>
            <a:r>
              <a:rPr lang="ru-RU" dirty="0"/>
              <a:t>Переработанная версия была в </a:t>
            </a:r>
            <a:r>
              <a:rPr lang="en-US" dirty="0"/>
              <a:t>Rust collections </a:t>
            </a:r>
          </a:p>
          <a:p>
            <a:r>
              <a:rPr lang="ru-RU" dirty="0"/>
              <a:t>Алгоритм крадет у «богатых», и передает «бедным». Под богатым понимается, удачные величины, которые нашли слот близко к реальному значению хеш-функции</a:t>
            </a:r>
            <a:endParaRPr lang="en-GB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31949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2FA4-20E3-624F-A2E7-88FA22E7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Hood </a:t>
            </a:r>
            <a:r>
              <a:rPr lang="en-US" dirty="0" err="1"/>
              <a:t>Hashind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678E-E793-1641-9FEC-D4C54689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Введем понятие </a:t>
            </a:r>
            <a:r>
              <a:rPr lang="en-US" dirty="0"/>
              <a:t>DFB (Distance From expected Bucket) – </a:t>
            </a:r>
            <a:r>
              <a:rPr lang="ru-RU" dirty="0"/>
              <a:t>расстояние от ожидаемого слота. </a:t>
            </a:r>
          </a:p>
          <a:p>
            <a:r>
              <a:rPr lang="ru-RU" dirty="0"/>
              <a:t>Алгоритм </a:t>
            </a:r>
            <a:r>
              <a:rPr lang="en-US" dirty="0"/>
              <a:t>Robin Hood</a:t>
            </a:r>
            <a:r>
              <a:rPr lang="ru-RU" dirty="0"/>
              <a:t> решает проблему неравенства  в момент вставки, осуществляя процедуру сдвига уже существующих вставок. </a:t>
            </a:r>
          </a:p>
          <a:p>
            <a:r>
              <a:rPr lang="ru-RU" dirty="0"/>
              <a:t>Когда элемент алгоритма имеет больший </a:t>
            </a:r>
            <a:r>
              <a:rPr lang="en-US" dirty="0"/>
              <a:t>DFB, </a:t>
            </a:r>
            <a:r>
              <a:rPr lang="ru-RU" dirty="0"/>
              <a:t>чем элемент, занявший слот, то происходит замена одного элемента на другой, и продолжается поиск свободного слота.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67163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AE83-E290-C74F-9D90-A531F401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Hood Hashing</a:t>
            </a:r>
            <a:r>
              <a:rPr lang="ru-RU" dirty="0"/>
              <a:t>. Вставка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F12511-3D40-BE42-9189-D70AE9967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044437"/>
              </p:ext>
            </p:extLst>
          </p:nvPr>
        </p:nvGraphicFramePr>
        <p:xfrm>
          <a:off x="778858" y="1691370"/>
          <a:ext cx="1036455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C[1]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71914-8EBF-3B42-BBFE-486CFB3D59FC}"/>
              </a:ext>
            </a:extLst>
          </p:cNvPr>
          <p:cNvSpPr txBox="1"/>
          <p:nvPr/>
        </p:nvSpPr>
        <p:spPr>
          <a:xfrm>
            <a:off x="0" y="4054110"/>
            <a:ext cx="237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скобках указано </a:t>
            </a:r>
            <a:r>
              <a:rPr lang="en-US" dirty="0"/>
              <a:t>DFB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78056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AE83-E290-C74F-9D90-A531F401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Hood Hashing</a:t>
            </a:r>
            <a:r>
              <a:rPr lang="ru-RU" dirty="0"/>
              <a:t>. Вставка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F12511-3D40-BE42-9189-D70AE9967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997794"/>
              </p:ext>
            </p:extLst>
          </p:nvPr>
        </p:nvGraphicFramePr>
        <p:xfrm>
          <a:off x="1262001" y="1485759"/>
          <a:ext cx="1036455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C[1]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71914-8EBF-3B42-BBFE-486CFB3D59FC}"/>
              </a:ext>
            </a:extLst>
          </p:cNvPr>
          <p:cNvSpPr txBox="1"/>
          <p:nvPr/>
        </p:nvSpPr>
        <p:spPr>
          <a:xfrm>
            <a:off x="74624" y="3819170"/>
            <a:ext cx="237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скобках указано </a:t>
            </a:r>
            <a:r>
              <a:rPr lang="en-US" dirty="0"/>
              <a:t>DFB</a:t>
            </a:r>
            <a:endParaRPr lang="en-RU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E9F63E0-3E01-2347-BADF-8AF78C24A079}"/>
              </a:ext>
            </a:extLst>
          </p:cNvPr>
          <p:cNvSpPr/>
          <p:nvPr/>
        </p:nvSpPr>
        <p:spPr>
          <a:xfrm>
            <a:off x="790640" y="1594130"/>
            <a:ext cx="471361" cy="18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33626-02E7-C647-BBC4-0F14E95306D0}"/>
              </a:ext>
            </a:extLst>
          </p:cNvPr>
          <p:cNvSpPr txBox="1"/>
          <p:nvPr/>
        </p:nvSpPr>
        <p:spPr>
          <a:xfrm>
            <a:off x="0" y="148575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E[0]</a:t>
            </a:r>
          </a:p>
        </p:txBody>
      </p:sp>
    </p:spTree>
    <p:extLst>
      <p:ext uri="{BB962C8B-B14F-4D97-AF65-F5344CB8AC3E}">
        <p14:creationId xmlns:p14="http://schemas.microsoft.com/office/powerpoint/2010/main" val="2966440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AE83-E290-C74F-9D90-A531F401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Hood Hashing</a:t>
            </a:r>
            <a:r>
              <a:rPr lang="ru-RU" dirty="0"/>
              <a:t>. Вставка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F12511-3D40-BE42-9189-D70AE9967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074653"/>
              </p:ext>
            </p:extLst>
          </p:nvPr>
        </p:nvGraphicFramePr>
        <p:xfrm>
          <a:off x="1294726" y="1583137"/>
          <a:ext cx="1036455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C[1]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71914-8EBF-3B42-BBFE-486CFB3D59FC}"/>
              </a:ext>
            </a:extLst>
          </p:cNvPr>
          <p:cNvSpPr txBox="1"/>
          <p:nvPr/>
        </p:nvSpPr>
        <p:spPr>
          <a:xfrm>
            <a:off x="226577" y="4227252"/>
            <a:ext cx="237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скобках указано </a:t>
            </a:r>
            <a:r>
              <a:rPr lang="en-US" dirty="0"/>
              <a:t>DFB</a:t>
            </a:r>
            <a:endParaRPr lang="en-RU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E9F63E0-3E01-2347-BADF-8AF78C24A079}"/>
              </a:ext>
            </a:extLst>
          </p:cNvPr>
          <p:cNvSpPr/>
          <p:nvPr/>
        </p:nvSpPr>
        <p:spPr>
          <a:xfrm>
            <a:off x="823365" y="1986867"/>
            <a:ext cx="471361" cy="18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33626-02E7-C647-BBC4-0F14E95306D0}"/>
              </a:ext>
            </a:extLst>
          </p:cNvPr>
          <p:cNvSpPr txBox="1"/>
          <p:nvPr/>
        </p:nvSpPr>
        <p:spPr>
          <a:xfrm>
            <a:off x="162198" y="189208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E[1]</a:t>
            </a:r>
          </a:p>
        </p:txBody>
      </p:sp>
    </p:spTree>
    <p:extLst>
      <p:ext uri="{BB962C8B-B14F-4D97-AF65-F5344CB8AC3E}">
        <p14:creationId xmlns:p14="http://schemas.microsoft.com/office/powerpoint/2010/main" val="3574788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AE83-E290-C74F-9D90-A531F401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Hood Hashing</a:t>
            </a:r>
            <a:r>
              <a:rPr lang="ru-RU" dirty="0"/>
              <a:t>. Вставка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F12511-3D40-BE42-9189-D70AE9967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265470"/>
              </p:ext>
            </p:extLst>
          </p:nvPr>
        </p:nvGraphicFramePr>
        <p:xfrm>
          <a:off x="1132528" y="1832981"/>
          <a:ext cx="1036455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C[1]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71914-8EBF-3B42-BBFE-486CFB3D59FC}"/>
              </a:ext>
            </a:extLst>
          </p:cNvPr>
          <p:cNvSpPr txBox="1"/>
          <p:nvPr/>
        </p:nvSpPr>
        <p:spPr>
          <a:xfrm>
            <a:off x="80920" y="4346740"/>
            <a:ext cx="237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скобках указано </a:t>
            </a:r>
            <a:r>
              <a:rPr lang="en-US" dirty="0"/>
              <a:t>DFB</a:t>
            </a:r>
            <a:endParaRPr lang="en-RU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E9F63E0-3E01-2347-BADF-8AF78C24A079}"/>
              </a:ext>
            </a:extLst>
          </p:cNvPr>
          <p:cNvSpPr/>
          <p:nvPr/>
        </p:nvSpPr>
        <p:spPr>
          <a:xfrm>
            <a:off x="661167" y="2236711"/>
            <a:ext cx="471361" cy="18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33626-02E7-C647-BBC4-0F14E95306D0}"/>
              </a:ext>
            </a:extLst>
          </p:cNvPr>
          <p:cNvSpPr txBox="1"/>
          <p:nvPr/>
        </p:nvSpPr>
        <p:spPr>
          <a:xfrm>
            <a:off x="0" y="214192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E[1]</a:t>
            </a:r>
          </a:p>
        </p:txBody>
      </p:sp>
    </p:spTree>
    <p:extLst>
      <p:ext uri="{BB962C8B-B14F-4D97-AF65-F5344CB8AC3E}">
        <p14:creationId xmlns:p14="http://schemas.microsoft.com/office/powerpoint/2010/main" val="1470961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AE83-E290-C74F-9D90-A531F401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Hood Hashing</a:t>
            </a:r>
            <a:r>
              <a:rPr lang="ru-RU" dirty="0"/>
              <a:t>. Вставка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F12511-3D40-BE42-9189-D70AE99678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32528" y="1832981"/>
          <a:ext cx="1036455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C[1]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71914-8EBF-3B42-BBFE-486CFB3D59FC}"/>
              </a:ext>
            </a:extLst>
          </p:cNvPr>
          <p:cNvSpPr txBox="1"/>
          <p:nvPr/>
        </p:nvSpPr>
        <p:spPr>
          <a:xfrm>
            <a:off x="45162" y="4491080"/>
            <a:ext cx="237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скобках указано </a:t>
            </a:r>
            <a:r>
              <a:rPr lang="en-US" dirty="0"/>
              <a:t>DFB</a:t>
            </a:r>
            <a:endParaRPr lang="en-RU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E9F63E0-3E01-2347-BADF-8AF78C24A079}"/>
              </a:ext>
            </a:extLst>
          </p:cNvPr>
          <p:cNvSpPr/>
          <p:nvPr/>
        </p:nvSpPr>
        <p:spPr>
          <a:xfrm>
            <a:off x="608064" y="2657497"/>
            <a:ext cx="471361" cy="18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33626-02E7-C647-BBC4-0F14E95306D0}"/>
              </a:ext>
            </a:extLst>
          </p:cNvPr>
          <p:cNvSpPr txBox="1"/>
          <p:nvPr/>
        </p:nvSpPr>
        <p:spPr>
          <a:xfrm>
            <a:off x="0" y="256588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E[2]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F0DE410-6B76-A14B-B37A-86804D7A96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420349"/>
              </p:ext>
            </p:extLst>
          </p:nvPr>
        </p:nvGraphicFramePr>
        <p:xfrm>
          <a:off x="5059545" y="1832981"/>
          <a:ext cx="1036455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E[2]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91F3C068-7DA8-8F46-B275-8082BBFC1956}"/>
              </a:ext>
            </a:extLst>
          </p:cNvPr>
          <p:cNvSpPr/>
          <p:nvPr/>
        </p:nvSpPr>
        <p:spPr>
          <a:xfrm>
            <a:off x="4535081" y="2657497"/>
            <a:ext cx="471361" cy="18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5A60F-EC6A-D74A-961C-0F105EC3A699}"/>
              </a:ext>
            </a:extLst>
          </p:cNvPr>
          <p:cNvSpPr txBox="1"/>
          <p:nvPr/>
        </p:nvSpPr>
        <p:spPr>
          <a:xfrm>
            <a:off x="3915797" y="256588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C[1]</a:t>
            </a:r>
          </a:p>
        </p:txBody>
      </p:sp>
    </p:spTree>
    <p:extLst>
      <p:ext uri="{BB962C8B-B14F-4D97-AF65-F5344CB8AC3E}">
        <p14:creationId xmlns:p14="http://schemas.microsoft.com/office/powerpoint/2010/main" val="32238352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AE83-E290-C74F-9D90-A531F401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Hood Hashing</a:t>
            </a:r>
            <a:r>
              <a:rPr lang="ru-RU" dirty="0"/>
              <a:t>. Вставка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F12511-3D40-BE42-9189-D70AE9967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496124"/>
              </p:ext>
            </p:extLst>
          </p:nvPr>
        </p:nvGraphicFramePr>
        <p:xfrm>
          <a:off x="1132528" y="1832981"/>
          <a:ext cx="1036455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E[2]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71914-8EBF-3B42-BBFE-486CFB3D59FC}"/>
              </a:ext>
            </a:extLst>
          </p:cNvPr>
          <p:cNvSpPr txBox="1"/>
          <p:nvPr/>
        </p:nvSpPr>
        <p:spPr>
          <a:xfrm>
            <a:off x="137564" y="4384979"/>
            <a:ext cx="237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скобках указано </a:t>
            </a:r>
            <a:r>
              <a:rPr lang="en-US" dirty="0"/>
              <a:t>DFB</a:t>
            </a:r>
            <a:endParaRPr lang="en-RU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E9F63E0-3E01-2347-BADF-8AF78C24A079}"/>
              </a:ext>
            </a:extLst>
          </p:cNvPr>
          <p:cNvSpPr/>
          <p:nvPr/>
        </p:nvSpPr>
        <p:spPr>
          <a:xfrm>
            <a:off x="608064" y="3037108"/>
            <a:ext cx="471361" cy="18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33626-02E7-C647-BBC4-0F14E95306D0}"/>
              </a:ext>
            </a:extLst>
          </p:cNvPr>
          <p:cNvSpPr txBox="1"/>
          <p:nvPr/>
        </p:nvSpPr>
        <p:spPr>
          <a:xfrm>
            <a:off x="11305" y="294550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C[2]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F0DE410-6B76-A14B-B37A-86804D7A96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625502"/>
              </p:ext>
            </p:extLst>
          </p:nvPr>
        </p:nvGraphicFramePr>
        <p:xfrm>
          <a:off x="5059545" y="1832981"/>
          <a:ext cx="1036455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E[2]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C[2]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91F3C068-7DA8-8F46-B275-8082BBFC1956}"/>
              </a:ext>
            </a:extLst>
          </p:cNvPr>
          <p:cNvSpPr/>
          <p:nvPr/>
        </p:nvSpPr>
        <p:spPr>
          <a:xfrm>
            <a:off x="4535081" y="3037107"/>
            <a:ext cx="471361" cy="18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5A60F-EC6A-D74A-961C-0F105EC3A699}"/>
              </a:ext>
            </a:extLst>
          </p:cNvPr>
          <p:cNvSpPr txBox="1"/>
          <p:nvPr/>
        </p:nvSpPr>
        <p:spPr>
          <a:xfrm>
            <a:off x="3915797" y="2945501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D[1]</a:t>
            </a:r>
          </a:p>
        </p:txBody>
      </p:sp>
    </p:spTree>
    <p:extLst>
      <p:ext uri="{BB962C8B-B14F-4D97-AF65-F5344CB8AC3E}">
        <p14:creationId xmlns:p14="http://schemas.microsoft.com/office/powerpoint/2010/main" val="21921726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AE83-E290-C74F-9D90-A531F401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55" y="0"/>
            <a:ext cx="10515600" cy="1325563"/>
          </a:xfrm>
        </p:spPr>
        <p:txBody>
          <a:bodyPr/>
          <a:lstStyle/>
          <a:p>
            <a:r>
              <a:rPr lang="en-US" dirty="0"/>
              <a:t>Robin Hood Hashing</a:t>
            </a:r>
            <a:r>
              <a:rPr lang="ru-RU" dirty="0"/>
              <a:t>. Вставка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F12511-3D40-BE42-9189-D70AE9967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03679"/>
              </p:ext>
            </p:extLst>
          </p:nvPr>
        </p:nvGraphicFramePr>
        <p:xfrm>
          <a:off x="1132528" y="1832981"/>
          <a:ext cx="1036455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E[2]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C[2]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71914-8EBF-3B42-BBFE-486CFB3D59FC}"/>
              </a:ext>
            </a:extLst>
          </p:cNvPr>
          <p:cNvSpPr txBox="1"/>
          <p:nvPr/>
        </p:nvSpPr>
        <p:spPr>
          <a:xfrm>
            <a:off x="285555" y="4380773"/>
            <a:ext cx="237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скобках указано </a:t>
            </a:r>
            <a:r>
              <a:rPr lang="en-US" dirty="0"/>
              <a:t>DFB</a:t>
            </a:r>
            <a:endParaRPr lang="en-RU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E9F63E0-3E01-2347-BADF-8AF78C24A079}"/>
              </a:ext>
            </a:extLst>
          </p:cNvPr>
          <p:cNvSpPr/>
          <p:nvPr/>
        </p:nvSpPr>
        <p:spPr>
          <a:xfrm>
            <a:off x="619327" y="3429000"/>
            <a:ext cx="471361" cy="18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4213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A919-6A5E-3843-9929-1E415672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Хеш</a:t>
            </a:r>
            <a:r>
              <a:rPr lang="ru-RU" dirty="0"/>
              <a:t> таблица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F756-5820-2648-8177-551387FF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Хеш</a:t>
            </a:r>
            <a:r>
              <a:rPr lang="ru-RU" dirty="0"/>
              <a:t> таблица – несортированный ассоциативный массив для отображения пары «ключ» – «значение»</a:t>
            </a:r>
          </a:p>
          <a:p>
            <a:pPr marL="0" indent="0">
              <a:buNone/>
            </a:pPr>
            <a:r>
              <a:rPr lang="ru-RU" dirty="0"/>
              <a:t>Для вычисления смещения в массиве заданного ключа используется </a:t>
            </a:r>
            <a:r>
              <a:rPr lang="ru-RU" dirty="0" err="1"/>
              <a:t>хеш</a:t>
            </a:r>
            <a:r>
              <a:rPr lang="ru-RU" dirty="0"/>
              <a:t> – функция.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Сложность в памяти </a:t>
            </a:r>
            <a:r>
              <a:rPr lang="en-US" dirty="0"/>
              <a:t>O(n)</a:t>
            </a:r>
          </a:p>
          <a:p>
            <a:pPr marL="0" indent="0">
              <a:buNone/>
            </a:pPr>
            <a:r>
              <a:rPr lang="ru-RU" dirty="0"/>
              <a:t>Сложность по операциям: в среднем </a:t>
            </a:r>
            <a:r>
              <a:rPr lang="en-US" dirty="0"/>
              <a:t>O(1), </a:t>
            </a:r>
            <a:r>
              <a:rPr lang="ru-RU" dirty="0"/>
              <a:t>в худшем – </a:t>
            </a:r>
            <a:r>
              <a:rPr lang="en-US" dirty="0"/>
              <a:t>O(n)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Стоит отметить, что значение константы часто бывает важным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46493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AE83-E290-C74F-9D90-A531F401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55" y="0"/>
            <a:ext cx="10515600" cy="1325563"/>
          </a:xfrm>
        </p:spPr>
        <p:txBody>
          <a:bodyPr/>
          <a:lstStyle/>
          <a:p>
            <a:r>
              <a:rPr lang="en-US" dirty="0"/>
              <a:t>Robin Hood Hashing</a:t>
            </a:r>
            <a:r>
              <a:rPr lang="ru-RU" dirty="0"/>
              <a:t>. Вставка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F12511-3D40-BE42-9189-D70AE9967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588686"/>
              </p:ext>
            </p:extLst>
          </p:nvPr>
        </p:nvGraphicFramePr>
        <p:xfrm>
          <a:off x="1132528" y="1832981"/>
          <a:ext cx="1036455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E[2]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C[2]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71914-8EBF-3B42-BBFE-486CFB3D59FC}"/>
              </a:ext>
            </a:extLst>
          </p:cNvPr>
          <p:cNvSpPr txBox="1"/>
          <p:nvPr/>
        </p:nvSpPr>
        <p:spPr>
          <a:xfrm>
            <a:off x="285555" y="4380773"/>
            <a:ext cx="237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скобках указано </a:t>
            </a:r>
            <a:r>
              <a:rPr lang="en-US" dirty="0"/>
              <a:t>DFB</a:t>
            </a:r>
            <a:endParaRPr lang="en-RU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E9F63E0-3E01-2347-BADF-8AF78C24A079}"/>
              </a:ext>
            </a:extLst>
          </p:cNvPr>
          <p:cNvSpPr/>
          <p:nvPr/>
        </p:nvSpPr>
        <p:spPr>
          <a:xfrm>
            <a:off x="619327" y="3429000"/>
            <a:ext cx="471361" cy="18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026E-5F16-B148-934A-70F5559E1310}"/>
              </a:ext>
            </a:extLst>
          </p:cNvPr>
          <p:cNvSpPr txBox="1"/>
          <p:nvPr/>
        </p:nvSpPr>
        <p:spPr>
          <a:xfrm>
            <a:off x="347957" y="1129984"/>
            <a:ext cx="387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Разница с линейным зондированием</a:t>
            </a:r>
            <a:endParaRPr lang="en-RU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D8014B56-5F52-0543-AD8F-73581F9138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983098"/>
              </p:ext>
            </p:extLst>
          </p:nvPr>
        </p:nvGraphicFramePr>
        <p:xfrm>
          <a:off x="5893025" y="1832981"/>
          <a:ext cx="1036455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C[1]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45336C9-64A8-C047-8D81-589DBC4B4D0C}"/>
              </a:ext>
            </a:extLst>
          </p:cNvPr>
          <p:cNvSpPr txBox="1"/>
          <p:nvPr/>
        </p:nvSpPr>
        <p:spPr>
          <a:xfrm>
            <a:off x="1100140" y="1476026"/>
            <a:ext cx="128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Robin Hood</a:t>
            </a:r>
          </a:p>
          <a:p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EA9D4-E68C-474F-AE17-CB5F2133E7E4}"/>
              </a:ext>
            </a:extLst>
          </p:cNvPr>
          <p:cNvSpPr txBox="1"/>
          <p:nvPr/>
        </p:nvSpPr>
        <p:spPr>
          <a:xfrm>
            <a:off x="5142889" y="1429859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Линейное зондирование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45107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AE83-E290-C74F-9D90-A531F401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55" y="0"/>
            <a:ext cx="10515600" cy="1325563"/>
          </a:xfrm>
        </p:spPr>
        <p:txBody>
          <a:bodyPr/>
          <a:lstStyle/>
          <a:p>
            <a:r>
              <a:rPr lang="en-US" dirty="0"/>
              <a:t>Robin Hood Hashing. </a:t>
            </a:r>
            <a:r>
              <a:rPr lang="ru-RU" dirty="0"/>
              <a:t>Вставка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F12511-3D40-BE42-9189-D70AE99678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32528" y="1832981"/>
          <a:ext cx="1036455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E[2]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C[2]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71914-8EBF-3B42-BBFE-486CFB3D59FC}"/>
              </a:ext>
            </a:extLst>
          </p:cNvPr>
          <p:cNvSpPr txBox="1"/>
          <p:nvPr/>
        </p:nvSpPr>
        <p:spPr>
          <a:xfrm>
            <a:off x="285555" y="4380773"/>
            <a:ext cx="237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скобках указано </a:t>
            </a:r>
            <a:r>
              <a:rPr lang="en-US" dirty="0"/>
              <a:t>DFB</a:t>
            </a:r>
            <a:endParaRPr lang="en-RU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E9F63E0-3E01-2347-BADF-8AF78C24A079}"/>
              </a:ext>
            </a:extLst>
          </p:cNvPr>
          <p:cNvSpPr/>
          <p:nvPr/>
        </p:nvSpPr>
        <p:spPr>
          <a:xfrm>
            <a:off x="619327" y="3429000"/>
            <a:ext cx="471361" cy="18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026E-5F16-B148-934A-70F5559E1310}"/>
              </a:ext>
            </a:extLst>
          </p:cNvPr>
          <p:cNvSpPr txBox="1"/>
          <p:nvPr/>
        </p:nvSpPr>
        <p:spPr>
          <a:xfrm>
            <a:off x="347957" y="1129984"/>
            <a:ext cx="387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Разница с линейным зондированием</a:t>
            </a:r>
            <a:endParaRPr lang="en-RU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D8014B56-5F52-0543-AD8F-73581F91386C}"/>
              </a:ext>
            </a:extLst>
          </p:cNvPr>
          <p:cNvGraphicFramePr>
            <a:graphicFrameLocks/>
          </p:cNvGraphicFramePr>
          <p:nvPr/>
        </p:nvGraphicFramePr>
        <p:xfrm>
          <a:off x="5893025" y="1832981"/>
          <a:ext cx="1036455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C[1]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45336C9-64A8-C047-8D81-589DBC4B4D0C}"/>
              </a:ext>
            </a:extLst>
          </p:cNvPr>
          <p:cNvSpPr txBox="1"/>
          <p:nvPr/>
        </p:nvSpPr>
        <p:spPr>
          <a:xfrm>
            <a:off x="1100140" y="1476026"/>
            <a:ext cx="128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Robin Hood</a:t>
            </a:r>
          </a:p>
          <a:p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EA9D4-E68C-474F-AE17-CB5F2133E7E4}"/>
              </a:ext>
            </a:extLst>
          </p:cNvPr>
          <p:cNvSpPr txBox="1"/>
          <p:nvPr/>
        </p:nvSpPr>
        <p:spPr>
          <a:xfrm>
            <a:off x="5142889" y="1429859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Линейное зондирование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749979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76AC-1584-3047-AE7D-DE89DD5D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Hood Hashing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54B0-128C-C347-A081-FCD808EA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Результатом применения алгоритма </a:t>
            </a:r>
            <a:r>
              <a:rPr lang="en-US" dirty="0"/>
              <a:t>Robin Hood Hashing </a:t>
            </a:r>
            <a:r>
              <a:rPr lang="ru-RU" dirty="0"/>
              <a:t>является уменьшенная дисперсия</a:t>
            </a:r>
            <a:r>
              <a:rPr lang="en-US" dirty="0"/>
              <a:t>, </a:t>
            </a:r>
            <a:r>
              <a:rPr lang="ru-RU" dirty="0"/>
              <a:t>что позволяет</a:t>
            </a:r>
            <a:br>
              <a:rPr lang="ru-RU" dirty="0"/>
            </a:br>
            <a:r>
              <a:rPr lang="ru-RU" dirty="0"/>
              <a:t>заканчивать поиск горазд быстрее, чем нахождение пустого слота. (как например, при линейном зондировании)</a:t>
            </a:r>
          </a:p>
          <a:p>
            <a:r>
              <a:rPr lang="ru-RU" dirty="0"/>
              <a:t>Если элемент содержит меньший </a:t>
            </a:r>
            <a:r>
              <a:rPr lang="en-US" dirty="0"/>
              <a:t>DFB</a:t>
            </a:r>
            <a:r>
              <a:rPr lang="ru-RU" dirty="0"/>
              <a:t>, чем текущий </a:t>
            </a:r>
            <a:r>
              <a:rPr lang="en-US" dirty="0"/>
              <a:t>DFB </a:t>
            </a:r>
            <a:r>
              <a:rPr lang="ru-RU" dirty="0"/>
              <a:t>в слоте, то можно сделать вывод, что данный элемент отсутствует в </a:t>
            </a:r>
            <a:r>
              <a:rPr lang="ru-RU" dirty="0" err="1"/>
              <a:t>хеш</a:t>
            </a:r>
            <a:r>
              <a:rPr lang="ru-RU" dirty="0"/>
              <a:t> таблице. </a:t>
            </a:r>
            <a:endParaRPr lang="en-RU" dirty="0"/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99415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CC52-AFB6-274B-948B-454B4028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Hood Hashing. </a:t>
            </a:r>
            <a:r>
              <a:rPr lang="ru-RU" dirty="0"/>
              <a:t>Поиск элемента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3521BD-C8C6-AB43-84D3-6F49E3B32D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264619"/>
              </p:ext>
            </p:extLst>
          </p:nvPr>
        </p:nvGraphicFramePr>
        <p:xfrm>
          <a:off x="2939432" y="2047285"/>
          <a:ext cx="1036455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144398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C[2]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3F21186A-B6A7-DC45-B7E4-3C2035DE87DF}"/>
              </a:ext>
            </a:extLst>
          </p:cNvPr>
          <p:cNvSpPr/>
          <p:nvPr/>
        </p:nvSpPr>
        <p:spPr>
          <a:xfrm>
            <a:off x="2484255" y="2136297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9453B-D34E-DD4F-A47E-B04CE145908F}"/>
              </a:ext>
            </a:extLst>
          </p:cNvPr>
          <p:cNvSpPr txBox="1"/>
          <p:nvPr/>
        </p:nvSpPr>
        <p:spPr>
          <a:xfrm>
            <a:off x="2006825" y="203659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F[0]</a:t>
            </a:r>
          </a:p>
        </p:txBody>
      </p:sp>
    </p:spTree>
    <p:extLst>
      <p:ext uri="{BB962C8B-B14F-4D97-AF65-F5344CB8AC3E}">
        <p14:creationId xmlns:p14="http://schemas.microsoft.com/office/powerpoint/2010/main" val="5529157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CC52-AFB6-274B-948B-454B4028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Hood Hashing. </a:t>
            </a:r>
            <a:r>
              <a:rPr lang="ru-RU" dirty="0"/>
              <a:t>Поиск элемента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3521BD-C8C6-AB43-84D3-6F49E3B32D09}"/>
              </a:ext>
            </a:extLst>
          </p:cNvPr>
          <p:cNvGraphicFramePr>
            <a:graphicFrameLocks/>
          </p:cNvGraphicFramePr>
          <p:nvPr/>
        </p:nvGraphicFramePr>
        <p:xfrm>
          <a:off x="2939432" y="2047285"/>
          <a:ext cx="1036455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144398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C[2]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3F21186A-B6A7-DC45-B7E4-3C2035DE87DF}"/>
              </a:ext>
            </a:extLst>
          </p:cNvPr>
          <p:cNvSpPr/>
          <p:nvPr/>
        </p:nvSpPr>
        <p:spPr>
          <a:xfrm>
            <a:off x="2484255" y="2476163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9453B-D34E-DD4F-A47E-B04CE145908F}"/>
              </a:ext>
            </a:extLst>
          </p:cNvPr>
          <p:cNvSpPr txBox="1"/>
          <p:nvPr/>
        </p:nvSpPr>
        <p:spPr>
          <a:xfrm>
            <a:off x="1943799" y="237646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F[1]</a:t>
            </a:r>
          </a:p>
        </p:txBody>
      </p:sp>
    </p:spTree>
    <p:extLst>
      <p:ext uri="{BB962C8B-B14F-4D97-AF65-F5344CB8AC3E}">
        <p14:creationId xmlns:p14="http://schemas.microsoft.com/office/powerpoint/2010/main" val="40328737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CC52-AFB6-274B-948B-454B4028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Hood Hashing. </a:t>
            </a:r>
            <a:r>
              <a:rPr lang="ru-RU" dirty="0"/>
              <a:t>Поиск элемента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3521BD-C8C6-AB43-84D3-6F49E3B32D09}"/>
              </a:ext>
            </a:extLst>
          </p:cNvPr>
          <p:cNvGraphicFramePr>
            <a:graphicFrameLocks/>
          </p:cNvGraphicFramePr>
          <p:nvPr/>
        </p:nvGraphicFramePr>
        <p:xfrm>
          <a:off x="2939432" y="2047285"/>
          <a:ext cx="1036455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144398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C[2]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3F21186A-B6A7-DC45-B7E4-3C2035DE87DF}"/>
              </a:ext>
            </a:extLst>
          </p:cNvPr>
          <p:cNvSpPr/>
          <p:nvPr/>
        </p:nvSpPr>
        <p:spPr>
          <a:xfrm>
            <a:off x="2484255" y="2856488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9453B-D34E-DD4F-A47E-B04CE145908F}"/>
              </a:ext>
            </a:extLst>
          </p:cNvPr>
          <p:cNvSpPr txBox="1"/>
          <p:nvPr/>
        </p:nvSpPr>
        <p:spPr>
          <a:xfrm>
            <a:off x="1935707" y="275678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F[2]</a:t>
            </a:r>
          </a:p>
        </p:txBody>
      </p:sp>
    </p:spTree>
    <p:extLst>
      <p:ext uri="{BB962C8B-B14F-4D97-AF65-F5344CB8AC3E}">
        <p14:creationId xmlns:p14="http://schemas.microsoft.com/office/powerpoint/2010/main" val="8397780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CC52-AFB6-274B-948B-454B4028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Hood Hashing. </a:t>
            </a:r>
            <a:r>
              <a:rPr lang="ru-RU" dirty="0"/>
              <a:t>Поиск элемента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3521BD-C8C6-AB43-84D3-6F49E3B32D09}"/>
              </a:ext>
            </a:extLst>
          </p:cNvPr>
          <p:cNvGraphicFramePr>
            <a:graphicFrameLocks/>
          </p:cNvGraphicFramePr>
          <p:nvPr/>
        </p:nvGraphicFramePr>
        <p:xfrm>
          <a:off x="2939432" y="2047285"/>
          <a:ext cx="1036455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144398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C[2]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3F21186A-B6A7-DC45-B7E4-3C2035DE87DF}"/>
              </a:ext>
            </a:extLst>
          </p:cNvPr>
          <p:cNvSpPr/>
          <p:nvPr/>
        </p:nvSpPr>
        <p:spPr>
          <a:xfrm>
            <a:off x="2484255" y="3259068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F273D-B1BA-3242-824C-FFB42A76EDA6}"/>
              </a:ext>
            </a:extLst>
          </p:cNvPr>
          <p:cNvSpPr txBox="1"/>
          <p:nvPr/>
        </p:nvSpPr>
        <p:spPr>
          <a:xfrm>
            <a:off x="1889022" y="31593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F[3]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B22D4-E5FF-E145-AE7D-77E259C002A7}"/>
              </a:ext>
            </a:extLst>
          </p:cNvPr>
          <p:cNvSpPr txBox="1"/>
          <p:nvPr/>
        </p:nvSpPr>
        <p:spPr>
          <a:xfrm>
            <a:off x="5623965" y="2880765"/>
            <a:ext cx="244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 </a:t>
            </a:r>
            <a:r>
              <a:rPr lang="en-US" dirty="0"/>
              <a:t>&gt; 2 =&gt; </a:t>
            </a:r>
            <a:r>
              <a:rPr lang="ru-RU" dirty="0"/>
              <a:t>Поиск окончен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B8A43-7192-7E47-A8B4-DB00DCC09423}"/>
              </a:ext>
            </a:extLst>
          </p:cNvPr>
          <p:cNvSpPr txBox="1"/>
          <p:nvPr/>
        </p:nvSpPr>
        <p:spPr>
          <a:xfrm>
            <a:off x="1011504" y="4623842"/>
            <a:ext cx="10904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Такой поисковый механизм называется инвариантом алгоритма </a:t>
            </a:r>
            <a:r>
              <a:rPr lang="en-US" dirty="0"/>
              <a:t>Robin Hood. </a:t>
            </a:r>
            <a:endParaRPr lang="en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Было подсчитано, что для успешного поиска в среднем нужно всего 2.6 слота, и </a:t>
            </a:r>
            <a:r>
              <a:rPr lang="en-US" dirty="0"/>
              <a:t>O(ln n ) </a:t>
            </a:r>
            <a:r>
              <a:rPr lang="ru-RU" dirty="0"/>
              <a:t>для неуспешного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273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5ABE-2372-9447-BF45-EAD2ED58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Robin Hood Hashing. </a:t>
            </a:r>
            <a:r>
              <a:rPr lang="ru-RU" dirty="0"/>
              <a:t>Удаление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B9BB-304F-3947-9DD1-F1D3BB85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Удаление в алгоритме </a:t>
            </a:r>
            <a:r>
              <a:rPr lang="en-US" dirty="0"/>
              <a:t>RH </a:t>
            </a:r>
            <a:r>
              <a:rPr lang="ru-RU" dirty="0"/>
              <a:t>сложнее, чем при линейном зондировании. Так как в </a:t>
            </a:r>
            <a:r>
              <a:rPr lang="en-US" dirty="0"/>
              <a:t>RH </a:t>
            </a:r>
            <a:r>
              <a:rPr lang="ru-RU" dirty="0"/>
              <a:t>важно </a:t>
            </a:r>
            <a:r>
              <a:rPr lang="en-US" dirty="0"/>
              <a:t>DFB </a:t>
            </a:r>
            <a:r>
              <a:rPr lang="ru-RU" dirty="0"/>
              <a:t>элемента слота, то нельзя просто логически пометить, что элемент в слоте был удален. </a:t>
            </a:r>
          </a:p>
          <a:p>
            <a:pPr marL="0" indent="0">
              <a:buNone/>
            </a:pPr>
            <a:r>
              <a:rPr lang="ru-RU" dirty="0"/>
              <a:t>Возможные варианты:</a:t>
            </a:r>
          </a:p>
          <a:p>
            <a:r>
              <a:rPr lang="ru-RU" dirty="0"/>
              <a:t>Логически помечать слот удаленным</a:t>
            </a:r>
          </a:p>
          <a:p>
            <a:r>
              <a:rPr lang="ru-RU" dirty="0"/>
              <a:t>Смещать остальные слоты вверх до момента нахождения пустого значения или элемента со значением </a:t>
            </a:r>
            <a:r>
              <a:rPr lang="en-US" dirty="0"/>
              <a:t>DFB = 0</a:t>
            </a:r>
            <a:r>
              <a:rPr lang="ru-RU" dirty="0"/>
              <a:t>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2623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0B01-3622-954C-9BE2-FDF64479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Hood Hashing. </a:t>
            </a:r>
            <a:r>
              <a:rPr lang="ru-RU" dirty="0"/>
              <a:t>Удаление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76228A-A459-0041-9059-9E638EA7AA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834339"/>
              </p:ext>
            </p:extLst>
          </p:nvPr>
        </p:nvGraphicFramePr>
        <p:xfrm>
          <a:off x="743118" y="1869260"/>
          <a:ext cx="1036455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144398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C[2]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47054276-9683-1746-B090-D7C3B09258CF}"/>
              </a:ext>
            </a:extLst>
          </p:cNvPr>
          <p:cNvSpPr/>
          <p:nvPr/>
        </p:nvSpPr>
        <p:spPr>
          <a:xfrm>
            <a:off x="287941" y="2267529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62010-E2A3-8443-9530-80E768147D73}"/>
              </a:ext>
            </a:extLst>
          </p:cNvPr>
          <p:cNvSpPr txBox="1"/>
          <p:nvPr/>
        </p:nvSpPr>
        <p:spPr>
          <a:xfrm>
            <a:off x="127771" y="1311668"/>
            <a:ext cx="370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Необходимо</a:t>
            </a:r>
            <a:r>
              <a:rPr lang="en-US" dirty="0"/>
              <a:t> </a:t>
            </a:r>
            <a:r>
              <a:rPr lang="ru-RU" dirty="0"/>
              <a:t>удалить </a:t>
            </a:r>
            <a:r>
              <a:rPr lang="en-US" dirty="0"/>
              <a:t>B</a:t>
            </a:r>
            <a:r>
              <a:rPr lang="ru-RU" dirty="0"/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48795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0B01-3622-954C-9BE2-FDF64479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Hood Hashing. </a:t>
            </a:r>
            <a:r>
              <a:rPr lang="ru-RU" dirty="0"/>
              <a:t>Удаление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76228A-A459-0041-9059-9E638EA7AA96}"/>
              </a:ext>
            </a:extLst>
          </p:cNvPr>
          <p:cNvGraphicFramePr>
            <a:graphicFrameLocks/>
          </p:cNvGraphicFramePr>
          <p:nvPr/>
        </p:nvGraphicFramePr>
        <p:xfrm>
          <a:off x="743118" y="1869260"/>
          <a:ext cx="1036455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144398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C[2]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47054276-9683-1746-B090-D7C3B09258CF}"/>
              </a:ext>
            </a:extLst>
          </p:cNvPr>
          <p:cNvSpPr/>
          <p:nvPr/>
        </p:nvSpPr>
        <p:spPr>
          <a:xfrm>
            <a:off x="287941" y="2340358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62010-E2A3-8443-9530-80E768147D73}"/>
              </a:ext>
            </a:extLst>
          </p:cNvPr>
          <p:cNvSpPr txBox="1"/>
          <p:nvPr/>
        </p:nvSpPr>
        <p:spPr>
          <a:xfrm>
            <a:off x="79219" y="1225976"/>
            <a:ext cx="370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Необходимо</a:t>
            </a:r>
            <a:r>
              <a:rPr lang="en-US" dirty="0"/>
              <a:t> </a:t>
            </a:r>
            <a:r>
              <a:rPr lang="ru-RU" dirty="0"/>
              <a:t>удалить </a:t>
            </a:r>
            <a:r>
              <a:rPr lang="en-US" dirty="0"/>
              <a:t>B</a:t>
            </a:r>
            <a:r>
              <a:rPr lang="ru-RU" dirty="0"/>
              <a:t> </a:t>
            </a:r>
            <a:endParaRPr lang="en-RU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22DA7D2-A938-1742-9F51-F2887E719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307428"/>
              </p:ext>
            </p:extLst>
          </p:nvPr>
        </p:nvGraphicFramePr>
        <p:xfrm>
          <a:off x="2497741" y="1869260"/>
          <a:ext cx="1036455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144398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C[2]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A410F07D-E50F-DB4C-BDD6-2D213B7B99B9}"/>
              </a:ext>
            </a:extLst>
          </p:cNvPr>
          <p:cNvSpPr/>
          <p:nvPr/>
        </p:nvSpPr>
        <p:spPr>
          <a:xfrm>
            <a:off x="2042564" y="2340358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A3246B9-CF53-C14A-BFDC-822016693FFF}"/>
              </a:ext>
            </a:extLst>
          </p:cNvPr>
          <p:cNvSpPr/>
          <p:nvPr/>
        </p:nvSpPr>
        <p:spPr>
          <a:xfrm>
            <a:off x="3544312" y="2427611"/>
            <a:ext cx="372304" cy="356049"/>
          </a:xfrm>
          <a:custGeom>
            <a:avLst/>
            <a:gdLst>
              <a:gd name="connsiteX0" fmla="*/ 0 w 372304"/>
              <a:gd name="connsiteY0" fmla="*/ 356049 h 356049"/>
              <a:gd name="connsiteX1" fmla="*/ 372233 w 372304"/>
              <a:gd name="connsiteY1" fmla="*/ 194208 h 356049"/>
              <a:gd name="connsiteX2" fmla="*/ 32368 w 372304"/>
              <a:gd name="connsiteY2" fmla="*/ 0 h 3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304" h="356049">
                <a:moveTo>
                  <a:pt x="0" y="356049"/>
                </a:moveTo>
                <a:cubicBezTo>
                  <a:pt x="183419" y="304799"/>
                  <a:pt x="366838" y="253549"/>
                  <a:pt x="372233" y="194208"/>
                </a:cubicBezTo>
                <a:cubicBezTo>
                  <a:pt x="377628" y="134867"/>
                  <a:pt x="74177" y="1349"/>
                  <a:pt x="3236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9843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80CC-C1BD-1C43-8671-DE3AD94D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</a:t>
            </a:r>
            <a:r>
              <a:rPr lang="ru-RU" dirty="0" err="1"/>
              <a:t>хеш</a:t>
            </a:r>
            <a:r>
              <a:rPr lang="ru-RU" dirty="0"/>
              <a:t> таблица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DF05-F9BF-E045-A2DA-A4F57B801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320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Происходит </a:t>
            </a:r>
            <a:r>
              <a:rPr lang="ru-RU" dirty="0" err="1"/>
              <a:t>аллоцирование</a:t>
            </a:r>
            <a:r>
              <a:rPr lang="ru-RU" dirty="0"/>
              <a:t> большого массива, в котором есть один слот для каждого элемента, который вам необходимо хранить.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нахождения записи применяется </a:t>
            </a:r>
            <a:r>
              <a:rPr lang="ru-RU" dirty="0" err="1"/>
              <a:t>хеш</a:t>
            </a:r>
            <a:r>
              <a:rPr lang="ru-RU" dirty="0"/>
              <a:t> функция, определяющая смещение необходимое для получения указателя на ключ</a:t>
            </a:r>
            <a:endParaRPr lang="en-RU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ABAB3088-DBD5-FB4C-973D-85D50C501F2D}"/>
              </a:ext>
            </a:extLst>
          </p:cNvPr>
          <p:cNvSpPr/>
          <p:nvPr/>
        </p:nvSpPr>
        <p:spPr>
          <a:xfrm>
            <a:off x="7523922" y="2136913"/>
            <a:ext cx="467139" cy="5168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E7184852-1EBC-E241-B130-D2BF57CDFD1E}"/>
              </a:ext>
            </a:extLst>
          </p:cNvPr>
          <p:cNvSpPr/>
          <p:nvPr/>
        </p:nvSpPr>
        <p:spPr>
          <a:xfrm>
            <a:off x="7523921" y="4140269"/>
            <a:ext cx="467139" cy="5168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CA29DC65-422F-4841-A2C5-3326BC6E100F}"/>
              </a:ext>
            </a:extLst>
          </p:cNvPr>
          <p:cNvSpPr/>
          <p:nvPr/>
        </p:nvSpPr>
        <p:spPr>
          <a:xfrm>
            <a:off x="7523921" y="2657061"/>
            <a:ext cx="467139" cy="5168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6A074B46-4D22-524C-96AD-6B5264296803}"/>
              </a:ext>
            </a:extLst>
          </p:cNvPr>
          <p:cNvSpPr/>
          <p:nvPr/>
        </p:nvSpPr>
        <p:spPr>
          <a:xfrm>
            <a:off x="7523921" y="3173896"/>
            <a:ext cx="467139" cy="5168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F3F13-344C-EA4D-BCBE-AC439F042B3D}"/>
              </a:ext>
            </a:extLst>
          </p:cNvPr>
          <p:cNvSpPr txBox="1"/>
          <p:nvPr/>
        </p:nvSpPr>
        <p:spPr>
          <a:xfrm>
            <a:off x="7636303" y="3553860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.</a:t>
            </a:r>
          </a:p>
          <a:p>
            <a:r>
              <a:rPr lang="ru-RU" dirty="0"/>
              <a:t>.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5B7B3-DD2F-F742-94F2-8A9AFECB19B5}"/>
              </a:ext>
            </a:extLst>
          </p:cNvPr>
          <p:cNvSpPr txBox="1"/>
          <p:nvPr/>
        </p:nvSpPr>
        <p:spPr>
          <a:xfrm>
            <a:off x="7222235" y="218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17C1F-C3C6-8D41-B2B0-7C126C582232}"/>
              </a:ext>
            </a:extLst>
          </p:cNvPr>
          <p:cNvSpPr txBox="1"/>
          <p:nvPr/>
        </p:nvSpPr>
        <p:spPr>
          <a:xfrm>
            <a:off x="7222234" y="2706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49352-600C-D64F-A947-6B451C1447A9}"/>
              </a:ext>
            </a:extLst>
          </p:cNvPr>
          <p:cNvSpPr txBox="1"/>
          <p:nvPr/>
        </p:nvSpPr>
        <p:spPr>
          <a:xfrm>
            <a:off x="7222234" y="3250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en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85E9F-8FD6-E14F-84E1-7794470D98CC}"/>
              </a:ext>
            </a:extLst>
          </p:cNvPr>
          <p:cNvSpPr txBox="1"/>
          <p:nvPr/>
        </p:nvSpPr>
        <p:spPr>
          <a:xfrm>
            <a:off x="7222234" y="42001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R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6DBBCC-8097-E042-96BA-2DD6B5B9A1C2}"/>
              </a:ext>
            </a:extLst>
          </p:cNvPr>
          <p:cNvSpPr/>
          <p:nvPr/>
        </p:nvSpPr>
        <p:spPr>
          <a:xfrm>
            <a:off x="9531626" y="2395330"/>
            <a:ext cx="1550504" cy="311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j</a:t>
            </a:r>
            <a:r>
              <a:rPr lang="en-RU" dirty="0">
                <a:solidFill>
                  <a:schemeClr val="tx1"/>
                </a:solidFill>
              </a:rPr>
              <a:t>test1</a:t>
            </a:r>
            <a:endParaRPr lang="en-R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1F0F29-F7E6-244C-8EF5-A1A25535253C}"/>
              </a:ext>
            </a:extLst>
          </p:cNvPr>
          <p:cNvSpPr/>
          <p:nvPr/>
        </p:nvSpPr>
        <p:spPr>
          <a:xfrm>
            <a:off x="9531626" y="2915478"/>
            <a:ext cx="1550504" cy="311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>
                <a:solidFill>
                  <a:schemeClr val="tx1"/>
                </a:solidFill>
              </a:rPr>
              <a:t>234test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A577FF-7ED9-2440-A8F1-29FA7222ABEF}"/>
              </a:ext>
            </a:extLst>
          </p:cNvPr>
          <p:cNvSpPr/>
          <p:nvPr/>
        </p:nvSpPr>
        <p:spPr>
          <a:xfrm>
            <a:off x="9531626" y="3892738"/>
            <a:ext cx="1550504" cy="3110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>
                <a:solidFill>
                  <a:schemeClr val="tx1"/>
                </a:solidFill>
              </a:rPr>
              <a:t>jdsds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1CA7599-EF76-B249-A720-42977443D662}"/>
              </a:ext>
            </a:extLst>
          </p:cNvPr>
          <p:cNvCxnSpPr>
            <a:endCxn id="17" idx="1"/>
          </p:cNvCxnSpPr>
          <p:nvPr/>
        </p:nvCxnSpPr>
        <p:spPr>
          <a:xfrm>
            <a:off x="7756071" y="2395330"/>
            <a:ext cx="1775555" cy="155526"/>
          </a:xfrm>
          <a:prstGeom prst="curvedConnector3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B584DF0-B651-2045-8909-B9581CC3A23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756069" y="2915478"/>
            <a:ext cx="1775557" cy="1132786"/>
          </a:xfrm>
          <a:prstGeom prst="curvedConnector3">
            <a:avLst>
              <a:gd name="adj1" fmla="val 23791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E938D6E-42EB-0F48-ADD2-D9AD62B382A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756068" y="3071004"/>
            <a:ext cx="1775558" cy="1337710"/>
          </a:xfrm>
          <a:prstGeom prst="curvedConnector3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6967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0B01-3622-954C-9BE2-FDF64479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38" y="23115"/>
            <a:ext cx="10515600" cy="1325563"/>
          </a:xfrm>
        </p:spPr>
        <p:txBody>
          <a:bodyPr/>
          <a:lstStyle/>
          <a:p>
            <a:r>
              <a:rPr lang="en-US" dirty="0"/>
              <a:t>Robin Hood Hashing. </a:t>
            </a:r>
            <a:r>
              <a:rPr lang="ru-RU" dirty="0"/>
              <a:t>Удаление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76228A-A459-0041-9059-9E638EA7AA96}"/>
              </a:ext>
            </a:extLst>
          </p:cNvPr>
          <p:cNvGraphicFramePr>
            <a:graphicFrameLocks/>
          </p:cNvGraphicFramePr>
          <p:nvPr/>
        </p:nvGraphicFramePr>
        <p:xfrm>
          <a:off x="743118" y="1869260"/>
          <a:ext cx="1036455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144398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C[2]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47054276-9683-1746-B090-D7C3B09258CF}"/>
              </a:ext>
            </a:extLst>
          </p:cNvPr>
          <p:cNvSpPr/>
          <p:nvPr/>
        </p:nvSpPr>
        <p:spPr>
          <a:xfrm>
            <a:off x="287941" y="2340358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62010-E2A3-8443-9530-80E768147D73}"/>
              </a:ext>
            </a:extLst>
          </p:cNvPr>
          <p:cNvSpPr txBox="1"/>
          <p:nvPr/>
        </p:nvSpPr>
        <p:spPr>
          <a:xfrm>
            <a:off x="79219" y="1225976"/>
            <a:ext cx="370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Необходимо</a:t>
            </a:r>
            <a:r>
              <a:rPr lang="en-US" dirty="0"/>
              <a:t> </a:t>
            </a:r>
            <a:r>
              <a:rPr lang="ru-RU" dirty="0"/>
              <a:t>удалить </a:t>
            </a:r>
            <a:r>
              <a:rPr lang="en-US" dirty="0"/>
              <a:t>B</a:t>
            </a:r>
            <a:r>
              <a:rPr lang="ru-RU" dirty="0"/>
              <a:t> </a:t>
            </a:r>
            <a:endParaRPr lang="en-RU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22DA7D2-A938-1742-9F51-F2887E719471}"/>
              </a:ext>
            </a:extLst>
          </p:cNvPr>
          <p:cNvGraphicFramePr>
            <a:graphicFrameLocks/>
          </p:cNvGraphicFramePr>
          <p:nvPr/>
        </p:nvGraphicFramePr>
        <p:xfrm>
          <a:off x="2497741" y="1869260"/>
          <a:ext cx="1036455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144398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C[2]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A410F07D-E50F-DB4C-BDD6-2D213B7B99B9}"/>
              </a:ext>
            </a:extLst>
          </p:cNvPr>
          <p:cNvSpPr/>
          <p:nvPr/>
        </p:nvSpPr>
        <p:spPr>
          <a:xfrm>
            <a:off x="2042564" y="2340358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A3246B9-CF53-C14A-BFDC-822016693FFF}"/>
              </a:ext>
            </a:extLst>
          </p:cNvPr>
          <p:cNvSpPr/>
          <p:nvPr/>
        </p:nvSpPr>
        <p:spPr>
          <a:xfrm>
            <a:off x="3544312" y="2427611"/>
            <a:ext cx="372304" cy="356049"/>
          </a:xfrm>
          <a:custGeom>
            <a:avLst/>
            <a:gdLst>
              <a:gd name="connsiteX0" fmla="*/ 0 w 372304"/>
              <a:gd name="connsiteY0" fmla="*/ 356049 h 356049"/>
              <a:gd name="connsiteX1" fmla="*/ 372233 w 372304"/>
              <a:gd name="connsiteY1" fmla="*/ 194208 h 356049"/>
              <a:gd name="connsiteX2" fmla="*/ 32368 w 372304"/>
              <a:gd name="connsiteY2" fmla="*/ 0 h 3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304" h="356049">
                <a:moveTo>
                  <a:pt x="0" y="356049"/>
                </a:moveTo>
                <a:cubicBezTo>
                  <a:pt x="183419" y="304799"/>
                  <a:pt x="366838" y="253549"/>
                  <a:pt x="372233" y="194208"/>
                </a:cubicBezTo>
                <a:cubicBezTo>
                  <a:pt x="377628" y="134867"/>
                  <a:pt x="74177" y="1349"/>
                  <a:pt x="3236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C538877-A3E3-E94D-9AE8-FB147D78C1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80546"/>
              </p:ext>
            </p:extLst>
          </p:nvPr>
        </p:nvGraphicFramePr>
        <p:xfrm>
          <a:off x="4444550" y="1869260"/>
          <a:ext cx="1036455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144398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C[1]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9086543-3724-8240-9E76-51C086F5AD0C}"/>
              </a:ext>
            </a:extLst>
          </p:cNvPr>
          <p:cNvSpPr/>
          <p:nvPr/>
        </p:nvSpPr>
        <p:spPr>
          <a:xfrm>
            <a:off x="3989373" y="2340358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4E24851-42BD-B84B-9759-DC1182C4620E}"/>
              </a:ext>
            </a:extLst>
          </p:cNvPr>
          <p:cNvSpPr/>
          <p:nvPr/>
        </p:nvSpPr>
        <p:spPr>
          <a:xfrm>
            <a:off x="5481005" y="2801215"/>
            <a:ext cx="372304" cy="356049"/>
          </a:xfrm>
          <a:custGeom>
            <a:avLst/>
            <a:gdLst>
              <a:gd name="connsiteX0" fmla="*/ 0 w 372304"/>
              <a:gd name="connsiteY0" fmla="*/ 356049 h 356049"/>
              <a:gd name="connsiteX1" fmla="*/ 372233 w 372304"/>
              <a:gd name="connsiteY1" fmla="*/ 194208 h 356049"/>
              <a:gd name="connsiteX2" fmla="*/ 32368 w 372304"/>
              <a:gd name="connsiteY2" fmla="*/ 0 h 3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304" h="356049">
                <a:moveTo>
                  <a:pt x="0" y="356049"/>
                </a:moveTo>
                <a:cubicBezTo>
                  <a:pt x="183419" y="304799"/>
                  <a:pt x="366838" y="253549"/>
                  <a:pt x="372233" y="194208"/>
                </a:cubicBezTo>
                <a:cubicBezTo>
                  <a:pt x="377628" y="134867"/>
                  <a:pt x="74177" y="1349"/>
                  <a:pt x="3236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523656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0B01-3622-954C-9BE2-FDF64479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38" y="23115"/>
            <a:ext cx="10515600" cy="1325563"/>
          </a:xfrm>
        </p:spPr>
        <p:txBody>
          <a:bodyPr/>
          <a:lstStyle/>
          <a:p>
            <a:r>
              <a:rPr lang="en-US" dirty="0"/>
              <a:t>Robin Hood Hashing. </a:t>
            </a:r>
            <a:r>
              <a:rPr lang="ru-RU" dirty="0"/>
              <a:t>Удаление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76228A-A459-0041-9059-9E638EA7AA96}"/>
              </a:ext>
            </a:extLst>
          </p:cNvPr>
          <p:cNvGraphicFramePr>
            <a:graphicFrameLocks/>
          </p:cNvGraphicFramePr>
          <p:nvPr/>
        </p:nvGraphicFramePr>
        <p:xfrm>
          <a:off x="743118" y="1869260"/>
          <a:ext cx="1036455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144398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C[2]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47054276-9683-1746-B090-D7C3B09258CF}"/>
              </a:ext>
            </a:extLst>
          </p:cNvPr>
          <p:cNvSpPr/>
          <p:nvPr/>
        </p:nvSpPr>
        <p:spPr>
          <a:xfrm>
            <a:off x="287941" y="2340358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62010-E2A3-8443-9530-80E768147D73}"/>
              </a:ext>
            </a:extLst>
          </p:cNvPr>
          <p:cNvSpPr txBox="1"/>
          <p:nvPr/>
        </p:nvSpPr>
        <p:spPr>
          <a:xfrm>
            <a:off x="79219" y="1225976"/>
            <a:ext cx="370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Необходимо</a:t>
            </a:r>
            <a:r>
              <a:rPr lang="en-US" dirty="0"/>
              <a:t> </a:t>
            </a:r>
            <a:r>
              <a:rPr lang="ru-RU" dirty="0"/>
              <a:t>удалить </a:t>
            </a:r>
            <a:r>
              <a:rPr lang="en-US" dirty="0"/>
              <a:t>B</a:t>
            </a:r>
            <a:r>
              <a:rPr lang="ru-RU" dirty="0"/>
              <a:t> </a:t>
            </a:r>
            <a:endParaRPr lang="en-RU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22DA7D2-A938-1742-9F51-F2887E719471}"/>
              </a:ext>
            </a:extLst>
          </p:cNvPr>
          <p:cNvGraphicFramePr>
            <a:graphicFrameLocks/>
          </p:cNvGraphicFramePr>
          <p:nvPr/>
        </p:nvGraphicFramePr>
        <p:xfrm>
          <a:off x="2497741" y="1869260"/>
          <a:ext cx="1036455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144398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C[2]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A410F07D-E50F-DB4C-BDD6-2D213B7B99B9}"/>
              </a:ext>
            </a:extLst>
          </p:cNvPr>
          <p:cNvSpPr/>
          <p:nvPr/>
        </p:nvSpPr>
        <p:spPr>
          <a:xfrm>
            <a:off x="2042564" y="2340358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A3246B9-CF53-C14A-BFDC-822016693FFF}"/>
              </a:ext>
            </a:extLst>
          </p:cNvPr>
          <p:cNvSpPr/>
          <p:nvPr/>
        </p:nvSpPr>
        <p:spPr>
          <a:xfrm>
            <a:off x="3544312" y="2427611"/>
            <a:ext cx="372304" cy="356049"/>
          </a:xfrm>
          <a:custGeom>
            <a:avLst/>
            <a:gdLst>
              <a:gd name="connsiteX0" fmla="*/ 0 w 372304"/>
              <a:gd name="connsiteY0" fmla="*/ 356049 h 356049"/>
              <a:gd name="connsiteX1" fmla="*/ 372233 w 372304"/>
              <a:gd name="connsiteY1" fmla="*/ 194208 h 356049"/>
              <a:gd name="connsiteX2" fmla="*/ 32368 w 372304"/>
              <a:gd name="connsiteY2" fmla="*/ 0 h 3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304" h="356049">
                <a:moveTo>
                  <a:pt x="0" y="356049"/>
                </a:moveTo>
                <a:cubicBezTo>
                  <a:pt x="183419" y="304799"/>
                  <a:pt x="366838" y="253549"/>
                  <a:pt x="372233" y="194208"/>
                </a:cubicBezTo>
                <a:cubicBezTo>
                  <a:pt x="377628" y="134867"/>
                  <a:pt x="74177" y="1349"/>
                  <a:pt x="3236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C538877-A3E3-E94D-9AE8-FB147D78C1C2}"/>
              </a:ext>
            </a:extLst>
          </p:cNvPr>
          <p:cNvGraphicFramePr>
            <a:graphicFrameLocks/>
          </p:cNvGraphicFramePr>
          <p:nvPr/>
        </p:nvGraphicFramePr>
        <p:xfrm>
          <a:off x="4444550" y="1869260"/>
          <a:ext cx="1036455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144398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C[1]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9086543-3724-8240-9E76-51C086F5AD0C}"/>
              </a:ext>
            </a:extLst>
          </p:cNvPr>
          <p:cNvSpPr/>
          <p:nvPr/>
        </p:nvSpPr>
        <p:spPr>
          <a:xfrm>
            <a:off x="3952994" y="2698694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4E24851-42BD-B84B-9759-DC1182C4620E}"/>
              </a:ext>
            </a:extLst>
          </p:cNvPr>
          <p:cNvSpPr/>
          <p:nvPr/>
        </p:nvSpPr>
        <p:spPr>
          <a:xfrm>
            <a:off x="5481005" y="2801215"/>
            <a:ext cx="372304" cy="356049"/>
          </a:xfrm>
          <a:custGeom>
            <a:avLst/>
            <a:gdLst>
              <a:gd name="connsiteX0" fmla="*/ 0 w 372304"/>
              <a:gd name="connsiteY0" fmla="*/ 356049 h 356049"/>
              <a:gd name="connsiteX1" fmla="*/ 372233 w 372304"/>
              <a:gd name="connsiteY1" fmla="*/ 194208 h 356049"/>
              <a:gd name="connsiteX2" fmla="*/ 32368 w 372304"/>
              <a:gd name="connsiteY2" fmla="*/ 0 h 3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304" h="356049">
                <a:moveTo>
                  <a:pt x="0" y="356049"/>
                </a:moveTo>
                <a:cubicBezTo>
                  <a:pt x="183419" y="304799"/>
                  <a:pt x="366838" y="253549"/>
                  <a:pt x="372233" y="194208"/>
                </a:cubicBezTo>
                <a:cubicBezTo>
                  <a:pt x="377628" y="134867"/>
                  <a:pt x="74177" y="1349"/>
                  <a:pt x="3236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9A22EFC4-335A-FF4B-A653-CBB43377CC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44343"/>
              </p:ext>
            </p:extLst>
          </p:nvPr>
        </p:nvGraphicFramePr>
        <p:xfrm>
          <a:off x="6517460" y="1869259"/>
          <a:ext cx="1036455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144398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C[1]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17D67AD7-846E-7745-9A9E-1E376575331C}"/>
              </a:ext>
            </a:extLst>
          </p:cNvPr>
          <p:cNvSpPr/>
          <p:nvPr/>
        </p:nvSpPr>
        <p:spPr>
          <a:xfrm>
            <a:off x="6041308" y="3072297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DE2C3DC-2BB2-7F40-831C-B580F5F7D0FB}"/>
              </a:ext>
            </a:extLst>
          </p:cNvPr>
          <p:cNvSpPr/>
          <p:nvPr/>
        </p:nvSpPr>
        <p:spPr>
          <a:xfrm>
            <a:off x="7574890" y="3157263"/>
            <a:ext cx="372304" cy="356049"/>
          </a:xfrm>
          <a:custGeom>
            <a:avLst/>
            <a:gdLst>
              <a:gd name="connsiteX0" fmla="*/ 0 w 372304"/>
              <a:gd name="connsiteY0" fmla="*/ 356049 h 356049"/>
              <a:gd name="connsiteX1" fmla="*/ 372233 w 372304"/>
              <a:gd name="connsiteY1" fmla="*/ 194208 h 356049"/>
              <a:gd name="connsiteX2" fmla="*/ 32368 w 372304"/>
              <a:gd name="connsiteY2" fmla="*/ 0 h 3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304" h="356049">
                <a:moveTo>
                  <a:pt x="0" y="356049"/>
                </a:moveTo>
                <a:cubicBezTo>
                  <a:pt x="183419" y="304799"/>
                  <a:pt x="366838" y="253549"/>
                  <a:pt x="372233" y="194208"/>
                </a:cubicBezTo>
                <a:cubicBezTo>
                  <a:pt x="377628" y="134867"/>
                  <a:pt x="74177" y="1349"/>
                  <a:pt x="3236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303621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0B01-3622-954C-9BE2-FDF64479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38" y="23115"/>
            <a:ext cx="10515600" cy="1325563"/>
          </a:xfrm>
        </p:spPr>
        <p:txBody>
          <a:bodyPr/>
          <a:lstStyle/>
          <a:p>
            <a:r>
              <a:rPr lang="en-US" dirty="0"/>
              <a:t>Robin Hood Hashing. </a:t>
            </a:r>
            <a:r>
              <a:rPr lang="ru-RU" dirty="0"/>
              <a:t>Удаление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76228A-A459-0041-9059-9E638EA7AA96}"/>
              </a:ext>
            </a:extLst>
          </p:cNvPr>
          <p:cNvGraphicFramePr>
            <a:graphicFrameLocks/>
          </p:cNvGraphicFramePr>
          <p:nvPr/>
        </p:nvGraphicFramePr>
        <p:xfrm>
          <a:off x="743118" y="1869260"/>
          <a:ext cx="1036455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144398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C[2]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47054276-9683-1746-B090-D7C3B09258CF}"/>
              </a:ext>
            </a:extLst>
          </p:cNvPr>
          <p:cNvSpPr/>
          <p:nvPr/>
        </p:nvSpPr>
        <p:spPr>
          <a:xfrm>
            <a:off x="287941" y="2340358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62010-E2A3-8443-9530-80E768147D73}"/>
              </a:ext>
            </a:extLst>
          </p:cNvPr>
          <p:cNvSpPr txBox="1"/>
          <p:nvPr/>
        </p:nvSpPr>
        <p:spPr>
          <a:xfrm>
            <a:off x="79219" y="1225976"/>
            <a:ext cx="370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Необходимо</a:t>
            </a:r>
            <a:r>
              <a:rPr lang="en-US" dirty="0"/>
              <a:t> </a:t>
            </a:r>
            <a:r>
              <a:rPr lang="ru-RU" dirty="0"/>
              <a:t>удалить </a:t>
            </a:r>
            <a:r>
              <a:rPr lang="en-US" dirty="0"/>
              <a:t>B</a:t>
            </a:r>
            <a:r>
              <a:rPr lang="ru-RU" dirty="0"/>
              <a:t> </a:t>
            </a:r>
            <a:endParaRPr lang="en-RU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22DA7D2-A938-1742-9F51-F2887E719471}"/>
              </a:ext>
            </a:extLst>
          </p:cNvPr>
          <p:cNvGraphicFramePr>
            <a:graphicFrameLocks/>
          </p:cNvGraphicFramePr>
          <p:nvPr/>
        </p:nvGraphicFramePr>
        <p:xfrm>
          <a:off x="2497741" y="1869260"/>
          <a:ext cx="1036455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144398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C[2]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A410F07D-E50F-DB4C-BDD6-2D213B7B99B9}"/>
              </a:ext>
            </a:extLst>
          </p:cNvPr>
          <p:cNvSpPr/>
          <p:nvPr/>
        </p:nvSpPr>
        <p:spPr>
          <a:xfrm>
            <a:off x="2042564" y="2340358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A3246B9-CF53-C14A-BFDC-822016693FFF}"/>
              </a:ext>
            </a:extLst>
          </p:cNvPr>
          <p:cNvSpPr/>
          <p:nvPr/>
        </p:nvSpPr>
        <p:spPr>
          <a:xfrm>
            <a:off x="3544312" y="2427611"/>
            <a:ext cx="372304" cy="356049"/>
          </a:xfrm>
          <a:custGeom>
            <a:avLst/>
            <a:gdLst>
              <a:gd name="connsiteX0" fmla="*/ 0 w 372304"/>
              <a:gd name="connsiteY0" fmla="*/ 356049 h 356049"/>
              <a:gd name="connsiteX1" fmla="*/ 372233 w 372304"/>
              <a:gd name="connsiteY1" fmla="*/ 194208 h 356049"/>
              <a:gd name="connsiteX2" fmla="*/ 32368 w 372304"/>
              <a:gd name="connsiteY2" fmla="*/ 0 h 3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304" h="356049">
                <a:moveTo>
                  <a:pt x="0" y="356049"/>
                </a:moveTo>
                <a:cubicBezTo>
                  <a:pt x="183419" y="304799"/>
                  <a:pt x="366838" y="253549"/>
                  <a:pt x="372233" y="194208"/>
                </a:cubicBezTo>
                <a:cubicBezTo>
                  <a:pt x="377628" y="134867"/>
                  <a:pt x="74177" y="1349"/>
                  <a:pt x="3236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C538877-A3E3-E94D-9AE8-FB147D78C1C2}"/>
              </a:ext>
            </a:extLst>
          </p:cNvPr>
          <p:cNvGraphicFramePr>
            <a:graphicFrameLocks/>
          </p:cNvGraphicFramePr>
          <p:nvPr/>
        </p:nvGraphicFramePr>
        <p:xfrm>
          <a:off x="4444550" y="1869260"/>
          <a:ext cx="1036455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144398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C[1]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9086543-3724-8240-9E76-51C086F5AD0C}"/>
              </a:ext>
            </a:extLst>
          </p:cNvPr>
          <p:cNvSpPr/>
          <p:nvPr/>
        </p:nvSpPr>
        <p:spPr>
          <a:xfrm>
            <a:off x="3952994" y="2698694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4E24851-42BD-B84B-9759-DC1182C4620E}"/>
              </a:ext>
            </a:extLst>
          </p:cNvPr>
          <p:cNvSpPr/>
          <p:nvPr/>
        </p:nvSpPr>
        <p:spPr>
          <a:xfrm>
            <a:off x="5481005" y="2801215"/>
            <a:ext cx="372304" cy="356049"/>
          </a:xfrm>
          <a:custGeom>
            <a:avLst/>
            <a:gdLst>
              <a:gd name="connsiteX0" fmla="*/ 0 w 372304"/>
              <a:gd name="connsiteY0" fmla="*/ 356049 h 356049"/>
              <a:gd name="connsiteX1" fmla="*/ 372233 w 372304"/>
              <a:gd name="connsiteY1" fmla="*/ 194208 h 356049"/>
              <a:gd name="connsiteX2" fmla="*/ 32368 w 372304"/>
              <a:gd name="connsiteY2" fmla="*/ 0 h 3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304" h="356049">
                <a:moveTo>
                  <a:pt x="0" y="356049"/>
                </a:moveTo>
                <a:cubicBezTo>
                  <a:pt x="183419" y="304799"/>
                  <a:pt x="366838" y="253549"/>
                  <a:pt x="372233" y="194208"/>
                </a:cubicBezTo>
                <a:cubicBezTo>
                  <a:pt x="377628" y="134867"/>
                  <a:pt x="74177" y="1349"/>
                  <a:pt x="3236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9A22EFC4-335A-FF4B-A653-CBB43377CCB0}"/>
              </a:ext>
            </a:extLst>
          </p:cNvPr>
          <p:cNvGraphicFramePr>
            <a:graphicFrameLocks/>
          </p:cNvGraphicFramePr>
          <p:nvPr/>
        </p:nvGraphicFramePr>
        <p:xfrm>
          <a:off x="6517460" y="1869259"/>
          <a:ext cx="1036455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144398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C[1]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17D67AD7-846E-7745-9A9E-1E376575331C}"/>
              </a:ext>
            </a:extLst>
          </p:cNvPr>
          <p:cNvSpPr/>
          <p:nvPr/>
        </p:nvSpPr>
        <p:spPr>
          <a:xfrm>
            <a:off x="6041308" y="3072297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DE2C3DC-2BB2-7F40-831C-B580F5F7D0FB}"/>
              </a:ext>
            </a:extLst>
          </p:cNvPr>
          <p:cNvSpPr/>
          <p:nvPr/>
        </p:nvSpPr>
        <p:spPr>
          <a:xfrm>
            <a:off x="7574890" y="3157263"/>
            <a:ext cx="372304" cy="356049"/>
          </a:xfrm>
          <a:custGeom>
            <a:avLst/>
            <a:gdLst>
              <a:gd name="connsiteX0" fmla="*/ 0 w 372304"/>
              <a:gd name="connsiteY0" fmla="*/ 356049 h 356049"/>
              <a:gd name="connsiteX1" fmla="*/ 372233 w 372304"/>
              <a:gd name="connsiteY1" fmla="*/ 194208 h 356049"/>
              <a:gd name="connsiteX2" fmla="*/ 32368 w 372304"/>
              <a:gd name="connsiteY2" fmla="*/ 0 h 3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304" h="356049">
                <a:moveTo>
                  <a:pt x="0" y="356049"/>
                </a:moveTo>
                <a:cubicBezTo>
                  <a:pt x="183419" y="304799"/>
                  <a:pt x="366838" y="253549"/>
                  <a:pt x="372233" y="194208"/>
                </a:cubicBezTo>
                <a:cubicBezTo>
                  <a:pt x="377628" y="134867"/>
                  <a:pt x="74177" y="1349"/>
                  <a:pt x="3236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8F83083E-9048-6E4B-A756-746DD934A7B5}"/>
              </a:ext>
            </a:extLst>
          </p:cNvPr>
          <p:cNvGraphicFramePr>
            <a:graphicFrameLocks/>
          </p:cNvGraphicFramePr>
          <p:nvPr/>
        </p:nvGraphicFramePr>
        <p:xfrm>
          <a:off x="8590370" y="1869259"/>
          <a:ext cx="1036455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6455">
                  <a:extLst>
                    <a:ext uri="{9D8B030D-6E8A-4147-A177-3AD203B41FA5}">
                      <a16:colId xmlns:a16="http://schemas.microsoft.com/office/drawing/2014/main" val="2059290480"/>
                    </a:ext>
                  </a:extLst>
                </a:gridCol>
              </a:tblGrid>
              <a:tr h="144398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C[1]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9626"/>
                  </a:ext>
                </a:extLst>
              </a:tr>
            </a:tbl>
          </a:graphicData>
        </a:graphic>
      </p:graphicFrame>
      <p:sp>
        <p:nvSpPr>
          <p:cNvPr id="16" name="Right Arrow 15">
            <a:extLst>
              <a:ext uri="{FF2B5EF4-FFF2-40B4-BE49-F238E27FC236}">
                <a16:creationId xmlns:a16="http://schemas.microsoft.com/office/drawing/2014/main" id="{7A69E04A-F030-2D40-8923-6CD04BD4F6DE}"/>
              </a:ext>
            </a:extLst>
          </p:cNvPr>
          <p:cNvSpPr/>
          <p:nvPr/>
        </p:nvSpPr>
        <p:spPr>
          <a:xfrm>
            <a:off x="8135193" y="3429000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387D41E-9533-4244-93C4-370B8B88E8C6}"/>
              </a:ext>
            </a:extLst>
          </p:cNvPr>
          <p:cNvSpPr/>
          <p:nvPr/>
        </p:nvSpPr>
        <p:spPr>
          <a:xfrm>
            <a:off x="8135192" y="3824161"/>
            <a:ext cx="455177" cy="16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957937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DC64-8F79-C644-B218-1EFC7AD5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Robin Hood Hashing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071A-FAEB-984C-BDE9-DEACCF46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многопоточных приложений существует </a:t>
            </a:r>
            <a:r>
              <a:rPr lang="en-US" dirty="0"/>
              <a:t>concurrency </a:t>
            </a:r>
            <a:r>
              <a:rPr lang="ru-RU" dirty="0"/>
              <a:t>алгоритм </a:t>
            </a:r>
            <a:r>
              <a:rPr lang="en-US" dirty="0"/>
              <a:t>Robin Hood Hashing </a:t>
            </a:r>
          </a:p>
          <a:p>
            <a:pPr marL="0" indent="0">
              <a:buNone/>
            </a:pPr>
            <a:r>
              <a:rPr lang="en-GB" dirty="0"/>
              <a:t>Kelly, Robert &amp; </a:t>
            </a:r>
            <a:r>
              <a:rPr lang="en-GB" dirty="0" err="1"/>
              <a:t>Pearlmutter</a:t>
            </a:r>
            <a:r>
              <a:rPr lang="en-GB" dirty="0"/>
              <a:t>, Barak &amp; Maguire, Phil. (2018). Concurrent Robin Hood Hashing.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21186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A442-F103-4A4B-966C-9CD8C43D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Кукушкино хеширование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8123-9971-0E46-AFDB-EC4193EE9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Первая версия появилась в 2001 году. </a:t>
            </a:r>
            <a:r>
              <a:rPr lang="en-GB" i="1" dirty="0"/>
              <a:t>Rasmus </a:t>
            </a:r>
            <a:r>
              <a:rPr lang="en-GB" i="1" dirty="0" err="1"/>
              <a:t>Pagh</a:t>
            </a:r>
            <a:r>
              <a:rPr lang="en-GB" i="1" dirty="0"/>
              <a:t>, </a:t>
            </a:r>
            <a:r>
              <a:rPr lang="en-GB" i="1" dirty="0" err="1"/>
              <a:t>Flemming</a:t>
            </a:r>
            <a:r>
              <a:rPr lang="en-GB" i="1" dirty="0"/>
              <a:t> </a:t>
            </a:r>
            <a:r>
              <a:rPr lang="en-GB" i="1" dirty="0" err="1"/>
              <a:t>Friche</a:t>
            </a:r>
            <a:r>
              <a:rPr lang="en-GB" i="1" dirty="0"/>
              <a:t> </a:t>
            </a:r>
            <a:r>
              <a:rPr lang="en-GB" i="1" dirty="0" err="1"/>
              <a:t>Rodler</a:t>
            </a:r>
            <a:r>
              <a:rPr lang="en-GB" i="1" dirty="0"/>
              <a:t>.</a:t>
            </a:r>
            <a:r>
              <a:rPr lang="en-GB" dirty="0"/>
              <a:t> Cuckoo Hashing</a:t>
            </a:r>
            <a:endParaRPr lang="ru-RU" dirty="0"/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27874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FF98-04E7-0E4D-B910-6E3A8ACB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Кукушкино хеширование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5AD65-2E29-784A-8685-C9016F758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Базовый вариант содержит в себе 2 таблицы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, каждая из которых содержит </a:t>
                </a:r>
                <a:r>
                  <a:rPr lang="en-US" dirty="0"/>
                  <a:t>m</a:t>
                </a:r>
                <a:r>
                  <a:rPr lang="ru-RU" dirty="0"/>
                  <a:t> элементов.</a:t>
                </a:r>
              </a:p>
              <a:p>
                <a:r>
                  <a:rPr lang="ru-RU" dirty="0"/>
                  <a:t>Выбираются 2 разные </a:t>
                </a:r>
                <a:r>
                  <a:rPr lang="ru-RU" dirty="0" err="1"/>
                  <a:t>хеш</a:t>
                </a:r>
                <a:r>
                  <a:rPr lang="ru-RU" dirty="0"/>
                  <a:t>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U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для каждой из таблиц</a:t>
                </a:r>
              </a:p>
              <a:p>
                <a:r>
                  <a:rPr lang="ru-RU" dirty="0"/>
                  <a:t>Каждый элемент </a:t>
                </a:r>
                <a:r>
                  <a:rPr lang="en-US" dirty="0"/>
                  <a:t>x </a:t>
                </a:r>
                <a:r>
                  <a:rPr lang="ru-RU" dirty="0"/>
                  <a:t>находится на позиции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U" dirty="0"/>
                  <a:t> </a:t>
                </a:r>
                <a:r>
                  <a:rPr lang="ru-RU" dirty="0"/>
                  <a:t>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5AD65-2E29-784A-8685-C9016F758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8336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E64A-B6A5-B848-B376-4DD51D0E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Кукушкино хеширование поиск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84172-C796-5340-8306-744A57793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Каждый ключ </a:t>
                </a:r>
                <a:r>
                  <a:rPr lang="en-US" dirty="0"/>
                  <a:t>x </a:t>
                </a:r>
                <a:r>
                  <a:rPr lang="ru-RU" dirty="0"/>
                  <a:t>хранится либо</a:t>
                </a:r>
                <a:r>
                  <a:rPr lang="en-US" dirty="0"/>
                  <a:t> </a:t>
                </a:r>
                <a:r>
                  <a:rPr lang="ru-RU" dirty="0"/>
                  <a:t>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, либо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, но не может хранится и там, и там одновременно</a:t>
                </a:r>
              </a:p>
              <a:p>
                <a:r>
                  <a:rPr lang="ru-RU" dirty="0"/>
                  <a:t>Время поиска </a:t>
                </a:r>
                <a:r>
                  <a:rPr lang="en-US" dirty="0"/>
                  <a:t>O(1)</a:t>
                </a:r>
                <a:endParaRPr lang="en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84172-C796-5340-8306-744A57793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084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E365-56BA-F942-A6C9-EBE89D57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Кукушкино хеширование. Удаление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52FDEB-7B38-6741-A341-0AD46E079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Каждый ключ </a:t>
                </a:r>
                <a:r>
                  <a:rPr lang="en-US" dirty="0"/>
                  <a:t>x </a:t>
                </a:r>
                <a:r>
                  <a:rPr lang="ru-RU" dirty="0"/>
                  <a:t>хранится либо</a:t>
                </a:r>
                <a:r>
                  <a:rPr lang="en-US" dirty="0"/>
                  <a:t> </a:t>
                </a:r>
                <a:r>
                  <a:rPr lang="ru-RU" dirty="0"/>
                  <a:t>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, либо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, но не может хранится и там, и там одновременно. Соответственно, необходимо удалить ключ.</a:t>
                </a:r>
              </a:p>
              <a:p>
                <a:r>
                  <a:rPr lang="ru-RU" dirty="0"/>
                  <a:t>Время удаления </a:t>
                </a:r>
                <a:r>
                  <a:rPr lang="en-US" dirty="0"/>
                  <a:t>O(1)</a:t>
                </a:r>
                <a:endParaRPr lang="en-RU" dirty="0"/>
              </a:p>
              <a:p>
                <a:pPr marL="0" indent="0">
                  <a:buNone/>
                </a:pPr>
                <a:endParaRPr lang="en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52FDEB-7B38-6741-A341-0AD46E079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4779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E648-8837-B647-B8D5-325F2E33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Кукушкино хеширование. Вставка	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4F996-04AD-384D-AE29-B9E8C4243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438" y="1825625"/>
                <a:ext cx="10515600" cy="4351338"/>
              </a:xfrm>
            </p:spPr>
            <p:txBody>
              <a:bodyPr/>
              <a:lstStyle/>
              <a:p>
                <a:r>
                  <a:rPr lang="ru-RU" dirty="0"/>
                  <a:t>Для вставки элемента </a:t>
                </a:r>
                <a:r>
                  <a:rPr lang="en-US" dirty="0"/>
                  <a:t>x, </a:t>
                </a:r>
                <a:r>
                  <a:rPr lang="ru-RU" dirty="0"/>
                  <a:t>осуществляется попытка вставки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RU" dirty="0"/>
                  <a:t> </a:t>
                </a:r>
                <a:r>
                  <a:rPr lang="ru-RU" dirty="0"/>
                  <a:t>пусто, то осуществляется вставка туда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RU" dirty="0"/>
                  <a:t> </a:t>
                </a:r>
                <a:r>
                  <a:rPr lang="ru-RU" dirty="0"/>
                  <a:t>не пусто, то элемент </a:t>
                </a:r>
                <a:r>
                  <a:rPr lang="en-US" dirty="0"/>
                  <a:t>y </a:t>
                </a:r>
                <a:r>
                  <a:rPr lang="ru-RU" dirty="0"/>
                  <a:t>извлекается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RU" dirty="0"/>
                  <a:t>. </a:t>
                </a:r>
                <a:r>
                  <a:rPr lang="ru-RU" dirty="0"/>
                  <a:t>И для него осуществляется попытка вставки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RU" dirty="0"/>
              </a:p>
              <a:p>
                <a:r>
                  <a:rPr lang="ru-RU" dirty="0"/>
                  <a:t>Данный процесс повторяется, переходя от таблице к таблице, до стабилизации всех элементов</a:t>
                </a:r>
                <a:endParaRPr lang="en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4F996-04AD-384D-AE29-B9E8C4243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438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7271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E648-8837-B647-B8D5-325F2E33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Кукушкино хеширование. Вставка. Циклы	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4F996-04AD-384D-AE29-B9E8C4243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438" y="1825625"/>
                <a:ext cx="10515600" cy="4351338"/>
              </a:xfrm>
            </p:spPr>
            <p:txBody>
              <a:bodyPr/>
              <a:lstStyle/>
              <a:p>
                <a:r>
                  <a:rPr lang="ru-RU" dirty="0"/>
                  <a:t>Существует вероятность получения цикла</a:t>
                </a:r>
              </a:p>
              <a:p>
                <a:r>
                  <a:rPr lang="ru-RU" dirty="0"/>
                  <a:t>В таком случае происходит рехеширование с новым выбором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RU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b="0" dirty="0"/>
                  <a:t>Осуществляется вставка всех элементов.</a:t>
                </a:r>
              </a:p>
              <a:p>
                <a:r>
                  <a:rPr lang="ru-RU" b="0" dirty="0"/>
                  <a:t>До успеха могут потребоваться несколько </a:t>
                </a:r>
                <a:r>
                  <a:rPr lang="ru-RU" b="0" dirty="0" err="1"/>
                  <a:t>рехеширований</a:t>
                </a:r>
                <a:r>
                  <a:rPr lang="ru-RU" b="0"/>
                  <a:t>.</a:t>
                </a:r>
                <a:endParaRPr lang="en-US" b="0" dirty="0"/>
              </a:p>
              <a:p>
                <a:endParaRPr lang="en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4F996-04AD-384D-AE29-B9E8C4243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438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97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46DA-83F7-9C42-90CB-94F44F94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Хеш</a:t>
            </a:r>
            <a:r>
              <a:rPr lang="ru-RU" dirty="0"/>
              <a:t> функция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E2C2-E259-EA4E-B7E2-8992B8A3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Пусть </a:t>
            </a:r>
            <a:r>
              <a:rPr lang="en-US" dirty="0"/>
              <a:t>K – </a:t>
            </a:r>
            <a:r>
              <a:rPr lang="ru-RU" dirty="0"/>
              <a:t>множество всех значений</a:t>
            </a:r>
          </a:p>
          <a:p>
            <a:r>
              <a:rPr lang="ru-RU" dirty="0"/>
              <a:t>Пусть </a:t>
            </a:r>
            <a:r>
              <a:rPr lang="en-US" dirty="0"/>
              <a:t>B – </a:t>
            </a:r>
            <a:r>
              <a:rPr lang="ru-RU" dirty="0"/>
              <a:t>множество всех слотов (под слотом обычно понимается либо целочисленное значение, либо значение указателя на структуру)</a:t>
            </a:r>
          </a:p>
          <a:p>
            <a:r>
              <a:rPr lang="ru-RU" dirty="0"/>
              <a:t>Тогда </a:t>
            </a:r>
            <a:r>
              <a:rPr lang="en-US" dirty="0"/>
              <a:t>h: K -&gt; B – </a:t>
            </a:r>
            <a:r>
              <a:rPr lang="ru-RU" dirty="0" err="1"/>
              <a:t>хеш</a:t>
            </a:r>
            <a:r>
              <a:rPr lang="ru-RU" dirty="0"/>
              <a:t> функция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652703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5460-58C1-314C-A9E6-BCE0309E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хеш-таблицы. Ограничение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15B1-E4C9-E34C-95EF-815FA565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место в </a:t>
            </a:r>
            <a:r>
              <a:rPr lang="ru-RU" dirty="0" err="1"/>
              <a:t>хеш</a:t>
            </a:r>
            <a:r>
              <a:rPr lang="ru-RU" dirty="0"/>
              <a:t> таблице заканчивается, обычно увеличиваются размер в 2 раза, и полностью пересчитывается хеш-таблица иногда уже с новой </a:t>
            </a:r>
            <a:r>
              <a:rPr lang="ru-RU" dirty="0" err="1"/>
              <a:t>хеш</a:t>
            </a:r>
            <a:r>
              <a:rPr lang="ru-RU" dirty="0"/>
              <a:t> функцией.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28322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6B19-7B1D-124E-B93C-85D83B3F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хеш-таблицы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B410-ED83-274F-B621-DA67F827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 динамической </a:t>
            </a:r>
            <a:r>
              <a:rPr lang="ru-RU" dirty="0" err="1"/>
              <a:t>хеш-таблицой</a:t>
            </a:r>
            <a:r>
              <a:rPr lang="ru-RU" dirty="0"/>
              <a:t> подразумевается возможность изменения количества слотов при операциях вставки или удаления</a:t>
            </a:r>
            <a:endParaRPr lang="en-US" dirty="0"/>
          </a:p>
          <a:p>
            <a:r>
              <a:rPr lang="ru-RU" dirty="0"/>
              <a:t>Динамические </a:t>
            </a:r>
            <a:r>
              <a:rPr lang="ru-RU" dirty="0" err="1"/>
              <a:t>хеш</a:t>
            </a:r>
            <a:r>
              <a:rPr lang="ru-RU" dirty="0"/>
              <a:t> таблицы обычно самостоятельно осуществляют дополнительное выделение памяти (или наоборот, обратный забор) </a:t>
            </a:r>
            <a:endParaRPr lang="en-US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093544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6B19-7B1D-124E-B93C-85D83B3F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хеш-таблицы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B410-ED83-274F-B621-DA67F827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Динамические хеш-таблицы подразделяются на 2 семейства:</a:t>
            </a:r>
          </a:p>
          <a:p>
            <a:r>
              <a:rPr lang="ru-RU" dirty="0"/>
              <a:t>С использованием структуры вида Директория </a:t>
            </a:r>
          </a:p>
          <a:p>
            <a:pPr lvl="1"/>
            <a:r>
              <a:rPr lang="ru-RU" dirty="0"/>
              <a:t>Расширяемое хеширование</a:t>
            </a:r>
          </a:p>
          <a:p>
            <a:r>
              <a:rPr lang="ru-RU" dirty="0"/>
              <a:t>Без использования структуры вида Директория</a:t>
            </a:r>
            <a:endParaRPr lang="en-US" dirty="0"/>
          </a:p>
          <a:p>
            <a:pPr lvl="1"/>
            <a:r>
              <a:rPr lang="ru-RU" dirty="0"/>
              <a:t>Линейное хеширование</a:t>
            </a:r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ru-RU" dirty="0"/>
              <a:t>Более полный обзор можно посмотреть в </a:t>
            </a:r>
            <a:r>
              <a:rPr lang="en-GB" dirty="0"/>
              <a:t>Tailor, </a:t>
            </a:r>
            <a:r>
              <a:rPr lang="en-GB" dirty="0" err="1"/>
              <a:t>Priti</a:t>
            </a:r>
            <a:r>
              <a:rPr lang="en-GB" dirty="0"/>
              <a:t> &amp; Morena, Rustom. (2017). A SURVEY OF HASHING TECHNIQUES AND ITS APPLICABILITY FOR EFFICIENT BUFFER CACHE MANAGEMENT.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1805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6B19-7B1D-124E-B93C-85D83B3F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хеш-таблицы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B410-ED83-274F-B621-DA67F827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Хеширование по цепочке</a:t>
            </a:r>
          </a:p>
          <a:p>
            <a:r>
              <a:rPr lang="ru-RU" dirty="0"/>
              <a:t>Расширяемое хеширование </a:t>
            </a:r>
          </a:p>
          <a:p>
            <a:r>
              <a:rPr lang="ru-RU" dirty="0"/>
              <a:t>Линейное хеширование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255003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2DF8-1C02-6A45-9C50-23C3FE2E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коллизий с помощью цепочек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49280D-0FD0-0549-941C-351B3C335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084085"/>
              </p:ext>
            </p:extLst>
          </p:nvPr>
        </p:nvGraphicFramePr>
        <p:xfrm>
          <a:off x="983974" y="2795684"/>
          <a:ext cx="1099268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9268">
                  <a:extLst>
                    <a:ext uri="{9D8B030D-6E8A-4147-A177-3AD203B41FA5}">
                      <a16:colId xmlns:a16="http://schemas.microsoft.com/office/drawing/2014/main" val="3617134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3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77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3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4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4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78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403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1066FB-FADE-E141-8F68-629B08C24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14419"/>
              </p:ext>
            </p:extLst>
          </p:nvPr>
        </p:nvGraphicFramePr>
        <p:xfrm>
          <a:off x="4744278" y="2795684"/>
          <a:ext cx="1245042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5042">
                  <a:extLst>
                    <a:ext uri="{9D8B030D-6E8A-4147-A177-3AD203B41FA5}">
                      <a16:colId xmlns:a16="http://schemas.microsoft.com/office/drawing/2014/main" val="3566430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4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196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249D0D-E9BD-AA42-A463-917AB2E4F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0269"/>
              </p:ext>
            </p:extLst>
          </p:nvPr>
        </p:nvGraphicFramePr>
        <p:xfrm>
          <a:off x="7242313" y="2795684"/>
          <a:ext cx="1245042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5042">
                  <a:extLst>
                    <a:ext uri="{9D8B030D-6E8A-4147-A177-3AD203B41FA5}">
                      <a16:colId xmlns:a16="http://schemas.microsoft.com/office/drawing/2014/main" val="3566430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4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196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C85C79-4211-AC4F-8E47-D34E4C6FB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53102"/>
              </p:ext>
            </p:extLst>
          </p:nvPr>
        </p:nvGraphicFramePr>
        <p:xfrm>
          <a:off x="4744278" y="3908204"/>
          <a:ext cx="1245042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5042">
                  <a:extLst>
                    <a:ext uri="{9D8B030D-6E8A-4147-A177-3AD203B41FA5}">
                      <a16:colId xmlns:a16="http://schemas.microsoft.com/office/drawing/2014/main" val="3566430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4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196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FCD700-0343-8048-9D43-C616B51EF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1752"/>
              </p:ext>
            </p:extLst>
          </p:nvPr>
        </p:nvGraphicFramePr>
        <p:xfrm>
          <a:off x="4744278" y="2795684"/>
          <a:ext cx="1245042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5042">
                  <a:extLst>
                    <a:ext uri="{9D8B030D-6E8A-4147-A177-3AD203B41FA5}">
                      <a16:colId xmlns:a16="http://schemas.microsoft.com/office/drawing/2014/main" val="3566430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4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196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F797758-99AC-AD47-9389-BDDD9F4A8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92852"/>
              </p:ext>
            </p:extLst>
          </p:nvPr>
        </p:nvGraphicFramePr>
        <p:xfrm>
          <a:off x="4744278" y="5157884"/>
          <a:ext cx="1245042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5042">
                  <a:extLst>
                    <a:ext uri="{9D8B030D-6E8A-4147-A177-3AD203B41FA5}">
                      <a16:colId xmlns:a16="http://schemas.microsoft.com/office/drawing/2014/main" val="3566430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4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1968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4E1FE3-838E-0D40-A861-6992F3222773}"/>
              </a:ext>
            </a:extLst>
          </p:cNvPr>
          <p:cNvCxnSpPr>
            <a:cxnSpLocks/>
          </p:cNvCxnSpPr>
          <p:nvPr/>
        </p:nvCxnSpPr>
        <p:spPr>
          <a:xfrm>
            <a:off x="2083242" y="2949796"/>
            <a:ext cx="266103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095873-4B18-4E4D-BC76-E1F0E95CCF8D}"/>
              </a:ext>
            </a:extLst>
          </p:cNvPr>
          <p:cNvCxnSpPr>
            <a:cxnSpLocks/>
          </p:cNvCxnSpPr>
          <p:nvPr/>
        </p:nvCxnSpPr>
        <p:spPr>
          <a:xfrm flipV="1">
            <a:off x="2083242" y="2949796"/>
            <a:ext cx="2661036" cy="3708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A54AA8-678B-4849-887C-44F1AAFE95D7}"/>
              </a:ext>
            </a:extLst>
          </p:cNvPr>
          <p:cNvCxnSpPr>
            <a:cxnSpLocks/>
          </p:cNvCxnSpPr>
          <p:nvPr/>
        </p:nvCxnSpPr>
        <p:spPr>
          <a:xfrm>
            <a:off x="2083242" y="3691476"/>
            <a:ext cx="2661036" cy="36331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7A2D33-1450-9F42-8C16-05CDE5455083}"/>
              </a:ext>
            </a:extLst>
          </p:cNvPr>
          <p:cNvCxnSpPr>
            <a:cxnSpLocks/>
          </p:cNvCxnSpPr>
          <p:nvPr/>
        </p:nvCxnSpPr>
        <p:spPr>
          <a:xfrm flipV="1">
            <a:off x="2083242" y="4054793"/>
            <a:ext cx="2661036" cy="15667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704A13-4816-DA4C-8EE2-D87B41510AFC}"/>
              </a:ext>
            </a:extLst>
          </p:cNvPr>
          <p:cNvCxnSpPr>
            <a:cxnSpLocks/>
          </p:cNvCxnSpPr>
          <p:nvPr/>
        </p:nvCxnSpPr>
        <p:spPr>
          <a:xfrm>
            <a:off x="2083242" y="4139095"/>
            <a:ext cx="2661036" cy="12598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A433E9-F5D8-554A-B9E3-5EBEBB44129A}"/>
              </a:ext>
            </a:extLst>
          </p:cNvPr>
          <p:cNvCxnSpPr>
            <a:cxnSpLocks/>
          </p:cNvCxnSpPr>
          <p:nvPr/>
        </p:nvCxnSpPr>
        <p:spPr>
          <a:xfrm>
            <a:off x="2083242" y="5157885"/>
            <a:ext cx="2661036" cy="23753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25F873-BE37-674D-B1DB-0A18DB73D662}"/>
              </a:ext>
            </a:extLst>
          </p:cNvPr>
          <p:cNvCxnSpPr>
            <a:cxnSpLocks/>
          </p:cNvCxnSpPr>
          <p:nvPr/>
        </p:nvCxnSpPr>
        <p:spPr>
          <a:xfrm flipV="1">
            <a:off x="2083242" y="2958973"/>
            <a:ext cx="2661036" cy="15078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7EAC3D-5B1C-0548-B645-7EEA2964B949}"/>
              </a:ext>
            </a:extLst>
          </p:cNvPr>
          <p:cNvCxnSpPr>
            <a:cxnSpLocks/>
          </p:cNvCxnSpPr>
          <p:nvPr/>
        </p:nvCxnSpPr>
        <p:spPr>
          <a:xfrm flipV="1">
            <a:off x="2083242" y="2958972"/>
            <a:ext cx="2661036" cy="192092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774606-ABAC-2240-A68E-0D59224CFC6A}"/>
              </a:ext>
            </a:extLst>
          </p:cNvPr>
          <p:cNvCxnSpPr>
            <a:cxnSpLocks/>
          </p:cNvCxnSpPr>
          <p:nvPr/>
        </p:nvCxnSpPr>
        <p:spPr>
          <a:xfrm flipV="1">
            <a:off x="5989320" y="3017178"/>
            <a:ext cx="1252993" cy="37579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897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AEBD-F43A-5647-BC7C-B0E2CF52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Расширяемое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CF0208-B0C8-864C-B215-7E0316A1B7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9617" y="2850627"/>
          <a:ext cx="21673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82463">
                <a:tc>
                  <a:txBody>
                    <a:bodyPr/>
                    <a:lstStyle/>
                    <a:p>
                      <a:r>
                        <a:rPr lang="ru-RU" dirty="0"/>
                        <a:t>Глобальная директория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EE84B7-6E21-4541-9D14-3CDEACDB5C6E}"/>
              </a:ext>
            </a:extLst>
          </p:cNvPr>
          <p:cNvGraphicFramePr>
            <a:graphicFrameLocks/>
          </p:cNvGraphicFramePr>
          <p:nvPr/>
        </p:nvGraphicFramePr>
        <p:xfrm>
          <a:off x="6272254" y="2021842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E3A5B1-8769-924B-A872-3A48D72F123A}"/>
              </a:ext>
            </a:extLst>
          </p:cNvPr>
          <p:cNvGraphicFramePr>
            <a:graphicFrameLocks/>
          </p:cNvGraphicFramePr>
          <p:nvPr/>
        </p:nvGraphicFramePr>
        <p:xfrm>
          <a:off x="6272253" y="4253301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3A394FC-8680-F74C-93BE-BC980162C61F}"/>
              </a:ext>
            </a:extLst>
          </p:cNvPr>
          <p:cNvCxnSpPr/>
          <p:nvPr/>
        </p:nvCxnSpPr>
        <p:spPr>
          <a:xfrm flipV="1">
            <a:off x="4407010" y="2295940"/>
            <a:ext cx="1865244" cy="1361661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29C590C-9C5D-5F4D-9AA4-89D8266C59DB}"/>
              </a:ext>
            </a:extLst>
          </p:cNvPr>
          <p:cNvCxnSpPr>
            <a:cxnSpLocks/>
          </p:cNvCxnSpPr>
          <p:nvPr/>
        </p:nvCxnSpPr>
        <p:spPr>
          <a:xfrm>
            <a:off x="4407010" y="4025349"/>
            <a:ext cx="1865243" cy="46713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800286-8212-8748-849E-245559CFAC5F}"/>
              </a:ext>
            </a:extLst>
          </p:cNvPr>
          <p:cNvSpPr txBox="1"/>
          <p:nvPr/>
        </p:nvSpPr>
        <p:spPr>
          <a:xfrm>
            <a:off x="2239617" y="2481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5CC5F-0BCA-0E46-891B-BA2C9308D31D}"/>
              </a:ext>
            </a:extLst>
          </p:cNvPr>
          <p:cNvSpPr txBox="1"/>
          <p:nvPr/>
        </p:nvSpPr>
        <p:spPr>
          <a:xfrm>
            <a:off x="6272253" y="1652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28C91-F63E-A042-9B75-03A36F672065}"/>
              </a:ext>
            </a:extLst>
          </p:cNvPr>
          <p:cNvSpPr txBox="1"/>
          <p:nvPr/>
        </p:nvSpPr>
        <p:spPr>
          <a:xfrm>
            <a:off x="6272253" y="3883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735635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AEBD-F43A-5647-BC7C-B0E2CF52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Расширяемое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CF0208-B0C8-864C-B215-7E0316A1B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049782"/>
              </p:ext>
            </p:extLst>
          </p:nvPr>
        </p:nvGraphicFramePr>
        <p:xfrm>
          <a:off x="2239617" y="2850627"/>
          <a:ext cx="21673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82463">
                <a:tc>
                  <a:txBody>
                    <a:bodyPr/>
                    <a:lstStyle/>
                    <a:p>
                      <a:r>
                        <a:rPr lang="ru-RU" dirty="0"/>
                        <a:t>Глобальная директория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EE84B7-6E21-4541-9D14-3CDEACDB5C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945452"/>
              </p:ext>
            </p:extLst>
          </p:nvPr>
        </p:nvGraphicFramePr>
        <p:xfrm>
          <a:off x="6272254" y="2021842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E3A5B1-8769-924B-A872-3A48D72F1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060844"/>
              </p:ext>
            </p:extLst>
          </p:nvPr>
        </p:nvGraphicFramePr>
        <p:xfrm>
          <a:off x="6272253" y="4253301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3A394FC-8680-F74C-93BE-BC980162C61F}"/>
              </a:ext>
            </a:extLst>
          </p:cNvPr>
          <p:cNvCxnSpPr/>
          <p:nvPr/>
        </p:nvCxnSpPr>
        <p:spPr>
          <a:xfrm flipV="1">
            <a:off x="4407010" y="2295940"/>
            <a:ext cx="1865244" cy="1361661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29C590C-9C5D-5F4D-9AA4-89D8266C59DB}"/>
              </a:ext>
            </a:extLst>
          </p:cNvPr>
          <p:cNvCxnSpPr>
            <a:cxnSpLocks/>
          </p:cNvCxnSpPr>
          <p:nvPr/>
        </p:nvCxnSpPr>
        <p:spPr>
          <a:xfrm>
            <a:off x="4407010" y="4025349"/>
            <a:ext cx="1865243" cy="46713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A79BCF-0A40-CB4E-98A8-2959BEF98A56}"/>
              </a:ext>
            </a:extLst>
          </p:cNvPr>
          <p:cNvSpPr txBox="1"/>
          <p:nvPr/>
        </p:nvSpPr>
        <p:spPr>
          <a:xfrm>
            <a:off x="2239617" y="502299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h(x) = x mod 2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2AA63-C02D-FF4A-9BB3-FC0FE93E50A0}"/>
              </a:ext>
            </a:extLst>
          </p:cNvPr>
          <p:cNvSpPr txBox="1"/>
          <p:nvPr/>
        </p:nvSpPr>
        <p:spPr>
          <a:xfrm>
            <a:off x="2239617" y="2481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49683-8AEF-A14A-8DD8-AE9014EEF26E}"/>
              </a:ext>
            </a:extLst>
          </p:cNvPr>
          <p:cNvSpPr txBox="1"/>
          <p:nvPr/>
        </p:nvSpPr>
        <p:spPr>
          <a:xfrm>
            <a:off x="6321287" y="1868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F1994-C3A9-A846-8A22-2BC5C9783002}"/>
              </a:ext>
            </a:extLst>
          </p:cNvPr>
          <p:cNvSpPr txBox="1"/>
          <p:nvPr/>
        </p:nvSpPr>
        <p:spPr>
          <a:xfrm>
            <a:off x="6272253" y="1640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1A1D7-9152-B34B-9396-F08AC629641B}"/>
              </a:ext>
            </a:extLst>
          </p:cNvPr>
          <p:cNvSpPr txBox="1"/>
          <p:nvPr/>
        </p:nvSpPr>
        <p:spPr>
          <a:xfrm>
            <a:off x="6321287" y="3883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30730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AEBD-F43A-5647-BC7C-B0E2CF52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Расширяемое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CF0208-B0C8-864C-B215-7E0316A1B7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9617" y="2850627"/>
          <a:ext cx="21673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82463">
                <a:tc>
                  <a:txBody>
                    <a:bodyPr/>
                    <a:lstStyle/>
                    <a:p>
                      <a:r>
                        <a:rPr lang="ru-RU" dirty="0"/>
                        <a:t>Глобальная директория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EE84B7-6E21-4541-9D14-3CDEACDB5C6E}"/>
              </a:ext>
            </a:extLst>
          </p:cNvPr>
          <p:cNvGraphicFramePr>
            <a:graphicFrameLocks/>
          </p:cNvGraphicFramePr>
          <p:nvPr/>
        </p:nvGraphicFramePr>
        <p:xfrm>
          <a:off x="6272254" y="2021842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E3A5B1-8769-924B-A872-3A48D72F1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996830"/>
              </p:ext>
            </p:extLst>
          </p:nvPr>
        </p:nvGraphicFramePr>
        <p:xfrm>
          <a:off x="6272253" y="4253301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3A394FC-8680-F74C-93BE-BC980162C61F}"/>
              </a:ext>
            </a:extLst>
          </p:cNvPr>
          <p:cNvCxnSpPr/>
          <p:nvPr/>
        </p:nvCxnSpPr>
        <p:spPr>
          <a:xfrm flipV="1">
            <a:off x="4407010" y="2295940"/>
            <a:ext cx="1865244" cy="1361661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29C590C-9C5D-5F4D-9AA4-89D8266C59DB}"/>
              </a:ext>
            </a:extLst>
          </p:cNvPr>
          <p:cNvCxnSpPr>
            <a:cxnSpLocks/>
          </p:cNvCxnSpPr>
          <p:nvPr/>
        </p:nvCxnSpPr>
        <p:spPr>
          <a:xfrm>
            <a:off x="4407010" y="4025349"/>
            <a:ext cx="1865243" cy="46713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A79BCF-0A40-CB4E-98A8-2959BEF98A56}"/>
              </a:ext>
            </a:extLst>
          </p:cNvPr>
          <p:cNvSpPr txBox="1"/>
          <p:nvPr/>
        </p:nvSpPr>
        <p:spPr>
          <a:xfrm>
            <a:off x="3309730" y="233569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h(x) = x mod 2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F59E1-1E09-0E49-9D0D-41361E93D0F5}"/>
              </a:ext>
            </a:extLst>
          </p:cNvPr>
          <p:cNvSpPr txBox="1"/>
          <p:nvPr/>
        </p:nvSpPr>
        <p:spPr>
          <a:xfrm>
            <a:off x="1143000" y="3518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4556065-0BF3-894C-9A1B-2E63932E56E8}"/>
              </a:ext>
            </a:extLst>
          </p:cNvPr>
          <p:cNvSpPr/>
          <p:nvPr/>
        </p:nvSpPr>
        <p:spPr>
          <a:xfrm>
            <a:off x="1444686" y="3588026"/>
            <a:ext cx="672349" cy="23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544145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AEBD-F43A-5647-BC7C-B0E2CF52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Расширяемое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CF0208-B0C8-864C-B215-7E0316A1B7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9617" y="2850627"/>
          <a:ext cx="21673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82463">
                <a:tc>
                  <a:txBody>
                    <a:bodyPr/>
                    <a:lstStyle/>
                    <a:p>
                      <a:r>
                        <a:rPr lang="ru-RU" dirty="0"/>
                        <a:t>Глобальная директория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EE84B7-6E21-4541-9D14-3CDEACDB5C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901153"/>
              </p:ext>
            </p:extLst>
          </p:nvPr>
        </p:nvGraphicFramePr>
        <p:xfrm>
          <a:off x="6272254" y="2021842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E3A5B1-8769-924B-A872-3A48D72F123A}"/>
              </a:ext>
            </a:extLst>
          </p:cNvPr>
          <p:cNvGraphicFramePr>
            <a:graphicFrameLocks/>
          </p:cNvGraphicFramePr>
          <p:nvPr/>
        </p:nvGraphicFramePr>
        <p:xfrm>
          <a:off x="6272253" y="4253301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3A394FC-8680-F74C-93BE-BC980162C61F}"/>
              </a:ext>
            </a:extLst>
          </p:cNvPr>
          <p:cNvCxnSpPr/>
          <p:nvPr/>
        </p:nvCxnSpPr>
        <p:spPr>
          <a:xfrm flipV="1">
            <a:off x="4407010" y="2295940"/>
            <a:ext cx="1865244" cy="1361661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29C590C-9C5D-5F4D-9AA4-89D8266C59DB}"/>
              </a:ext>
            </a:extLst>
          </p:cNvPr>
          <p:cNvCxnSpPr>
            <a:cxnSpLocks/>
          </p:cNvCxnSpPr>
          <p:nvPr/>
        </p:nvCxnSpPr>
        <p:spPr>
          <a:xfrm>
            <a:off x="4407010" y="4025349"/>
            <a:ext cx="1865243" cy="46713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A79BCF-0A40-CB4E-98A8-2959BEF98A56}"/>
              </a:ext>
            </a:extLst>
          </p:cNvPr>
          <p:cNvSpPr txBox="1"/>
          <p:nvPr/>
        </p:nvSpPr>
        <p:spPr>
          <a:xfrm>
            <a:off x="3309730" y="233569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h(x) = x mod 2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F59E1-1E09-0E49-9D0D-41361E93D0F5}"/>
              </a:ext>
            </a:extLst>
          </p:cNvPr>
          <p:cNvSpPr txBox="1"/>
          <p:nvPr/>
        </p:nvSpPr>
        <p:spPr>
          <a:xfrm>
            <a:off x="964691" y="3518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16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4556065-0BF3-894C-9A1B-2E63932E56E8}"/>
              </a:ext>
            </a:extLst>
          </p:cNvPr>
          <p:cNvSpPr/>
          <p:nvPr/>
        </p:nvSpPr>
        <p:spPr>
          <a:xfrm>
            <a:off x="1444686" y="3588026"/>
            <a:ext cx="672349" cy="23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144816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AEBD-F43A-5647-BC7C-B0E2CF52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Расширяемое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CF0208-B0C8-864C-B215-7E0316A1B7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9617" y="2850627"/>
          <a:ext cx="21673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82463">
                <a:tc>
                  <a:txBody>
                    <a:bodyPr/>
                    <a:lstStyle/>
                    <a:p>
                      <a:r>
                        <a:rPr lang="ru-RU" dirty="0"/>
                        <a:t>Глобальная директория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EE84B7-6E21-4541-9D14-3CDEACDB5C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487428"/>
              </p:ext>
            </p:extLst>
          </p:nvPr>
        </p:nvGraphicFramePr>
        <p:xfrm>
          <a:off x="6272254" y="2021842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E3A5B1-8769-924B-A872-3A48D72F123A}"/>
              </a:ext>
            </a:extLst>
          </p:cNvPr>
          <p:cNvGraphicFramePr>
            <a:graphicFrameLocks/>
          </p:cNvGraphicFramePr>
          <p:nvPr/>
        </p:nvGraphicFramePr>
        <p:xfrm>
          <a:off x="6272253" y="4253301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3A394FC-8680-F74C-93BE-BC980162C61F}"/>
              </a:ext>
            </a:extLst>
          </p:cNvPr>
          <p:cNvCxnSpPr/>
          <p:nvPr/>
        </p:nvCxnSpPr>
        <p:spPr>
          <a:xfrm flipV="1">
            <a:off x="4407010" y="2295940"/>
            <a:ext cx="1865244" cy="1361661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29C590C-9C5D-5F4D-9AA4-89D8266C59DB}"/>
              </a:ext>
            </a:extLst>
          </p:cNvPr>
          <p:cNvCxnSpPr>
            <a:cxnSpLocks/>
          </p:cNvCxnSpPr>
          <p:nvPr/>
        </p:nvCxnSpPr>
        <p:spPr>
          <a:xfrm>
            <a:off x="4407010" y="4025349"/>
            <a:ext cx="1865243" cy="46713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A79BCF-0A40-CB4E-98A8-2959BEF98A56}"/>
              </a:ext>
            </a:extLst>
          </p:cNvPr>
          <p:cNvSpPr txBox="1"/>
          <p:nvPr/>
        </p:nvSpPr>
        <p:spPr>
          <a:xfrm>
            <a:off x="3309730" y="233569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h(x) = x mod 2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F59E1-1E09-0E49-9D0D-41361E93D0F5}"/>
              </a:ext>
            </a:extLst>
          </p:cNvPr>
          <p:cNvSpPr txBox="1"/>
          <p:nvPr/>
        </p:nvSpPr>
        <p:spPr>
          <a:xfrm>
            <a:off x="964691" y="3518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20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4556065-0BF3-894C-9A1B-2E63932E56E8}"/>
              </a:ext>
            </a:extLst>
          </p:cNvPr>
          <p:cNvSpPr/>
          <p:nvPr/>
        </p:nvSpPr>
        <p:spPr>
          <a:xfrm>
            <a:off x="1444686" y="3588026"/>
            <a:ext cx="672349" cy="23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101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46DA-83F7-9C42-90CB-94F44F94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Хеш</a:t>
            </a:r>
            <a:r>
              <a:rPr lang="ru-RU" dirty="0"/>
              <a:t> функция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E2C2-E259-EA4E-B7E2-8992B8A3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Пусть </a:t>
            </a:r>
            <a:r>
              <a:rPr lang="en-US" dirty="0"/>
              <a:t>K – </a:t>
            </a:r>
            <a:r>
              <a:rPr lang="ru-RU" dirty="0"/>
              <a:t>множество всех значений</a:t>
            </a:r>
          </a:p>
          <a:p>
            <a:r>
              <a:rPr lang="ru-RU" dirty="0"/>
              <a:t>Пусть </a:t>
            </a:r>
            <a:r>
              <a:rPr lang="en-US" dirty="0"/>
              <a:t>B – </a:t>
            </a:r>
            <a:r>
              <a:rPr lang="ru-RU" dirty="0"/>
              <a:t>множество всех слотов (под слотом обычно понимается либо целочисленное значение, либо значение указателя на структуру)</a:t>
            </a:r>
          </a:p>
          <a:p>
            <a:r>
              <a:rPr lang="ru-RU" dirty="0"/>
              <a:t>Тогда </a:t>
            </a:r>
            <a:r>
              <a:rPr lang="en-US" dirty="0"/>
              <a:t>h: K -&gt; B – </a:t>
            </a:r>
            <a:r>
              <a:rPr lang="ru-RU" dirty="0" err="1"/>
              <a:t>хеш</a:t>
            </a:r>
            <a:r>
              <a:rPr lang="ru-RU" dirty="0"/>
              <a:t> функция</a:t>
            </a:r>
          </a:p>
          <a:p>
            <a:r>
              <a:rPr lang="ru-RU" dirty="0"/>
              <a:t>В общем случае структуры данных, организованные с помощью хеш-функций эффективно работают для точечных запросов ( </a:t>
            </a:r>
            <a:r>
              <a:rPr lang="en-US" dirty="0"/>
              <a:t>a = 3), </a:t>
            </a:r>
            <a:r>
              <a:rPr lang="ru-RU" dirty="0"/>
              <a:t>но не работают для запроса по диапазону </a:t>
            </a:r>
            <a:r>
              <a:rPr lang="en-US" dirty="0"/>
              <a:t>(a &gt; 3, a &lt;5 &amp;&amp; a &gt;2)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8608466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AEBD-F43A-5647-BC7C-B0E2CF52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Расширяемое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CF0208-B0C8-864C-B215-7E0316A1B7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9617" y="2850627"/>
          <a:ext cx="21673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82463">
                <a:tc>
                  <a:txBody>
                    <a:bodyPr/>
                    <a:lstStyle/>
                    <a:p>
                      <a:r>
                        <a:rPr lang="ru-RU" dirty="0"/>
                        <a:t>Глобальная директория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EE84B7-6E21-4541-9D14-3CDEACDB5C6E}"/>
              </a:ext>
            </a:extLst>
          </p:cNvPr>
          <p:cNvGraphicFramePr>
            <a:graphicFrameLocks/>
          </p:cNvGraphicFramePr>
          <p:nvPr/>
        </p:nvGraphicFramePr>
        <p:xfrm>
          <a:off x="6272254" y="2021842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E3A5B1-8769-924B-A872-3A48D72F1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876167"/>
              </p:ext>
            </p:extLst>
          </p:nvPr>
        </p:nvGraphicFramePr>
        <p:xfrm>
          <a:off x="6272253" y="4253301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3A394FC-8680-F74C-93BE-BC980162C61F}"/>
              </a:ext>
            </a:extLst>
          </p:cNvPr>
          <p:cNvCxnSpPr/>
          <p:nvPr/>
        </p:nvCxnSpPr>
        <p:spPr>
          <a:xfrm flipV="1">
            <a:off x="4407010" y="2295940"/>
            <a:ext cx="1865244" cy="1361661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29C590C-9C5D-5F4D-9AA4-89D8266C59DB}"/>
              </a:ext>
            </a:extLst>
          </p:cNvPr>
          <p:cNvCxnSpPr>
            <a:cxnSpLocks/>
          </p:cNvCxnSpPr>
          <p:nvPr/>
        </p:nvCxnSpPr>
        <p:spPr>
          <a:xfrm>
            <a:off x="4407010" y="4025349"/>
            <a:ext cx="1865243" cy="46713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A79BCF-0A40-CB4E-98A8-2959BEF98A56}"/>
              </a:ext>
            </a:extLst>
          </p:cNvPr>
          <p:cNvSpPr txBox="1"/>
          <p:nvPr/>
        </p:nvSpPr>
        <p:spPr>
          <a:xfrm>
            <a:off x="3309730" y="233569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h(x) = x mod 2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F59E1-1E09-0E49-9D0D-41361E93D0F5}"/>
              </a:ext>
            </a:extLst>
          </p:cNvPr>
          <p:cNvSpPr txBox="1"/>
          <p:nvPr/>
        </p:nvSpPr>
        <p:spPr>
          <a:xfrm>
            <a:off x="964691" y="3518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17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4556065-0BF3-894C-9A1B-2E63932E56E8}"/>
              </a:ext>
            </a:extLst>
          </p:cNvPr>
          <p:cNvSpPr/>
          <p:nvPr/>
        </p:nvSpPr>
        <p:spPr>
          <a:xfrm>
            <a:off x="1444686" y="3588026"/>
            <a:ext cx="672349" cy="23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42F2A-0965-534B-88C8-D5A4B9E9D444}"/>
              </a:ext>
            </a:extLst>
          </p:cNvPr>
          <p:cNvSpPr txBox="1"/>
          <p:nvPr/>
        </p:nvSpPr>
        <p:spPr>
          <a:xfrm>
            <a:off x="2239617" y="2481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09957-B7D0-A54C-B9A6-8B5E3FE15C00}"/>
              </a:ext>
            </a:extLst>
          </p:cNvPr>
          <p:cNvSpPr txBox="1"/>
          <p:nvPr/>
        </p:nvSpPr>
        <p:spPr>
          <a:xfrm>
            <a:off x="6272253" y="1689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5BFBA-8F07-FE41-9E38-AE359EE66370}"/>
              </a:ext>
            </a:extLst>
          </p:cNvPr>
          <p:cNvSpPr txBox="1"/>
          <p:nvPr/>
        </p:nvSpPr>
        <p:spPr>
          <a:xfrm>
            <a:off x="6272253" y="3923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39373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AEBD-F43A-5647-BC7C-B0E2CF52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Расширяемое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CF0208-B0C8-864C-B215-7E0316A1B7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9617" y="2850627"/>
          <a:ext cx="21673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82463">
                <a:tc>
                  <a:txBody>
                    <a:bodyPr/>
                    <a:lstStyle/>
                    <a:p>
                      <a:r>
                        <a:rPr lang="ru-RU" dirty="0"/>
                        <a:t>Глобальная директория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EE84B7-6E21-4541-9D14-3CDEACDB5C6E}"/>
              </a:ext>
            </a:extLst>
          </p:cNvPr>
          <p:cNvGraphicFramePr>
            <a:graphicFrameLocks/>
          </p:cNvGraphicFramePr>
          <p:nvPr/>
        </p:nvGraphicFramePr>
        <p:xfrm>
          <a:off x="6272254" y="2021842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E3A5B1-8769-924B-A872-3A48D72F123A}"/>
              </a:ext>
            </a:extLst>
          </p:cNvPr>
          <p:cNvGraphicFramePr>
            <a:graphicFrameLocks/>
          </p:cNvGraphicFramePr>
          <p:nvPr/>
        </p:nvGraphicFramePr>
        <p:xfrm>
          <a:off x="6272253" y="4253301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3A394FC-8680-F74C-93BE-BC980162C61F}"/>
              </a:ext>
            </a:extLst>
          </p:cNvPr>
          <p:cNvCxnSpPr/>
          <p:nvPr/>
        </p:nvCxnSpPr>
        <p:spPr>
          <a:xfrm flipV="1">
            <a:off x="4407010" y="2295940"/>
            <a:ext cx="1865244" cy="1361661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29C590C-9C5D-5F4D-9AA4-89D8266C59DB}"/>
              </a:ext>
            </a:extLst>
          </p:cNvPr>
          <p:cNvCxnSpPr>
            <a:cxnSpLocks/>
          </p:cNvCxnSpPr>
          <p:nvPr/>
        </p:nvCxnSpPr>
        <p:spPr>
          <a:xfrm>
            <a:off x="4407010" y="4025349"/>
            <a:ext cx="1865243" cy="46713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A79BCF-0A40-CB4E-98A8-2959BEF98A56}"/>
              </a:ext>
            </a:extLst>
          </p:cNvPr>
          <p:cNvSpPr txBox="1"/>
          <p:nvPr/>
        </p:nvSpPr>
        <p:spPr>
          <a:xfrm>
            <a:off x="3309730" y="233569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h(x) = x mod 2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F59E1-1E09-0E49-9D0D-41361E93D0F5}"/>
              </a:ext>
            </a:extLst>
          </p:cNvPr>
          <p:cNvSpPr txBox="1"/>
          <p:nvPr/>
        </p:nvSpPr>
        <p:spPr>
          <a:xfrm>
            <a:off x="964691" y="3518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11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4556065-0BF3-894C-9A1B-2E63932E56E8}"/>
              </a:ext>
            </a:extLst>
          </p:cNvPr>
          <p:cNvSpPr/>
          <p:nvPr/>
        </p:nvSpPr>
        <p:spPr>
          <a:xfrm>
            <a:off x="1444686" y="3588026"/>
            <a:ext cx="672349" cy="23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7D162E4D-EC07-1A49-806D-362C5D76D8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336525"/>
              </p:ext>
            </p:extLst>
          </p:nvPr>
        </p:nvGraphicFramePr>
        <p:xfrm>
          <a:off x="9724444" y="4232387"/>
          <a:ext cx="216739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5E6E08-BD9A-EC40-A50F-7002D0048C72}"/>
              </a:ext>
            </a:extLst>
          </p:cNvPr>
          <p:cNvCxnSpPr/>
          <p:nvPr/>
        </p:nvCxnSpPr>
        <p:spPr>
          <a:xfrm>
            <a:off x="8439646" y="4979504"/>
            <a:ext cx="126094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C41943-1816-1D4C-BCAD-3764B23FBDDF}"/>
              </a:ext>
            </a:extLst>
          </p:cNvPr>
          <p:cNvSpPr txBox="1"/>
          <p:nvPr/>
        </p:nvSpPr>
        <p:spPr>
          <a:xfrm>
            <a:off x="2226265" y="2481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8D4BE7-19C1-A34D-905C-44A2DEBE676E}"/>
              </a:ext>
            </a:extLst>
          </p:cNvPr>
          <p:cNvSpPr txBox="1"/>
          <p:nvPr/>
        </p:nvSpPr>
        <p:spPr>
          <a:xfrm>
            <a:off x="64008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5E17D-9286-FE4C-A801-E3EF0178B222}"/>
              </a:ext>
            </a:extLst>
          </p:cNvPr>
          <p:cNvSpPr txBox="1"/>
          <p:nvPr/>
        </p:nvSpPr>
        <p:spPr>
          <a:xfrm>
            <a:off x="6272253" y="1643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73D3-29D8-4141-8D09-15F0954F3FBD}"/>
              </a:ext>
            </a:extLst>
          </p:cNvPr>
          <p:cNvSpPr txBox="1"/>
          <p:nvPr/>
        </p:nvSpPr>
        <p:spPr>
          <a:xfrm>
            <a:off x="6231071" y="3893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106355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AEBD-F43A-5647-BC7C-B0E2CF52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Расширяемое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CF0208-B0C8-864C-B215-7E0316A1B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482467"/>
              </p:ext>
            </p:extLst>
          </p:nvPr>
        </p:nvGraphicFramePr>
        <p:xfrm>
          <a:off x="2239617" y="2850627"/>
          <a:ext cx="216739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82463">
                <a:tc>
                  <a:txBody>
                    <a:bodyPr/>
                    <a:lstStyle/>
                    <a:p>
                      <a:r>
                        <a:rPr lang="ru-RU" dirty="0"/>
                        <a:t>Глобальная директория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9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dirty="0"/>
                        <a:t>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3228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EE84B7-6E21-4541-9D14-3CDEACDB5C6E}"/>
              </a:ext>
            </a:extLst>
          </p:cNvPr>
          <p:cNvGraphicFramePr>
            <a:graphicFrameLocks/>
          </p:cNvGraphicFramePr>
          <p:nvPr/>
        </p:nvGraphicFramePr>
        <p:xfrm>
          <a:off x="6272254" y="2021842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E3A5B1-8769-924B-A872-3A48D72F123A}"/>
              </a:ext>
            </a:extLst>
          </p:cNvPr>
          <p:cNvGraphicFramePr>
            <a:graphicFrameLocks/>
          </p:cNvGraphicFramePr>
          <p:nvPr/>
        </p:nvGraphicFramePr>
        <p:xfrm>
          <a:off x="6272253" y="4253301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3A394FC-8680-F74C-93BE-BC980162C61F}"/>
              </a:ext>
            </a:extLst>
          </p:cNvPr>
          <p:cNvCxnSpPr/>
          <p:nvPr/>
        </p:nvCxnSpPr>
        <p:spPr>
          <a:xfrm flipV="1">
            <a:off x="4407010" y="2295940"/>
            <a:ext cx="1865244" cy="1361661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29C590C-9C5D-5F4D-9AA4-89D8266C59DB}"/>
              </a:ext>
            </a:extLst>
          </p:cNvPr>
          <p:cNvCxnSpPr>
            <a:cxnSpLocks/>
          </p:cNvCxnSpPr>
          <p:nvPr/>
        </p:nvCxnSpPr>
        <p:spPr>
          <a:xfrm>
            <a:off x="4407010" y="4025349"/>
            <a:ext cx="1865243" cy="46713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A79BCF-0A40-CB4E-98A8-2959BEF98A56}"/>
              </a:ext>
            </a:extLst>
          </p:cNvPr>
          <p:cNvSpPr txBox="1"/>
          <p:nvPr/>
        </p:nvSpPr>
        <p:spPr>
          <a:xfrm>
            <a:off x="3309730" y="233569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h(x) = x mod </a:t>
            </a:r>
            <a:r>
              <a:rPr lang="en-GB" dirty="0">
                <a:solidFill>
                  <a:srgbClr val="FF0000"/>
                </a:solidFill>
              </a:rPr>
              <a:t>4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F59E1-1E09-0E49-9D0D-41361E93D0F5}"/>
              </a:ext>
            </a:extLst>
          </p:cNvPr>
          <p:cNvSpPr txBox="1"/>
          <p:nvPr/>
        </p:nvSpPr>
        <p:spPr>
          <a:xfrm>
            <a:off x="964691" y="3518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11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4556065-0BF3-894C-9A1B-2E63932E56E8}"/>
              </a:ext>
            </a:extLst>
          </p:cNvPr>
          <p:cNvSpPr/>
          <p:nvPr/>
        </p:nvSpPr>
        <p:spPr>
          <a:xfrm>
            <a:off x="1444686" y="3588026"/>
            <a:ext cx="672349" cy="23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7D162E4D-EC07-1A49-806D-362C5D76D82D}"/>
              </a:ext>
            </a:extLst>
          </p:cNvPr>
          <p:cNvGraphicFramePr>
            <a:graphicFrameLocks/>
          </p:cNvGraphicFramePr>
          <p:nvPr/>
        </p:nvGraphicFramePr>
        <p:xfrm>
          <a:off x="9724444" y="4232387"/>
          <a:ext cx="216739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5E6E08-BD9A-EC40-A50F-7002D0048C72}"/>
              </a:ext>
            </a:extLst>
          </p:cNvPr>
          <p:cNvCxnSpPr/>
          <p:nvPr/>
        </p:nvCxnSpPr>
        <p:spPr>
          <a:xfrm>
            <a:off x="8439646" y="4979504"/>
            <a:ext cx="126094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C41943-1816-1D4C-BCAD-3764B23FBDDF}"/>
              </a:ext>
            </a:extLst>
          </p:cNvPr>
          <p:cNvSpPr txBox="1"/>
          <p:nvPr/>
        </p:nvSpPr>
        <p:spPr>
          <a:xfrm>
            <a:off x="2226265" y="2481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8D4BE7-19C1-A34D-905C-44A2DEBE676E}"/>
              </a:ext>
            </a:extLst>
          </p:cNvPr>
          <p:cNvSpPr txBox="1"/>
          <p:nvPr/>
        </p:nvSpPr>
        <p:spPr>
          <a:xfrm>
            <a:off x="64008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5E17D-9286-FE4C-A801-E3EF0178B222}"/>
              </a:ext>
            </a:extLst>
          </p:cNvPr>
          <p:cNvSpPr txBox="1"/>
          <p:nvPr/>
        </p:nvSpPr>
        <p:spPr>
          <a:xfrm>
            <a:off x="6272253" y="1643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73D3-29D8-4141-8D09-15F0954F3FBD}"/>
              </a:ext>
            </a:extLst>
          </p:cNvPr>
          <p:cNvSpPr txBox="1"/>
          <p:nvPr/>
        </p:nvSpPr>
        <p:spPr>
          <a:xfrm>
            <a:off x="6231071" y="3893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RU" dirty="0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87318EA9-4C4D-3C47-81C9-933CE46CAC4D}"/>
              </a:ext>
            </a:extLst>
          </p:cNvPr>
          <p:cNvCxnSpPr>
            <a:cxnSpLocks/>
          </p:cNvCxnSpPr>
          <p:nvPr/>
        </p:nvCxnSpPr>
        <p:spPr>
          <a:xfrm flipV="1">
            <a:off x="4341511" y="2665961"/>
            <a:ext cx="1889097" cy="1768478"/>
          </a:xfrm>
          <a:prstGeom prst="curvedConnector3">
            <a:avLst>
              <a:gd name="adj1" fmla="val 5210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4668828-8571-4244-AC67-8ABD72CCE9A2}"/>
              </a:ext>
            </a:extLst>
          </p:cNvPr>
          <p:cNvCxnSpPr>
            <a:cxnSpLocks/>
          </p:cNvCxnSpPr>
          <p:nvPr/>
        </p:nvCxnSpPr>
        <p:spPr>
          <a:xfrm flipV="1">
            <a:off x="4382693" y="4498773"/>
            <a:ext cx="1847915" cy="32510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971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AEBD-F43A-5647-BC7C-B0E2CF52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Расширяемое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CF0208-B0C8-864C-B215-7E0316A1B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953506"/>
              </p:ext>
            </p:extLst>
          </p:nvPr>
        </p:nvGraphicFramePr>
        <p:xfrm>
          <a:off x="2239617" y="2850627"/>
          <a:ext cx="216739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82463">
                <a:tc>
                  <a:txBody>
                    <a:bodyPr/>
                    <a:lstStyle/>
                    <a:p>
                      <a:r>
                        <a:rPr lang="ru-RU" dirty="0"/>
                        <a:t>Глобальная директория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9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dirty="0"/>
                        <a:t>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3228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EE84B7-6E21-4541-9D14-3CDEACDB5C6E}"/>
              </a:ext>
            </a:extLst>
          </p:cNvPr>
          <p:cNvGraphicFramePr>
            <a:graphicFrameLocks/>
          </p:cNvGraphicFramePr>
          <p:nvPr/>
        </p:nvGraphicFramePr>
        <p:xfrm>
          <a:off x="6272254" y="2021842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E3A5B1-8769-924B-A872-3A48D72F123A}"/>
              </a:ext>
            </a:extLst>
          </p:cNvPr>
          <p:cNvGraphicFramePr>
            <a:graphicFrameLocks/>
          </p:cNvGraphicFramePr>
          <p:nvPr/>
        </p:nvGraphicFramePr>
        <p:xfrm>
          <a:off x="6272253" y="4253301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3A394FC-8680-F74C-93BE-BC980162C61F}"/>
              </a:ext>
            </a:extLst>
          </p:cNvPr>
          <p:cNvCxnSpPr/>
          <p:nvPr/>
        </p:nvCxnSpPr>
        <p:spPr>
          <a:xfrm flipV="1">
            <a:off x="4407010" y="2295940"/>
            <a:ext cx="1865244" cy="1361661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29C590C-9C5D-5F4D-9AA4-89D8266C59DB}"/>
              </a:ext>
            </a:extLst>
          </p:cNvPr>
          <p:cNvCxnSpPr>
            <a:cxnSpLocks/>
          </p:cNvCxnSpPr>
          <p:nvPr/>
        </p:nvCxnSpPr>
        <p:spPr>
          <a:xfrm>
            <a:off x="4407010" y="4025349"/>
            <a:ext cx="1865243" cy="46713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A79BCF-0A40-CB4E-98A8-2959BEF98A56}"/>
              </a:ext>
            </a:extLst>
          </p:cNvPr>
          <p:cNvSpPr txBox="1"/>
          <p:nvPr/>
        </p:nvSpPr>
        <p:spPr>
          <a:xfrm>
            <a:off x="3309730" y="233569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h(x) = x mod </a:t>
            </a:r>
            <a:r>
              <a:rPr lang="en-GB" dirty="0">
                <a:solidFill>
                  <a:srgbClr val="FF0000"/>
                </a:solidFill>
              </a:rPr>
              <a:t>4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F59E1-1E09-0E49-9D0D-41361E93D0F5}"/>
              </a:ext>
            </a:extLst>
          </p:cNvPr>
          <p:cNvSpPr txBox="1"/>
          <p:nvPr/>
        </p:nvSpPr>
        <p:spPr>
          <a:xfrm>
            <a:off x="964691" y="3518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11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4556065-0BF3-894C-9A1B-2E63932E56E8}"/>
              </a:ext>
            </a:extLst>
          </p:cNvPr>
          <p:cNvSpPr/>
          <p:nvPr/>
        </p:nvSpPr>
        <p:spPr>
          <a:xfrm>
            <a:off x="1444686" y="3588026"/>
            <a:ext cx="672349" cy="23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C41943-1816-1D4C-BCAD-3764B23FBDDF}"/>
              </a:ext>
            </a:extLst>
          </p:cNvPr>
          <p:cNvSpPr txBox="1"/>
          <p:nvPr/>
        </p:nvSpPr>
        <p:spPr>
          <a:xfrm>
            <a:off x="2226265" y="2481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5E17D-9286-FE4C-A801-E3EF0178B222}"/>
              </a:ext>
            </a:extLst>
          </p:cNvPr>
          <p:cNvSpPr txBox="1"/>
          <p:nvPr/>
        </p:nvSpPr>
        <p:spPr>
          <a:xfrm>
            <a:off x="6272253" y="1643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73D3-29D8-4141-8D09-15F0954F3FBD}"/>
              </a:ext>
            </a:extLst>
          </p:cNvPr>
          <p:cNvSpPr txBox="1"/>
          <p:nvPr/>
        </p:nvSpPr>
        <p:spPr>
          <a:xfrm>
            <a:off x="6243097" y="3941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87318EA9-4C4D-3C47-81C9-933CE46CAC4D}"/>
              </a:ext>
            </a:extLst>
          </p:cNvPr>
          <p:cNvCxnSpPr>
            <a:cxnSpLocks/>
          </p:cNvCxnSpPr>
          <p:nvPr/>
        </p:nvCxnSpPr>
        <p:spPr>
          <a:xfrm flipV="1">
            <a:off x="4341511" y="2665961"/>
            <a:ext cx="1889097" cy="1768478"/>
          </a:xfrm>
          <a:prstGeom prst="curvedConnector3">
            <a:avLst>
              <a:gd name="adj1" fmla="val 5210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4668828-8571-4244-AC67-8ABD72CCE9A2}"/>
              </a:ext>
            </a:extLst>
          </p:cNvPr>
          <p:cNvCxnSpPr>
            <a:cxnSpLocks/>
          </p:cNvCxnSpPr>
          <p:nvPr/>
        </p:nvCxnSpPr>
        <p:spPr>
          <a:xfrm>
            <a:off x="4382693" y="4823877"/>
            <a:ext cx="1860404" cy="105014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4A9395FA-ADE7-EC44-9865-9DBF479217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861832"/>
              </p:ext>
            </p:extLst>
          </p:nvPr>
        </p:nvGraphicFramePr>
        <p:xfrm>
          <a:off x="6272253" y="5622403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71A63AA-E48C-3C4F-9FB0-3649DF08A1CB}"/>
              </a:ext>
            </a:extLst>
          </p:cNvPr>
          <p:cNvSpPr txBox="1"/>
          <p:nvPr/>
        </p:nvSpPr>
        <p:spPr>
          <a:xfrm>
            <a:off x="6243097" y="5310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5091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AEBD-F43A-5647-BC7C-B0E2CF52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Расширяемое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CF0208-B0C8-864C-B215-7E0316A1B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140562"/>
              </p:ext>
            </p:extLst>
          </p:nvPr>
        </p:nvGraphicFramePr>
        <p:xfrm>
          <a:off x="2239617" y="2850627"/>
          <a:ext cx="216739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82463">
                <a:tc>
                  <a:txBody>
                    <a:bodyPr/>
                    <a:lstStyle/>
                    <a:p>
                      <a:r>
                        <a:rPr lang="ru-RU" dirty="0"/>
                        <a:t>Глобальная директория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9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/>
                        <a:t>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3228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EE84B7-6E21-4541-9D14-3CDEACDB5C6E}"/>
              </a:ext>
            </a:extLst>
          </p:cNvPr>
          <p:cNvGraphicFramePr>
            <a:graphicFrameLocks/>
          </p:cNvGraphicFramePr>
          <p:nvPr/>
        </p:nvGraphicFramePr>
        <p:xfrm>
          <a:off x="6272254" y="2021842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E3A5B1-8769-924B-A872-3A48D72F123A}"/>
              </a:ext>
            </a:extLst>
          </p:cNvPr>
          <p:cNvGraphicFramePr>
            <a:graphicFrameLocks/>
          </p:cNvGraphicFramePr>
          <p:nvPr/>
        </p:nvGraphicFramePr>
        <p:xfrm>
          <a:off x="6272253" y="4253301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3A394FC-8680-F74C-93BE-BC980162C61F}"/>
              </a:ext>
            </a:extLst>
          </p:cNvPr>
          <p:cNvCxnSpPr/>
          <p:nvPr/>
        </p:nvCxnSpPr>
        <p:spPr>
          <a:xfrm flipV="1">
            <a:off x="4407010" y="2295940"/>
            <a:ext cx="1865244" cy="1361661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29C590C-9C5D-5F4D-9AA4-89D8266C59DB}"/>
              </a:ext>
            </a:extLst>
          </p:cNvPr>
          <p:cNvCxnSpPr>
            <a:cxnSpLocks/>
          </p:cNvCxnSpPr>
          <p:nvPr/>
        </p:nvCxnSpPr>
        <p:spPr>
          <a:xfrm>
            <a:off x="4407010" y="4025349"/>
            <a:ext cx="1865243" cy="46713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A79BCF-0A40-CB4E-98A8-2959BEF98A56}"/>
              </a:ext>
            </a:extLst>
          </p:cNvPr>
          <p:cNvSpPr txBox="1"/>
          <p:nvPr/>
        </p:nvSpPr>
        <p:spPr>
          <a:xfrm>
            <a:off x="3309730" y="233569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h(x) = x mod </a:t>
            </a:r>
            <a:r>
              <a:rPr lang="ru-RU" dirty="0"/>
              <a:t>4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F59E1-1E09-0E49-9D0D-41361E93D0F5}"/>
              </a:ext>
            </a:extLst>
          </p:cNvPr>
          <p:cNvSpPr txBox="1"/>
          <p:nvPr/>
        </p:nvSpPr>
        <p:spPr>
          <a:xfrm>
            <a:off x="964691" y="3518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7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4556065-0BF3-894C-9A1B-2E63932E56E8}"/>
              </a:ext>
            </a:extLst>
          </p:cNvPr>
          <p:cNvSpPr/>
          <p:nvPr/>
        </p:nvSpPr>
        <p:spPr>
          <a:xfrm>
            <a:off x="1444686" y="3588026"/>
            <a:ext cx="672349" cy="23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C41943-1816-1D4C-BCAD-3764B23FBDDF}"/>
              </a:ext>
            </a:extLst>
          </p:cNvPr>
          <p:cNvSpPr txBox="1"/>
          <p:nvPr/>
        </p:nvSpPr>
        <p:spPr>
          <a:xfrm>
            <a:off x="2226265" y="2481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5E17D-9286-FE4C-A801-E3EF0178B222}"/>
              </a:ext>
            </a:extLst>
          </p:cNvPr>
          <p:cNvSpPr txBox="1"/>
          <p:nvPr/>
        </p:nvSpPr>
        <p:spPr>
          <a:xfrm>
            <a:off x="6272253" y="1643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73D3-29D8-4141-8D09-15F0954F3FBD}"/>
              </a:ext>
            </a:extLst>
          </p:cNvPr>
          <p:cNvSpPr txBox="1"/>
          <p:nvPr/>
        </p:nvSpPr>
        <p:spPr>
          <a:xfrm>
            <a:off x="6243097" y="3941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87318EA9-4C4D-3C47-81C9-933CE46CAC4D}"/>
              </a:ext>
            </a:extLst>
          </p:cNvPr>
          <p:cNvCxnSpPr>
            <a:cxnSpLocks/>
          </p:cNvCxnSpPr>
          <p:nvPr/>
        </p:nvCxnSpPr>
        <p:spPr>
          <a:xfrm flipV="1">
            <a:off x="4341511" y="2665961"/>
            <a:ext cx="1889097" cy="1768478"/>
          </a:xfrm>
          <a:prstGeom prst="curvedConnector3">
            <a:avLst>
              <a:gd name="adj1" fmla="val 5210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4668828-8571-4244-AC67-8ABD72CCE9A2}"/>
              </a:ext>
            </a:extLst>
          </p:cNvPr>
          <p:cNvCxnSpPr>
            <a:cxnSpLocks/>
          </p:cNvCxnSpPr>
          <p:nvPr/>
        </p:nvCxnSpPr>
        <p:spPr>
          <a:xfrm>
            <a:off x="4382693" y="4823877"/>
            <a:ext cx="1860404" cy="105014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4A9395FA-ADE7-EC44-9865-9DBF479217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99372"/>
              </p:ext>
            </p:extLst>
          </p:nvPr>
        </p:nvGraphicFramePr>
        <p:xfrm>
          <a:off x="6272253" y="5622403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71A63AA-E48C-3C4F-9FB0-3649DF08A1CB}"/>
              </a:ext>
            </a:extLst>
          </p:cNvPr>
          <p:cNvSpPr txBox="1"/>
          <p:nvPr/>
        </p:nvSpPr>
        <p:spPr>
          <a:xfrm>
            <a:off x="6243097" y="5310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578359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AEBD-F43A-5647-BC7C-B0E2CF52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4" y="97647"/>
            <a:ext cx="10515600" cy="1325563"/>
          </a:xfrm>
        </p:spPr>
        <p:txBody>
          <a:bodyPr/>
          <a:lstStyle/>
          <a:p>
            <a:r>
              <a:rPr lang="ru-RU" dirty="0"/>
              <a:t>Расширяемое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CF0208-B0C8-864C-B215-7E0316A1B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493391"/>
              </p:ext>
            </p:extLst>
          </p:nvPr>
        </p:nvGraphicFramePr>
        <p:xfrm>
          <a:off x="2239617" y="2850627"/>
          <a:ext cx="216739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82463">
                <a:tc>
                  <a:txBody>
                    <a:bodyPr/>
                    <a:lstStyle/>
                    <a:p>
                      <a:r>
                        <a:rPr lang="ru-RU" dirty="0"/>
                        <a:t>Глобальная директория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9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/>
                        <a:t>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3228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EE84B7-6E21-4541-9D14-3CDEACDB5C6E}"/>
              </a:ext>
            </a:extLst>
          </p:cNvPr>
          <p:cNvGraphicFramePr>
            <a:graphicFrameLocks/>
          </p:cNvGraphicFramePr>
          <p:nvPr/>
        </p:nvGraphicFramePr>
        <p:xfrm>
          <a:off x="6272254" y="2021842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E3A5B1-8769-924B-A872-3A48D72F123A}"/>
              </a:ext>
            </a:extLst>
          </p:cNvPr>
          <p:cNvGraphicFramePr>
            <a:graphicFrameLocks/>
          </p:cNvGraphicFramePr>
          <p:nvPr/>
        </p:nvGraphicFramePr>
        <p:xfrm>
          <a:off x="6272253" y="4253301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3A394FC-8680-F74C-93BE-BC980162C61F}"/>
              </a:ext>
            </a:extLst>
          </p:cNvPr>
          <p:cNvCxnSpPr/>
          <p:nvPr/>
        </p:nvCxnSpPr>
        <p:spPr>
          <a:xfrm flipV="1">
            <a:off x="4407010" y="2295940"/>
            <a:ext cx="1865244" cy="1361661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29C590C-9C5D-5F4D-9AA4-89D8266C59DB}"/>
              </a:ext>
            </a:extLst>
          </p:cNvPr>
          <p:cNvCxnSpPr>
            <a:cxnSpLocks/>
          </p:cNvCxnSpPr>
          <p:nvPr/>
        </p:nvCxnSpPr>
        <p:spPr>
          <a:xfrm>
            <a:off x="4407010" y="4025349"/>
            <a:ext cx="1865243" cy="46713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A79BCF-0A40-CB4E-98A8-2959BEF98A56}"/>
              </a:ext>
            </a:extLst>
          </p:cNvPr>
          <p:cNvSpPr txBox="1"/>
          <p:nvPr/>
        </p:nvSpPr>
        <p:spPr>
          <a:xfrm>
            <a:off x="3309730" y="233569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h(x) = x mod 4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F59E1-1E09-0E49-9D0D-41361E93D0F5}"/>
              </a:ext>
            </a:extLst>
          </p:cNvPr>
          <p:cNvSpPr txBox="1"/>
          <p:nvPr/>
        </p:nvSpPr>
        <p:spPr>
          <a:xfrm>
            <a:off x="964691" y="3518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2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4556065-0BF3-894C-9A1B-2E63932E56E8}"/>
              </a:ext>
            </a:extLst>
          </p:cNvPr>
          <p:cNvSpPr/>
          <p:nvPr/>
        </p:nvSpPr>
        <p:spPr>
          <a:xfrm>
            <a:off x="1444686" y="3588026"/>
            <a:ext cx="672349" cy="23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C41943-1816-1D4C-BCAD-3764B23FBDDF}"/>
              </a:ext>
            </a:extLst>
          </p:cNvPr>
          <p:cNvSpPr txBox="1"/>
          <p:nvPr/>
        </p:nvSpPr>
        <p:spPr>
          <a:xfrm>
            <a:off x="2226265" y="2481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5E17D-9286-FE4C-A801-E3EF0178B222}"/>
              </a:ext>
            </a:extLst>
          </p:cNvPr>
          <p:cNvSpPr txBox="1"/>
          <p:nvPr/>
        </p:nvSpPr>
        <p:spPr>
          <a:xfrm>
            <a:off x="6272253" y="1643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73D3-29D8-4141-8D09-15F0954F3FBD}"/>
              </a:ext>
            </a:extLst>
          </p:cNvPr>
          <p:cNvSpPr txBox="1"/>
          <p:nvPr/>
        </p:nvSpPr>
        <p:spPr>
          <a:xfrm>
            <a:off x="6243097" y="3941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87318EA9-4C4D-3C47-81C9-933CE46CAC4D}"/>
              </a:ext>
            </a:extLst>
          </p:cNvPr>
          <p:cNvCxnSpPr>
            <a:cxnSpLocks/>
          </p:cNvCxnSpPr>
          <p:nvPr/>
        </p:nvCxnSpPr>
        <p:spPr>
          <a:xfrm flipV="1">
            <a:off x="4341511" y="2665961"/>
            <a:ext cx="1889097" cy="1768478"/>
          </a:xfrm>
          <a:prstGeom prst="curvedConnector3">
            <a:avLst>
              <a:gd name="adj1" fmla="val 5210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4668828-8571-4244-AC67-8ABD72CCE9A2}"/>
              </a:ext>
            </a:extLst>
          </p:cNvPr>
          <p:cNvCxnSpPr>
            <a:cxnSpLocks/>
          </p:cNvCxnSpPr>
          <p:nvPr/>
        </p:nvCxnSpPr>
        <p:spPr>
          <a:xfrm>
            <a:off x="4382693" y="4823877"/>
            <a:ext cx="1860404" cy="105014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4A9395FA-ADE7-EC44-9865-9DBF47921708}"/>
              </a:ext>
            </a:extLst>
          </p:cNvPr>
          <p:cNvGraphicFramePr>
            <a:graphicFrameLocks/>
          </p:cNvGraphicFramePr>
          <p:nvPr/>
        </p:nvGraphicFramePr>
        <p:xfrm>
          <a:off x="6272253" y="5622403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71A63AA-E48C-3C4F-9FB0-3649DF08A1CB}"/>
              </a:ext>
            </a:extLst>
          </p:cNvPr>
          <p:cNvSpPr txBox="1"/>
          <p:nvPr/>
        </p:nvSpPr>
        <p:spPr>
          <a:xfrm>
            <a:off x="6243097" y="5310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CF6811F-88DE-1649-8FE1-2B9BA0F3AF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095835"/>
              </p:ext>
            </p:extLst>
          </p:nvPr>
        </p:nvGraphicFramePr>
        <p:xfrm>
          <a:off x="9535602" y="2013192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4037439-3120-F44F-A21C-00DA40D486A1}"/>
              </a:ext>
            </a:extLst>
          </p:cNvPr>
          <p:cNvSpPr txBox="1"/>
          <p:nvPr/>
        </p:nvSpPr>
        <p:spPr>
          <a:xfrm>
            <a:off x="3190461" y="185861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1&lt;2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4DDB83-0EC1-2C44-99DC-81E43BFC1D8F}"/>
              </a:ext>
            </a:extLst>
          </p:cNvPr>
          <p:cNvCxnSpPr/>
          <p:nvPr/>
        </p:nvCxnSpPr>
        <p:spPr>
          <a:xfrm>
            <a:off x="8439646" y="2705029"/>
            <a:ext cx="10959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7661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AEBD-F43A-5647-BC7C-B0E2CF52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4" y="97647"/>
            <a:ext cx="10515600" cy="1325563"/>
          </a:xfrm>
        </p:spPr>
        <p:txBody>
          <a:bodyPr/>
          <a:lstStyle/>
          <a:p>
            <a:r>
              <a:rPr lang="ru-RU" dirty="0"/>
              <a:t>Расширяемое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CF0208-B0C8-864C-B215-7E0316A1B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772969"/>
              </p:ext>
            </p:extLst>
          </p:nvPr>
        </p:nvGraphicFramePr>
        <p:xfrm>
          <a:off x="2239617" y="2850627"/>
          <a:ext cx="216739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82463">
                <a:tc>
                  <a:txBody>
                    <a:bodyPr/>
                    <a:lstStyle/>
                    <a:p>
                      <a:r>
                        <a:rPr lang="ru-RU" dirty="0"/>
                        <a:t>Глобальная директория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9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/>
                        <a:t>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3228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EE84B7-6E21-4541-9D14-3CDEACDB5C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666385"/>
              </p:ext>
            </p:extLst>
          </p:nvPr>
        </p:nvGraphicFramePr>
        <p:xfrm>
          <a:off x="6272252" y="1335927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E3A5B1-8769-924B-A872-3A48D72F123A}"/>
              </a:ext>
            </a:extLst>
          </p:cNvPr>
          <p:cNvGraphicFramePr>
            <a:graphicFrameLocks/>
          </p:cNvGraphicFramePr>
          <p:nvPr/>
        </p:nvGraphicFramePr>
        <p:xfrm>
          <a:off x="6272253" y="4253301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3A394FC-8680-F74C-93BE-BC980162C61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407010" y="1906502"/>
            <a:ext cx="1865242" cy="1751100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29C590C-9C5D-5F4D-9AA4-89D8266C59DB}"/>
              </a:ext>
            </a:extLst>
          </p:cNvPr>
          <p:cNvCxnSpPr>
            <a:cxnSpLocks/>
          </p:cNvCxnSpPr>
          <p:nvPr/>
        </p:nvCxnSpPr>
        <p:spPr>
          <a:xfrm>
            <a:off x="4407010" y="4025349"/>
            <a:ext cx="1865243" cy="46713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A79BCF-0A40-CB4E-98A8-2959BEF98A56}"/>
              </a:ext>
            </a:extLst>
          </p:cNvPr>
          <p:cNvSpPr txBox="1"/>
          <p:nvPr/>
        </p:nvSpPr>
        <p:spPr>
          <a:xfrm>
            <a:off x="3309730" y="233569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h(x) = x mod 4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F59E1-1E09-0E49-9D0D-41361E93D0F5}"/>
              </a:ext>
            </a:extLst>
          </p:cNvPr>
          <p:cNvSpPr txBox="1"/>
          <p:nvPr/>
        </p:nvSpPr>
        <p:spPr>
          <a:xfrm>
            <a:off x="964691" y="3518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2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4556065-0BF3-894C-9A1B-2E63932E56E8}"/>
              </a:ext>
            </a:extLst>
          </p:cNvPr>
          <p:cNvSpPr/>
          <p:nvPr/>
        </p:nvSpPr>
        <p:spPr>
          <a:xfrm>
            <a:off x="1444686" y="3588026"/>
            <a:ext cx="672349" cy="23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C41943-1816-1D4C-BCAD-3764B23FBDDF}"/>
              </a:ext>
            </a:extLst>
          </p:cNvPr>
          <p:cNvSpPr txBox="1"/>
          <p:nvPr/>
        </p:nvSpPr>
        <p:spPr>
          <a:xfrm>
            <a:off x="2226265" y="2481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5E17D-9286-FE4C-A801-E3EF0178B222}"/>
              </a:ext>
            </a:extLst>
          </p:cNvPr>
          <p:cNvSpPr txBox="1"/>
          <p:nvPr/>
        </p:nvSpPr>
        <p:spPr>
          <a:xfrm>
            <a:off x="6230608" y="1037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73D3-29D8-4141-8D09-15F0954F3FBD}"/>
              </a:ext>
            </a:extLst>
          </p:cNvPr>
          <p:cNvSpPr txBox="1"/>
          <p:nvPr/>
        </p:nvSpPr>
        <p:spPr>
          <a:xfrm>
            <a:off x="6243097" y="3941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87318EA9-4C4D-3C47-81C9-933CE46CAC4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341511" y="3320083"/>
            <a:ext cx="1902680" cy="111435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4668828-8571-4244-AC67-8ABD72CCE9A2}"/>
              </a:ext>
            </a:extLst>
          </p:cNvPr>
          <p:cNvCxnSpPr>
            <a:cxnSpLocks/>
          </p:cNvCxnSpPr>
          <p:nvPr/>
        </p:nvCxnSpPr>
        <p:spPr>
          <a:xfrm>
            <a:off x="4382693" y="4823877"/>
            <a:ext cx="1860404" cy="105014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4A9395FA-ADE7-EC44-9865-9DBF47921708}"/>
              </a:ext>
            </a:extLst>
          </p:cNvPr>
          <p:cNvGraphicFramePr>
            <a:graphicFrameLocks/>
          </p:cNvGraphicFramePr>
          <p:nvPr/>
        </p:nvGraphicFramePr>
        <p:xfrm>
          <a:off x="6272253" y="5622403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71A63AA-E48C-3C4F-9FB0-3649DF08A1CB}"/>
              </a:ext>
            </a:extLst>
          </p:cNvPr>
          <p:cNvSpPr txBox="1"/>
          <p:nvPr/>
        </p:nvSpPr>
        <p:spPr>
          <a:xfrm>
            <a:off x="6243097" y="5310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CF6811F-88DE-1649-8FE1-2B9BA0F3AF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605776"/>
              </p:ext>
            </p:extLst>
          </p:nvPr>
        </p:nvGraphicFramePr>
        <p:xfrm>
          <a:off x="6244191" y="2749508"/>
          <a:ext cx="2641392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392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4037439-3120-F44F-A21C-00DA40D486A1}"/>
              </a:ext>
            </a:extLst>
          </p:cNvPr>
          <p:cNvSpPr txBox="1"/>
          <p:nvPr/>
        </p:nvSpPr>
        <p:spPr>
          <a:xfrm>
            <a:off x="72471" y="1335927"/>
            <a:ext cx="382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1&lt;2 Л</a:t>
            </a:r>
            <a:r>
              <a:rPr lang="ru-RU" dirty="0" err="1"/>
              <a:t>окальная</a:t>
            </a:r>
            <a:r>
              <a:rPr lang="ru-RU" dirty="0"/>
              <a:t> степень </a:t>
            </a:r>
            <a:r>
              <a:rPr lang="en-US" dirty="0"/>
              <a:t>&lt; </a:t>
            </a:r>
            <a:r>
              <a:rPr lang="ru-RU" dirty="0"/>
              <a:t>Глобальной</a:t>
            </a:r>
            <a:endParaRPr lang="en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EA7E5A-A1CD-584B-831A-D79FF133BC5E}"/>
              </a:ext>
            </a:extLst>
          </p:cNvPr>
          <p:cNvSpPr txBox="1"/>
          <p:nvPr/>
        </p:nvSpPr>
        <p:spPr>
          <a:xfrm>
            <a:off x="6243097" y="245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715993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AEBD-F43A-5647-BC7C-B0E2CF52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4" y="97647"/>
            <a:ext cx="10515600" cy="1325563"/>
          </a:xfrm>
        </p:spPr>
        <p:txBody>
          <a:bodyPr/>
          <a:lstStyle/>
          <a:p>
            <a:r>
              <a:rPr lang="ru-RU" dirty="0"/>
              <a:t>Расширяемое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CF0208-B0C8-864C-B215-7E0316A1B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066919"/>
              </p:ext>
            </p:extLst>
          </p:nvPr>
        </p:nvGraphicFramePr>
        <p:xfrm>
          <a:off x="2239617" y="2850627"/>
          <a:ext cx="216739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82463">
                <a:tc>
                  <a:txBody>
                    <a:bodyPr/>
                    <a:lstStyle/>
                    <a:p>
                      <a:r>
                        <a:rPr lang="ru-RU" dirty="0"/>
                        <a:t>Глобальная директория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9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/>
                        <a:t>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3228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EE84B7-6E21-4541-9D14-3CDEACDB5C6E}"/>
              </a:ext>
            </a:extLst>
          </p:cNvPr>
          <p:cNvGraphicFramePr>
            <a:graphicFrameLocks/>
          </p:cNvGraphicFramePr>
          <p:nvPr/>
        </p:nvGraphicFramePr>
        <p:xfrm>
          <a:off x="6272252" y="1335927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E3A5B1-8769-924B-A872-3A48D72F123A}"/>
              </a:ext>
            </a:extLst>
          </p:cNvPr>
          <p:cNvGraphicFramePr>
            <a:graphicFrameLocks/>
          </p:cNvGraphicFramePr>
          <p:nvPr/>
        </p:nvGraphicFramePr>
        <p:xfrm>
          <a:off x="6272253" y="4253301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3A394FC-8680-F74C-93BE-BC980162C61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407010" y="1906502"/>
            <a:ext cx="1865242" cy="1751100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29C590C-9C5D-5F4D-9AA4-89D8266C59DB}"/>
              </a:ext>
            </a:extLst>
          </p:cNvPr>
          <p:cNvCxnSpPr>
            <a:cxnSpLocks/>
          </p:cNvCxnSpPr>
          <p:nvPr/>
        </p:nvCxnSpPr>
        <p:spPr>
          <a:xfrm>
            <a:off x="4407010" y="4025349"/>
            <a:ext cx="1865243" cy="46713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A79BCF-0A40-CB4E-98A8-2959BEF98A56}"/>
              </a:ext>
            </a:extLst>
          </p:cNvPr>
          <p:cNvSpPr txBox="1"/>
          <p:nvPr/>
        </p:nvSpPr>
        <p:spPr>
          <a:xfrm>
            <a:off x="3309730" y="233569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h(x) = x mod 4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F59E1-1E09-0E49-9D0D-41361E93D0F5}"/>
              </a:ext>
            </a:extLst>
          </p:cNvPr>
          <p:cNvSpPr txBox="1"/>
          <p:nvPr/>
        </p:nvSpPr>
        <p:spPr>
          <a:xfrm>
            <a:off x="964691" y="3518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15</a:t>
            </a:r>
            <a:endParaRPr lang="en-RU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4556065-0BF3-894C-9A1B-2E63932E56E8}"/>
              </a:ext>
            </a:extLst>
          </p:cNvPr>
          <p:cNvSpPr/>
          <p:nvPr/>
        </p:nvSpPr>
        <p:spPr>
          <a:xfrm>
            <a:off x="1444686" y="3588026"/>
            <a:ext cx="672349" cy="23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C41943-1816-1D4C-BCAD-3764B23FBDDF}"/>
              </a:ext>
            </a:extLst>
          </p:cNvPr>
          <p:cNvSpPr txBox="1"/>
          <p:nvPr/>
        </p:nvSpPr>
        <p:spPr>
          <a:xfrm>
            <a:off x="2226265" y="2481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5E17D-9286-FE4C-A801-E3EF0178B222}"/>
              </a:ext>
            </a:extLst>
          </p:cNvPr>
          <p:cNvSpPr txBox="1"/>
          <p:nvPr/>
        </p:nvSpPr>
        <p:spPr>
          <a:xfrm>
            <a:off x="6230608" y="1037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73D3-29D8-4141-8D09-15F0954F3FBD}"/>
              </a:ext>
            </a:extLst>
          </p:cNvPr>
          <p:cNvSpPr txBox="1"/>
          <p:nvPr/>
        </p:nvSpPr>
        <p:spPr>
          <a:xfrm>
            <a:off x="6243097" y="3941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87318EA9-4C4D-3C47-81C9-933CE46CAC4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341511" y="3320083"/>
            <a:ext cx="1902680" cy="111435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4668828-8571-4244-AC67-8ABD72CCE9A2}"/>
              </a:ext>
            </a:extLst>
          </p:cNvPr>
          <p:cNvCxnSpPr>
            <a:cxnSpLocks/>
          </p:cNvCxnSpPr>
          <p:nvPr/>
        </p:nvCxnSpPr>
        <p:spPr>
          <a:xfrm>
            <a:off x="4382693" y="4823877"/>
            <a:ext cx="1860404" cy="105014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4A9395FA-ADE7-EC44-9865-9DBF47921708}"/>
              </a:ext>
            </a:extLst>
          </p:cNvPr>
          <p:cNvGraphicFramePr>
            <a:graphicFrameLocks/>
          </p:cNvGraphicFramePr>
          <p:nvPr/>
        </p:nvGraphicFramePr>
        <p:xfrm>
          <a:off x="6272253" y="5622403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71A63AA-E48C-3C4F-9FB0-3649DF08A1CB}"/>
              </a:ext>
            </a:extLst>
          </p:cNvPr>
          <p:cNvSpPr txBox="1"/>
          <p:nvPr/>
        </p:nvSpPr>
        <p:spPr>
          <a:xfrm>
            <a:off x="6243097" y="5310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CF6811F-88DE-1649-8FE1-2B9BA0F3AF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300723"/>
              </p:ext>
            </p:extLst>
          </p:nvPr>
        </p:nvGraphicFramePr>
        <p:xfrm>
          <a:off x="6244191" y="2749508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EEA7E5A-A1CD-584B-831A-D79FF133BC5E}"/>
              </a:ext>
            </a:extLst>
          </p:cNvPr>
          <p:cNvSpPr txBox="1"/>
          <p:nvPr/>
        </p:nvSpPr>
        <p:spPr>
          <a:xfrm>
            <a:off x="6243097" y="245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RU" dirty="0"/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B7018279-1B3E-6B40-80F7-20AD0352BC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334182"/>
              </p:ext>
            </p:extLst>
          </p:nvPr>
        </p:nvGraphicFramePr>
        <p:xfrm>
          <a:off x="9585296" y="5622403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15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121F4F-C9FD-5147-AB33-2C9CB30E0D84}"/>
              </a:ext>
            </a:extLst>
          </p:cNvPr>
          <p:cNvCxnSpPr>
            <a:cxnSpLocks/>
          </p:cNvCxnSpPr>
          <p:nvPr/>
        </p:nvCxnSpPr>
        <p:spPr>
          <a:xfrm>
            <a:off x="8439645" y="5874026"/>
            <a:ext cx="1145651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7237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AEBD-F43A-5647-BC7C-B0E2CF52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4" y="97647"/>
            <a:ext cx="10515600" cy="1325563"/>
          </a:xfrm>
        </p:spPr>
        <p:txBody>
          <a:bodyPr/>
          <a:lstStyle/>
          <a:p>
            <a:r>
              <a:rPr lang="ru-RU" dirty="0"/>
              <a:t>Расширяемое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CF0208-B0C8-864C-B215-7E0316A1B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421565"/>
              </p:ext>
            </p:extLst>
          </p:nvPr>
        </p:nvGraphicFramePr>
        <p:xfrm>
          <a:off x="2239617" y="2850627"/>
          <a:ext cx="216739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82463">
                <a:tc>
                  <a:txBody>
                    <a:bodyPr/>
                    <a:lstStyle/>
                    <a:p>
                      <a:r>
                        <a:rPr lang="ru-RU" dirty="0"/>
                        <a:t>Глобальная директория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9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/>
                        <a:t>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3228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EE84B7-6E21-4541-9D14-3CDEACDB5C6E}"/>
              </a:ext>
            </a:extLst>
          </p:cNvPr>
          <p:cNvGraphicFramePr>
            <a:graphicFrameLocks/>
          </p:cNvGraphicFramePr>
          <p:nvPr/>
        </p:nvGraphicFramePr>
        <p:xfrm>
          <a:off x="6272252" y="1335927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E3A5B1-8769-924B-A872-3A48D72F123A}"/>
              </a:ext>
            </a:extLst>
          </p:cNvPr>
          <p:cNvGraphicFramePr>
            <a:graphicFrameLocks/>
          </p:cNvGraphicFramePr>
          <p:nvPr/>
        </p:nvGraphicFramePr>
        <p:xfrm>
          <a:off x="6272253" y="4253301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3A394FC-8680-F74C-93BE-BC980162C61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407010" y="1906502"/>
            <a:ext cx="1865242" cy="1751100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29C590C-9C5D-5F4D-9AA4-89D8266C59DB}"/>
              </a:ext>
            </a:extLst>
          </p:cNvPr>
          <p:cNvCxnSpPr>
            <a:cxnSpLocks/>
          </p:cNvCxnSpPr>
          <p:nvPr/>
        </p:nvCxnSpPr>
        <p:spPr>
          <a:xfrm>
            <a:off x="4407010" y="4025349"/>
            <a:ext cx="1865243" cy="46713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A79BCF-0A40-CB4E-98A8-2959BEF98A56}"/>
              </a:ext>
            </a:extLst>
          </p:cNvPr>
          <p:cNvSpPr txBox="1"/>
          <p:nvPr/>
        </p:nvSpPr>
        <p:spPr>
          <a:xfrm>
            <a:off x="3309730" y="233569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h(x) = x mod 4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F59E1-1E09-0E49-9D0D-41361E93D0F5}"/>
              </a:ext>
            </a:extLst>
          </p:cNvPr>
          <p:cNvSpPr txBox="1"/>
          <p:nvPr/>
        </p:nvSpPr>
        <p:spPr>
          <a:xfrm>
            <a:off x="964691" y="3518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15</a:t>
            </a:r>
            <a:endParaRPr lang="en-RU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4556065-0BF3-894C-9A1B-2E63932E56E8}"/>
              </a:ext>
            </a:extLst>
          </p:cNvPr>
          <p:cNvSpPr/>
          <p:nvPr/>
        </p:nvSpPr>
        <p:spPr>
          <a:xfrm>
            <a:off x="1444686" y="3588026"/>
            <a:ext cx="672349" cy="23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C41943-1816-1D4C-BCAD-3764B23FBDDF}"/>
              </a:ext>
            </a:extLst>
          </p:cNvPr>
          <p:cNvSpPr txBox="1"/>
          <p:nvPr/>
        </p:nvSpPr>
        <p:spPr>
          <a:xfrm>
            <a:off x="2226265" y="2481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5E17D-9286-FE4C-A801-E3EF0178B222}"/>
              </a:ext>
            </a:extLst>
          </p:cNvPr>
          <p:cNvSpPr txBox="1"/>
          <p:nvPr/>
        </p:nvSpPr>
        <p:spPr>
          <a:xfrm>
            <a:off x="6230608" y="1037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73D3-29D8-4141-8D09-15F0954F3FBD}"/>
              </a:ext>
            </a:extLst>
          </p:cNvPr>
          <p:cNvSpPr txBox="1"/>
          <p:nvPr/>
        </p:nvSpPr>
        <p:spPr>
          <a:xfrm>
            <a:off x="6243097" y="3941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87318EA9-4C4D-3C47-81C9-933CE46CAC4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341511" y="3320083"/>
            <a:ext cx="1902680" cy="111435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4668828-8571-4244-AC67-8ABD72CCE9A2}"/>
              </a:ext>
            </a:extLst>
          </p:cNvPr>
          <p:cNvCxnSpPr>
            <a:cxnSpLocks/>
          </p:cNvCxnSpPr>
          <p:nvPr/>
        </p:nvCxnSpPr>
        <p:spPr>
          <a:xfrm>
            <a:off x="4382693" y="4823877"/>
            <a:ext cx="1860404" cy="105014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4A9395FA-ADE7-EC44-9865-9DBF47921708}"/>
              </a:ext>
            </a:extLst>
          </p:cNvPr>
          <p:cNvGraphicFramePr>
            <a:graphicFrameLocks/>
          </p:cNvGraphicFramePr>
          <p:nvPr/>
        </p:nvGraphicFramePr>
        <p:xfrm>
          <a:off x="6272253" y="5622403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71A63AA-E48C-3C4F-9FB0-3649DF08A1CB}"/>
              </a:ext>
            </a:extLst>
          </p:cNvPr>
          <p:cNvSpPr txBox="1"/>
          <p:nvPr/>
        </p:nvSpPr>
        <p:spPr>
          <a:xfrm>
            <a:off x="6243097" y="5310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CF6811F-88DE-1649-8FE1-2B9BA0F3AFF8}"/>
              </a:ext>
            </a:extLst>
          </p:cNvPr>
          <p:cNvGraphicFramePr>
            <a:graphicFrameLocks/>
          </p:cNvGraphicFramePr>
          <p:nvPr/>
        </p:nvGraphicFramePr>
        <p:xfrm>
          <a:off x="6244191" y="2749508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EEA7E5A-A1CD-584B-831A-D79FF133BC5E}"/>
              </a:ext>
            </a:extLst>
          </p:cNvPr>
          <p:cNvSpPr txBox="1"/>
          <p:nvPr/>
        </p:nvSpPr>
        <p:spPr>
          <a:xfrm>
            <a:off x="6243097" y="245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RU" dirty="0"/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B7018279-1B3E-6B40-80F7-20AD0352BC35}"/>
              </a:ext>
            </a:extLst>
          </p:cNvPr>
          <p:cNvGraphicFramePr>
            <a:graphicFrameLocks/>
          </p:cNvGraphicFramePr>
          <p:nvPr/>
        </p:nvGraphicFramePr>
        <p:xfrm>
          <a:off x="9585296" y="5622403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15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121F4F-C9FD-5147-AB33-2C9CB30E0D84}"/>
              </a:ext>
            </a:extLst>
          </p:cNvPr>
          <p:cNvCxnSpPr>
            <a:cxnSpLocks/>
          </p:cNvCxnSpPr>
          <p:nvPr/>
        </p:nvCxnSpPr>
        <p:spPr>
          <a:xfrm>
            <a:off x="8439645" y="5874026"/>
            <a:ext cx="1145651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8368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AEBD-F43A-5647-BC7C-B0E2CF52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4" y="97647"/>
            <a:ext cx="10515600" cy="1325563"/>
          </a:xfrm>
        </p:spPr>
        <p:txBody>
          <a:bodyPr/>
          <a:lstStyle/>
          <a:p>
            <a:r>
              <a:rPr lang="ru-RU" dirty="0"/>
              <a:t>Расширяемое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CF0208-B0C8-864C-B215-7E0316A1B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253153"/>
              </p:ext>
            </p:extLst>
          </p:nvPr>
        </p:nvGraphicFramePr>
        <p:xfrm>
          <a:off x="2239618" y="2850627"/>
          <a:ext cx="207383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832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82463">
                <a:tc>
                  <a:txBody>
                    <a:bodyPr/>
                    <a:lstStyle/>
                    <a:p>
                      <a:r>
                        <a:rPr lang="ru-RU" dirty="0"/>
                        <a:t>Глобальная директория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9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/>
                        <a:t>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3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3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4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0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/>
                        <a:t>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290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EE84B7-6E21-4541-9D14-3CDEACDB5C6E}"/>
              </a:ext>
            </a:extLst>
          </p:cNvPr>
          <p:cNvGraphicFramePr>
            <a:graphicFrameLocks/>
          </p:cNvGraphicFramePr>
          <p:nvPr/>
        </p:nvGraphicFramePr>
        <p:xfrm>
          <a:off x="6272252" y="1335927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E3A5B1-8769-924B-A872-3A48D72F1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865375"/>
              </p:ext>
            </p:extLst>
          </p:nvPr>
        </p:nvGraphicFramePr>
        <p:xfrm>
          <a:off x="7976219" y="3239774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3A394FC-8680-F74C-93BE-BC980162C61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309541" y="1906502"/>
            <a:ext cx="1962711" cy="1795908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29C590C-9C5D-5F4D-9AA4-89D8266C59DB}"/>
              </a:ext>
            </a:extLst>
          </p:cNvPr>
          <p:cNvCxnSpPr>
            <a:cxnSpLocks/>
          </p:cNvCxnSpPr>
          <p:nvPr/>
        </p:nvCxnSpPr>
        <p:spPr>
          <a:xfrm flipV="1">
            <a:off x="4300465" y="3459013"/>
            <a:ext cx="3675754" cy="577204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A79BCF-0A40-CB4E-98A8-2959BEF98A56}"/>
              </a:ext>
            </a:extLst>
          </p:cNvPr>
          <p:cNvSpPr txBox="1"/>
          <p:nvPr/>
        </p:nvSpPr>
        <p:spPr>
          <a:xfrm>
            <a:off x="3316522" y="236366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h(x) = x mod </a:t>
            </a:r>
            <a:r>
              <a:rPr lang="ru-RU" dirty="0">
                <a:solidFill>
                  <a:srgbClr val="FF0000"/>
                </a:solidFill>
              </a:rPr>
              <a:t>8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F59E1-1E09-0E49-9D0D-41361E93D0F5}"/>
              </a:ext>
            </a:extLst>
          </p:cNvPr>
          <p:cNvSpPr txBox="1"/>
          <p:nvPr/>
        </p:nvSpPr>
        <p:spPr>
          <a:xfrm>
            <a:off x="964691" y="3518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15</a:t>
            </a:r>
            <a:endParaRPr lang="en-RU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4556065-0BF3-894C-9A1B-2E63932E56E8}"/>
              </a:ext>
            </a:extLst>
          </p:cNvPr>
          <p:cNvSpPr/>
          <p:nvPr/>
        </p:nvSpPr>
        <p:spPr>
          <a:xfrm>
            <a:off x="1444686" y="3588026"/>
            <a:ext cx="672349" cy="23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C41943-1816-1D4C-BCAD-3764B23FBDDF}"/>
              </a:ext>
            </a:extLst>
          </p:cNvPr>
          <p:cNvSpPr txBox="1"/>
          <p:nvPr/>
        </p:nvSpPr>
        <p:spPr>
          <a:xfrm>
            <a:off x="2226265" y="2481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5E17D-9286-FE4C-A801-E3EF0178B222}"/>
              </a:ext>
            </a:extLst>
          </p:cNvPr>
          <p:cNvSpPr txBox="1"/>
          <p:nvPr/>
        </p:nvSpPr>
        <p:spPr>
          <a:xfrm>
            <a:off x="6230608" y="1037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73D3-29D8-4141-8D09-15F0954F3FBD}"/>
              </a:ext>
            </a:extLst>
          </p:cNvPr>
          <p:cNvSpPr txBox="1"/>
          <p:nvPr/>
        </p:nvSpPr>
        <p:spPr>
          <a:xfrm>
            <a:off x="7976219" y="2921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87318EA9-4C4D-3C47-81C9-933CE46CAC4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309541" y="2522723"/>
            <a:ext cx="4750375" cy="185820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4668828-8571-4244-AC67-8ABD72CCE9A2}"/>
              </a:ext>
            </a:extLst>
          </p:cNvPr>
          <p:cNvCxnSpPr>
            <a:cxnSpLocks/>
          </p:cNvCxnSpPr>
          <p:nvPr/>
        </p:nvCxnSpPr>
        <p:spPr>
          <a:xfrm flipV="1">
            <a:off x="4300466" y="4662577"/>
            <a:ext cx="2275589" cy="179440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4A9395FA-ADE7-EC44-9865-9DBF479217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701668"/>
              </p:ext>
            </p:extLst>
          </p:nvPr>
        </p:nvGraphicFramePr>
        <p:xfrm>
          <a:off x="6272253" y="5622403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71A63AA-E48C-3C4F-9FB0-3649DF08A1CB}"/>
              </a:ext>
            </a:extLst>
          </p:cNvPr>
          <p:cNvSpPr txBox="1"/>
          <p:nvPr/>
        </p:nvSpPr>
        <p:spPr>
          <a:xfrm>
            <a:off x="6243097" y="5310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  <a:endParaRPr lang="en-RU" dirty="0">
              <a:solidFill>
                <a:srgbClr val="FF0000"/>
              </a:solidFill>
            </a:endParaRP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CF6811F-88DE-1649-8FE1-2B9BA0F3AF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993273"/>
              </p:ext>
            </p:extLst>
          </p:nvPr>
        </p:nvGraphicFramePr>
        <p:xfrm>
          <a:off x="9059916" y="1952148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EEA7E5A-A1CD-584B-831A-D79FF133BC5E}"/>
              </a:ext>
            </a:extLst>
          </p:cNvPr>
          <p:cNvSpPr txBox="1"/>
          <p:nvPr/>
        </p:nvSpPr>
        <p:spPr>
          <a:xfrm>
            <a:off x="9059915" y="161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RU" dirty="0"/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B7018279-1B3E-6B40-80F7-20AD0352BC35}"/>
              </a:ext>
            </a:extLst>
          </p:cNvPr>
          <p:cNvGraphicFramePr>
            <a:graphicFrameLocks/>
          </p:cNvGraphicFramePr>
          <p:nvPr/>
        </p:nvGraphicFramePr>
        <p:xfrm>
          <a:off x="9585296" y="5622403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15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121F4F-C9FD-5147-AB33-2C9CB30E0D84}"/>
              </a:ext>
            </a:extLst>
          </p:cNvPr>
          <p:cNvCxnSpPr>
            <a:cxnSpLocks/>
          </p:cNvCxnSpPr>
          <p:nvPr/>
        </p:nvCxnSpPr>
        <p:spPr>
          <a:xfrm>
            <a:off x="8439645" y="5874026"/>
            <a:ext cx="1145651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4B60F11C-5C2F-564C-80A3-3DDCA9572A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174728"/>
              </p:ext>
            </p:extLst>
          </p:nvPr>
        </p:nvGraphicFramePr>
        <p:xfrm>
          <a:off x="6576056" y="4421209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7A1C06A-D5A1-804E-A382-B2CABCC66FA6}"/>
              </a:ext>
            </a:extLst>
          </p:cNvPr>
          <p:cNvSpPr txBox="1"/>
          <p:nvPr/>
        </p:nvSpPr>
        <p:spPr>
          <a:xfrm>
            <a:off x="6546900" y="4109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  <a:endParaRPr lang="en-RU" dirty="0">
              <a:solidFill>
                <a:srgbClr val="FF0000"/>
              </a:solidFill>
            </a:endParaRPr>
          </a:p>
        </p:txBody>
      </p:sp>
      <p:graphicFrame>
        <p:nvGraphicFramePr>
          <p:cNvPr id="28" name="Content Placeholder 3">
            <a:extLst>
              <a:ext uri="{FF2B5EF4-FFF2-40B4-BE49-F238E27FC236}">
                <a16:creationId xmlns:a16="http://schemas.microsoft.com/office/drawing/2014/main" id="{5DDA75A0-7FC2-AF45-8B91-DE3A4CCBC8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483163"/>
              </p:ext>
            </p:extLst>
          </p:nvPr>
        </p:nvGraphicFramePr>
        <p:xfrm>
          <a:off x="9889099" y="4421209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15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58680B-34DB-8B44-9814-6A724AE621F5}"/>
              </a:ext>
            </a:extLst>
          </p:cNvPr>
          <p:cNvCxnSpPr>
            <a:cxnSpLocks/>
          </p:cNvCxnSpPr>
          <p:nvPr/>
        </p:nvCxnSpPr>
        <p:spPr>
          <a:xfrm>
            <a:off x="8743448" y="4672832"/>
            <a:ext cx="1145651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B590F333-38E9-7848-8859-57274A1B2ADA}"/>
              </a:ext>
            </a:extLst>
          </p:cNvPr>
          <p:cNvCxnSpPr>
            <a:cxnSpLocks/>
          </p:cNvCxnSpPr>
          <p:nvPr/>
        </p:nvCxnSpPr>
        <p:spPr>
          <a:xfrm flipV="1">
            <a:off x="4300465" y="5816596"/>
            <a:ext cx="1971787" cy="46374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7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E669-F6C4-A947-9805-A2C661E3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Хеш-функция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72A68-A3FC-8541-9C44-1F3506D2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Обзор по хеш-функциям можно посмотреть в статье </a:t>
            </a:r>
            <a:r>
              <a:rPr lang="en-GB" dirty="0"/>
              <a:t>Chi, </a:t>
            </a:r>
            <a:r>
              <a:rPr lang="en-GB" dirty="0" err="1"/>
              <a:t>Lianhua</a:t>
            </a:r>
            <a:r>
              <a:rPr lang="en-GB" dirty="0"/>
              <a:t> &amp; Zhu, </a:t>
            </a:r>
            <a:r>
              <a:rPr lang="en-GB" dirty="0" err="1"/>
              <a:t>Xingquan</a:t>
            </a:r>
            <a:r>
              <a:rPr lang="en-GB" dirty="0"/>
              <a:t>. (2017). Hashing Techniques: A Survey and Taxonomy. ACM Computing Surveys. 50. 1-36. 10.1145/3047307.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952412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AEBD-F43A-5647-BC7C-B0E2CF52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4" y="97647"/>
            <a:ext cx="10515600" cy="1325563"/>
          </a:xfrm>
        </p:spPr>
        <p:txBody>
          <a:bodyPr/>
          <a:lstStyle/>
          <a:p>
            <a:r>
              <a:rPr lang="ru-RU" dirty="0"/>
              <a:t>Расширяемое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CF0208-B0C8-864C-B215-7E0316A1B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189178"/>
              </p:ext>
            </p:extLst>
          </p:nvPr>
        </p:nvGraphicFramePr>
        <p:xfrm>
          <a:off x="2239618" y="2850627"/>
          <a:ext cx="207383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832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82463">
                <a:tc>
                  <a:txBody>
                    <a:bodyPr/>
                    <a:lstStyle/>
                    <a:p>
                      <a:r>
                        <a:rPr lang="ru-RU" dirty="0"/>
                        <a:t>Глобальная директория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9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/>
                        <a:t>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3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3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4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/>
                        <a:t>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0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dirty="0"/>
                        <a:t>1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2904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EE84B7-6E21-4541-9D14-3CDEACDB5C6E}"/>
              </a:ext>
            </a:extLst>
          </p:cNvPr>
          <p:cNvGraphicFramePr>
            <a:graphicFrameLocks/>
          </p:cNvGraphicFramePr>
          <p:nvPr/>
        </p:nvGraphicFramePr>
        <p:xfrm>
          <a:off x="6272252" y="1335927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E3A5B1-8769-924B-A872-3A48D72F123A}"/>
              </a:ext>
            </a:extLst>
          </p:cNvPr>
          <p:cNvGraphicFramePr>
            <a:graphicFrameLocks/>
          </p:cNvGraphicFramePr>
          <p:nvPr/>
        </p:nvGraphicFramePr>
        <p:xfrm>
          <a:off x="7976219" y="3239774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3A394FC-8680-F74C-93BE-BC980162C61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309541" y="1906502"/>
            <a:ext cx="1962711" cy="1795908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29C590C-9C5D-5F4D-9AA4-89D8266C59DB}"/>
              </a:ext>
            </a:extLst>
          </p:cNvPr>
          <p:cNvCxnSpPr>
            <a:cxnSpLocks/>
          </p:cNvCxnSpPr>
          <p:nvPr/>
        </p:nvCxnSpPr>
        <p:spPr>
          <a:xfrm flipV="1">
            <a:off x="4300465" y="3459013"/>
            <a:ext cx="3675754" cy="577204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A79BCF-0A40-CB4E-98A8-2959BEF98A56}"/>
              </a:ext>
            </a:extLst>
          </p:cNvPr>
          <p:cNvSpPr txBox="1"/>
          <p:nvPr/>
        </p:nvSpPr>
        <p:spPr>
          <a:xfrm>
            <a:off x="3316522" y="236366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h(x) = x mod </a:t>
            </a:r>
            <a:r>
              <a:rPr lang="ru-RU" dirty="0">
                <a:solidFill>
                  <a:srgbClr val="FF0000"/>
                </a:solidFill>
              </a:rPr>
              <a:t>8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F59E1-1E09-0E49-9D0D-41361E93D0F5}"/>
              </a:ext>
            </a:extLst>
          </p:cNvPr>
          <p:cNvSpPr txBox="1"/>
          <p:nvPr/>
        </p:nvSpPr>
        <p:spPr>
          <a:xfrm>
            <a:off x="964691" y="3518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15</a:t>
            </a:r>
            <a:endParaRPr lang="en-RU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4556065-0BF3-894C-9A1B-2E63932E56E8}"/>
              </a:ext>
            </a:extLst>
          </p:cNvPr>
          <p:cNvSpPr/>
          <p:nvPr/>
        </p:nvSpPr>
        <p:spPr>
          <a:xfrm>
            <a:off x="1444686" y="3588026"/>
            <a:ext cx="672349" cy="23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C41943-1816-1D4C-BCAD-3764B23FBDDF}"/>
              </a:ext>
            </a:extLst>
          </p:cNvPr>
          <p:cNvSpPr txBox="1"/>
          <p:nvPr/>
        </p:nvSpPr>
        <p:spPr>
          <a:xfrm>
            <a:off x="2226265" y="2481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  <a:endParaRPr lang="en-R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5E17D-9286-FE4C-A801-E3EF0178B222}"/>
              </a:ext>
            </a:extLst>
          </p:cNvPr>
          <p:cNvSpPr txBox="1"/>
          <p:nvPr/>
        </p:nvSpPr>
        <p:spPr>
          <a:xfrm>
            <a:off x="6230608" y="1037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73D3-29D8-4141-8D09-15F0954F3FBD}"/>
              </a:ext>
            </a:extLst>
          </p:cNvPr>
          <p:cNvSpPr txBox="1"/>
          <p:nvPr/>
        </p:nvSpPr>
        <p:spPr>
          <a:xfrm>
            <a:off x="7976219" y="2921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RU" dirty="0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87318EA9-4C4D-3C47-81C9-933CE46CAC4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309541" y="2522723"/>
            <a:ext cx="4750375" cy="185820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4668828-8571-4244-AC67-8ABD72CCE9A2}"/>
              </a:ext>
            </a:extLst>
          </p:cNvPr>
          <p:cNvCxnSpPr>
            <a:cxnSpLocks/>
          </p:cNvCxnSpPr>
          <p:nvPr/>
        </p:nvCxnSpPr>
        <p:spPr>
          <a:xfrm flipV="1">
            <a:off x="4300466" y="4662577"/>
            <a:ext cx="2275589" cy="179440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4A9395FA-ADE7-EC44-9865-9DBF479217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91492"/>
              </p:ext>
            </p:extLst>
          </p:nvPr>
        </p:nvGraphicFramePr>
        <p:xfrm>
          <a:off x="6272253" y="5622403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15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71A63AA-E48C-3C4F-9FB0-3649DF08A1CB}"/>
              </a:ext>
            </a:extLst>
          </p:cNvPr>
          <p:cNvSpPr txBox="1"/>
          <p:nvPr/>
        </p:nvSpPr>
        <p:spPr>
          <a:xfrm>
            <a:off x="6243097" y="5310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  <a:endParaRPr lang="en-RU" dirty="0">
              <a:solidFill>
                <a:srgbClr val="FF0000"/>
              </a:solidFill>
            </a:endParaRP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CF6811F-88DE-1649-8FE1-2B9BA0F3AFF8}"/>
              </a:ext>
            </a:extLst>
          </p:cNvPr>
          <p:cNvGraphicFramePr>
            <a:graphicFrameLocks/>
          </p:cNvGraphicFramePr>
          <p:nvPr/>
        </p:nvGraphicFramePr>
        <p:xfrm>
          <a:off x="9059916" y="1952148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EEA7E5A-A1CD-584B-831A-D79FF133BC5E}"/>
              </a:ext>
            </a:extLst>
          </p:cNvPr>
          <p:cNvSpPr txBox="1"/>
          <p:nvPr/>
        </p:nvSpPr>
        <p:spPr>
          <a:xfrm>
            <a:off x="9059915" y="161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RU" dirty="0"/>
          </a:p>
        </p:txBody>
      </p:sp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4B60F11C-5C2F-564C-80A3-3DDCA9572A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986903"/>
              </p:ext>
            </p:extLst>
          </p:nvPr>
        </p:nvGraphicFramePr>
        <p:xfrm>
          <a:off x="6576056" y="4421209"/>
          <a:ext cx="2167393" cy="11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93">
                  <a:extLst>
                    <a:ext uri="{9D8B030D-6E8A-4147-A177-3AD203B41FA5}">
                      <a16:colId xmlns:a16="http://schemas.microsoft.com/office/drawing/2014/main" val="1671702173"/>
                    </a:ext>
                  </a:extLst>
                </a:gridCol>
              </a:tblGrid>
              <a:tr h="399470"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519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7A1C06A-D5A1-804E-A382-B2CABCC66FA6}"/>
              </a:ext>
            </a:extLst>
          </p:cNvPr>
          <p:cNvSpPr txBox="1"/>
          <p:nvPr/>
        </p:nvSpPr>
        <p:spPr>
          <a:xfrm>
            <a:off x="6546900" y="4109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  <a:endParaRPr lang="en-RU" dirty="0">
              <a:solidFill>
                <a:srgbClr val="FF0000"/>
              </a:solidFill>
            </a:endParaRP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B590F333-38E9-7848-8859-57274A1B2ADA}"/>
              </a:ext>
            </a:extLst>
          </p:cNvPr>
          <p:cNvCxnSpPr>
            <a:cxnSpLocks/>
          </p:cNvCxnSpPr>
          <p:nvPr/>
        </p:nvCxnSpPr>
        <p:spPr>
          <a:xfrm flipV="1">
            <a:off x="4300465" y="5816596"/>
            <a:ext cx="1971787" cy="46374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038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5677-EFC8-4F4E-96EE-BC1D682C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EE68E0-0CF5-2040-87EE-DEEA43B48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43190"/>
              </p:ext>
            </p:extLst>
          </p:nvPr>
        </p:nvGraphicFramePr>
        <p:xfrm>
          <a:off x="2089603" y="1906124"/>
          <a:ext cx="25742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235">
                  <a:extLst>
                    <a:ext uri="{9D8B030D-6E8A-4147-A177-3AD203B41FA5}">
                      <a16:colId xmlns:a16="http://schemas.microsoft.com/office/drawing/2014/main" val="1731559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 хеш-функции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7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6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05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/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/>
              <p:nvPr/>
            </p:nvSpPr>
            <p:spPr>
              <a:xfrm>
                <a:off x="8915263" y="914400"/>
                <a:ext cx="3266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количество слотов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914400"/>
                <a:ext cx="3266418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/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размер слота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blipFill>
                <a:blip r:embed="rId4"/>
                <a:stretch>
                  <a:fillRect t="-3333" r="-1053" b="-2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D78FA-9F09-1E40-94C7-AA2CB3811CE2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flipH="1">
            <a:off x="4663838" y="2462384"/>
            <a:ext cx="64788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70BC5-207B-8246-9E51-2AB28DF3D9B9}"/>
              </a:ext>
            </a:extLst>
          </p:cNvPr>
          <p:cNvSpPr txBox="1"/>
          <p:nvPr/>
        </p:nvSpPr>
        <p:spPr>
          <a:xfrm>
            <a:off x="5311721" y="2277718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99421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5677-EFC8-4F4E-96EE-BC1D682C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EE68E0-0CF5-2040-87EE-DEEA43B485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89603" y="1906124"/>
          <a:ext cx="25742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235">
                  <a:extLst>
                    <a:ext uri="{9D8B030D-6E8A-4147-A177-3AD203B41FA5}">
                      <a16:colId xmlns:a16="http://schemas.microsoft.com/office/drawing/2014/main" val="1731559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 хеш-функции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7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6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05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/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/>
              <p:nvPr/>
            </p:nvSpPr>
            <p:spPr>
              <a:xfrm>
                <a:off x="8915263" y="914400"/>
                <a:ext cx="3266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количество слотов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914400"/>
                <a:ext cx="3266418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/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размер слота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blipFill>
                <a:blip r:embed="rId4"/>
                <a:stretch>
                  <a:fillRect t="-3333" r="-1053" b="-2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D78FA-9F09-1E40-94C7-AA2CB3811CE2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flipH="1">
            <a:off x="4663838" y="2462384"/>
            <a:ext cx="64788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70BC5-207B-8246-9E51-2AB28DF3D9B9}"/>
              </a:ext>
            </a:extLst>
          </p:cNvPr>
          <p:cNvSpPr txBox="1"/>
          <p:nvPr/>
        </p:nvSpPr>
        <p:spPr>
          <a:xfrm>
            <a:off x="5311721" y="2277718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E567E-3DD1-154B-8DB9-2C67C5E7B32C}"/>
              </a:ext>
            </a:extLst>
          </p:cNvPr>
          <p:cNvSpPr txBox="1"/>
          <p:nvPr/>
        </p:nvSpPr>
        <p:spPr>
          <a:xfrm>
            <a:off x="1023016" y="2364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  <a:endParaRPr lang="en-R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04C588-40A5-984B-AAD7-8FFA160D14F0}"/>
              </a:ext>
            </a:extLst>
          </p:cNvPr>
          <p:cNvCxnSpPr>
            <a:stCxn id="3" idx="3"/>
          </p:cNvCxnSpPr>
          <p:nvPr/>
        </p:nvCxnSpPr>
        <p:spPr>
          <a:xfrm>
            <a:off x="1441720" y="2549114"/>
            <a:ext cx="6478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64582539"/>
                  </p:ext>
                </p:extLst>
              </p:nvPr>
            </p:nvGraphicFramePr>
            <p:xfrm>
              <a:off x="6349797" y="1379551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64582539"/>
                  </p:ext>
                </p:extLst>
              </p:nvPr>
            </p:nvGraphicFramePr>
            <p:xfrm>
              <a:off x="6349797" y="1379551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5"/>
                          <a:stretch>
                            <a:fillRect r="-980" b="-1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7EF713E-ADBA-F04A-B72D-6C0FAF001B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5400533"/>
                  </p:ext>
                </p:extLst>
              </p:nvPr>
            </p:nvGraphicFramePr>
            <p:xfrm>
              <a:off x="6349797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7EF713E-ADBA-F04A-B72D-6C0FAF001B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5400533"/>
                  </p:ext>
                </p:extLst>
              </p:nvPr>
            </p:nvGraphicFramePr>
            <p:xfrm>
              <a:off x="6349797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6"/>
                          <a:stretch>
                            <a:fillRect t="-3448" r="-980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39B4A66-1913-5D4C-A3CD-D8C8944AE165}"/>
              </a:ext>
            </a:extLst>
          </p:cNvPr>
          <p:cNvCxnSpPr/>
          <p:nvPr/>
        </p:nvCxnSpPr>
        <p:spPr>
          <a:xfrm flipV="1">
            <a:off x="4663838" y="1545929"/>
            <a:ext cx="1685959" cy="818519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296A434-0816-AD44-B250-ED6151C7FD6A}"/>
              </a:ext>
            </a:extLst>
          </p:cNvPr>
          <p:cNvCxnSpPr>
            <a:cxnSpLocks/>
          </p:cNvCxnSpPr>
          <p:nvPr/>
        </p:nvCxnSpPr>
        <p:spPr>
          <a:xfrm>
            <a:off x="4663837" y="2820615"/>
            <a:ext cx="1685960" cy="724637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6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5677-EFC8-4F4E-96EE-BC1D682C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EE68E0-0CF5-2040-87EE-DEEA43B485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89603" y="1906124"/>
          <a:ext cx="25742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235">
                  <a:extLst>
                    <a:ext uri="{9D8B030D-6E8A-4147-A177-3AD203B41FA5}">
                      <a16:colId xmlns:a16="http://schemas.microsoft.com/office/drawing/2014/main" val="1731559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 хеш-функции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7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6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05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/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/>
              <p:nvPr/>
            </p:nvSpPr>
            <p:spPr>
              <a:xfrm>
                <a:off x="8915263" y="914400"/>
                <a:ext cx="3266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количество слотов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914400"/>
                <a:ext cx="3266418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/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размер слота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blipFill>
                <a:blip r:embed="rId4"/>
                <a:stretch>
                  <a:fillRect t="-3333" r="-1053" b="-2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D78FA-9F09-1E40-94C7-AA2CB3811CE2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flipH="1">
            <a:off x="4663838" y="2462384"/>
            <a:ext cx="64788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70BC5-207B-8246-9E51-2AB28DF3D9B9}"/>
              </a:ext>
            </a:extLst>
          </p:cNvPr>
          <p:cNvSpPr txBox="1"/>
          <p:nvPr/>
        </p:nvSpPr>
        <p:spPr>
          <a:xfrm>
            <a:off x="5311721" y="2277718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E567E-3DD1-154B-8DB9-2C67C5E7B32C}"/>
              </a:ext>
            </a:extLst>
          </p:cNvPr>
          <p:cNvSpPr txBox="1"/>
          <p:nvPr/>
        </p:nvSpPr>
        <p:spPr>
          <a:xfrm>
            <a:off x="1023016" y="2364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R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04C588-40A5-984B-AAD7-8FFA160D14F0}"/>
              </a:ext>
            </a:extLst>
          </p:cNvPr>
          <p:cNvCxnSpPr>
            <a:stCxn id="3" idx="3"/>
          </p:cNvCxnSpPr>
          <p:nvPr/>
        </p:nvCxnSpPr>
        <p:spPr>
          <a:xfrm>
            <a:off x="1324702" y="2549114"/>
            <a:ext cx="76490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1164334"/>
                  </p:ext>
                </p:extLst>
              </p:nvPr>
            </p:nvGraphicFramePr>
            <p:xfrm>
              <a:off x="6349797" y="1379551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1164334"/>
                  </p:ext>
                </p:extLst>
              </p:nvPr>
            </p:nvGraphicFramePr>
            <p:xfrm>
              <a:off x="6349797" y="1379551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5"/>
                          <a:stretch>
                            <a:fillRect r="-980" b="-1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7EF713E-ADBA-F04A-B72D-6C0FAF001B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49797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7EF713E-ADBA-F04A-B72D-6C0FAF001B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49797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6"/>
                          <a:stretch>
                            <a:fillRect t="-3448" r="-980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39B4A66-1913-5D4C-A3CD-D8C8944AE165}"/>
              </a:ext>
            </a:extLst>
          </p:cNvPr>
          <p:cNvCxnSpPr/>
          <p:nvPr/>
        </p:nvCxnSpPr>
        <p:spPr>
          <a:xfrm flipV="1">
            <a:off x="4663838" y="1545929"/>
            <a:ext cx="1685959" cy="818519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296A434-0816-AD44-B250-ED6151C7FD6A}"/>
              </a:ext>
            </a:extLst>
          </p:cNvPr>
          <p:cNvCxnSpPr>
            <a:cxnSpLocks/>
          </p:cNvCxnSpPr>
          <p:nvPr/>
        </p:nvCxnSpPr>
        <p:spPr>
          <a:xfrm>
            <a:off x="4663837" y="2820615"/>
            <a:ext cx="1685960" cy="724637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3571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5677-EFC8-4F4E-96EE-BC1D682C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EE68E0-0CF5-2040-87EE-DEEA43B485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89603" y="1906124"/>
          <a:ext cx="25742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235">
                  <a:extLst>
                    <a:ext uri="{9D8B030D-6E8A-4147-A177-3AD203B41FA5}">
                      <a16:colId xmlns:a16="http://schemas.microsoft.com/office/drawing/2014/main" val="1731559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 хеш-функции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7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6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05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/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/>
              <p:nvPr/>
            </p:nvSpPr>
            <p:spPr>
              <a:xfrm>
                <a:off x="8915263" y="914400"/>
                <a:ext cx="3266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количество слотов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914400"/>
                <a:ext cx="3266418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/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размер слота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blipFill>
                <a:blip r:embed="rId4"/>
                <a:stretch>
                  <a:fillRect t="-3333" r="-1053" b="-2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D78FA-9F09-1E40-94C7-AA2CB3811CE2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flipH="1">
            <a:off x="4663838" y="2462384"/>
            <a:ext cx="64788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70BC5-207B-8246-9E51-2AB28DF3D9B9}"/>
              </a:ext>
            </a:extLst>
          </p:cNvPr>
          <p:cNvSpPr txBox="1"/>
          <p:nvPr/>
        </p:nvSpPr>
        <p:spPr>
          <a:xfrm>
            <a:off x="5311721" y="2277718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E567E-3DD1-154B-8DB9-2C67C5E7B32C}"/>
              </a:ext>
            </a:extLst>
          </p:cNvPr>
          <p:cNvSpPr txBox="1"/>
          <p:nvPr/>
        </p:nvSpPr>
        <p:spPr>
          <a:xfrm>
            <a:off x="1023016" y="2364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R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04C588-40A5-984B-AAD7-8FFA160D14F0}"/>
              </a:ext>
            </a:extLst>
          </p:cNvPr>
          <p:cNvCxnSpPr>
            <a:stCxn id="3" idx="3"/>
          </p:cNvCxnSpPr>
          <p:nvPr/>
        </p:nvCxnSpPr>
        <p:spPr>
          <a:xfrm>
            <a:off x="1324702" y="2549114"/>
            <a:ext cx="76490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349797" y="1379551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349797" y="1379551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5"/>
                          <a:stretch>
                            <a:fillRect r="-980" b="-1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7EF713E-ADBA-F04A-B72D-6C0FAF001B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7659847"/>
                  </p:ext>
                </p:extLst>
              </p:nvPr>
            </p:nvGraphicFramePr>
            <p:xfrm>
              <a:off x="6349797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7EF713E-ADBA-F04A-B72D-6C0FAF001B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7659847"/>
                  </p:ext>
                </p:extLst>
              </p:nvPr>
            </p:nvGraphicFramePr>
            <p:xfrm>
              <a:off x="6349797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6"/>
                          <a:stretch>
                            <a:fillRect t="-3448" r="-980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39B4A66-1913-5D4C-A3CD-D8C8944AE165}"/>
              </a:ext>
            </a:extLst>
          </p:cNvPr>
          <p:cNvCxnSpPr/>
          <p:nvPr/>
        </p:nvCxnSpPr>
        <p:spPr>
          <a:xfrm flipV="1">
            <a:off x="4663838" y="1545929"/>
            <a:ext cx="1685959" cy="818519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296A434-0816-AD44-B250-ED6151C7FD6A}"/>
              </a:ext>
            </a:extLst>
          </p:cNvPr>
          <p:cNvCxnSpPr>
            <a:cxnSpLocks/>
          </p:cNvCxnSpPr>
          <p:nvPr/>
        </p:nvCxnSpPr>
        <p:spPr>
          <a:xfrm>
            <a:off x="4663837" y="2820615"/>
            <a:ext cx="1685960" cy="724637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173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5677-EFC8-4F4E-96EE-BC1D682C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EE68E0-0CF5-2040-87EE-DEEA43B485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89603" y="1906124"/>
          <a:ext cx="25742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235">
                  <a:extLst>
                    <a:ext uri="{9D8B030D-6E8A-4147-A177-3AD203B41FA5}">
                      <a16:colId xmlns:a16="http://schemas.microsoft.com/office/drawing/2014/main" val="1731559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 хеш-функции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7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6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05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/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/>
              <p:nvPr/>
            </p:nvSpPr>
            <p:spPr>
              <a:xfrm>
                <a:off x="8915263" y="914400"/>
                <a:ext cx="3266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количество слотов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914400"/>
                <a:ext cx="3266418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/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размер слота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blipFill>
                <a:blip r:embed="rId4"/>
                <a:stretch>
                  <a:fillRect t="-3333" r="-1053" b="-2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D78FA-9F09-1E40-94C7-AA2CB3811CE2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flipH="1">
            <a:off x="4663838" y="2462384"/>
            <a:ext cx="64788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70BC5-207B-8246-9E51-2AB28DF3D9B9}"/>
              </a:ext>
            </a:extLst>
          </p:cNvPr>
          <p:cNvSpPr txBox="1"/>
          <p:nvPr/>
        </p:nvSpPr>
        <p:spPr>
          <a:xfrm>
            <a:off x="5311721" y="2277718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E567E-3DD1-154B-8DB9-2C67C5E7B32C}"/>
              </a:ext>
            </a:extLst>
          </p:cNvPr>
          <p:cNvSpPr txBox="1"/>
          <p:nvPr/>
        </p:nvSpPr>
        <p:spPr>
          <a:xfrm>
            <a:off x="1023016" y="2364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en-R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04C588-40A5-984B-AAD7-8FFA160D14F0}"/>
              </a:ext>
            </a:extLst>
          </p:cNvPr>
          <p:cNvCxnSpPr>
            <a:stCxn id="3" idx="3"/>
          </p:cNvCxnSpPr>
          <p:nvPr/>
        </p:nvCxnSpPr>
        <p:spPr>
          <a:xfrm>
            <a:off x="1441720" y="2549114"/>
            <a:ext cx="6478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04038685"/>
                  </p:ext>
                </p:extLst>
              </p:nvPr>
            </p:nvGraphicFramePr>
            <p:xfrm>
              <a:off x="6349797" y="1379551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04038685"/>
                  </p:ext>
                </p:extLst>
              </p:nvPr>
            </p:nvGraphicFramePr>
            <p:xfrm>
              <a:off x="6349797" y="1379551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5"/>
                          <a:stretch>
                            <a:fillRect r="-980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7EF713E-ADBA-F04A-B72D-6C0FAF001B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49797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7EF713E-ADBA-F04A-B72D-6C0FAF001B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49797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6"/>
                          <a:stretch>
                            <a:fillRect t="-3448" r="-980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39B4A66-1913-5D4C-A3CD-D8C8944AE165}"/>
              </a:ext>
            </a:extLst>
          </p:cNvPr>
          <p:cNvCxnSpPr/>
          <p:nvPr/>
        </p:nvCxnSpPr>
        <p:spPr>
          <a:xfrm flipV="1">
            <a:off x="4663838" y="1545929"/>
            <a:ext cx="1685959" cy="818519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296A434-0816-AD44-B250-ED6151C7FD6A}"/>
              </a:ext>
            </a:extLst>
          </p:cNvPr>
          <p:cNvCxnSpPr>
            <a:cxnSpLocks/>
          </p:cNvCxnSpPr>
          <p:nvPr/>
        </p:nvCxnSpPr>
        <p:spPr>
          <a:xfrm>
            <a:off x="4663837" y="2820615"/>
            <a:ext cx="1685960" cy="724637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820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5677-EFC8-4F4E-96EE-BC1D682C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EE68E0-0CF5-2040-87EE-DEEA43B485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89603" y="1906124"/>
          <a:ext cx="25742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235">
                  <a:extLst>
                    <a:ext uri="{9D8B030D-6E8A-4147-A177-3AD203B41FA5}">
                      <a16:colId xmlns:a16="http://schemas.microsoft.com/office/drawing/2014/main" val="1731559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 хеш-функции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7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6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05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/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/>
              <p:nvPr/>
            </p:nvSpPr>
            <p:spPr>
              <a:xfrm>
                <a:off x="8915263" y="914400"/>
                <a:ext cx="3266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количество слотов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914400"/>
                <a:ext cx="3266418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/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размер слота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blipFill>
                <a:blip r:embed="rId4"/>
                <a:stretch>
                  <a:fillRect t="-3333" r="-1053" b="-2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D78FA-9F09-1E40-94C7-AA2CB3811CE2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flipH="1">
            <a:off x="4663838" y="2462384"/>
            <a:ext cx="64788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70BC5-207B-8246-9E51-2AB28DF3D9B9}"/>
              </a:ext>
            </a:extLst>
          </p:cNvPr>
          <p:cNvSpPr txBox="1"/>
          <p:nvPr/>
        </p:nvSpPr>
        <p:spPr>
          <a:xfrm>
            <a:off x="5311721" y="2277718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E567E-3DD1-154B-8DB9-2C67C5E7B32C}"/>
              </a:ext>
            </a:extLst>
          </p:cNvPr>
          <p:cNvSpPr txBox="1"/>
          <p:nvPr/>
        </p:nvSpPr>
        <p:spPr>
          <a:xfrm>
            <a:off x="1023016" y="2364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  <a:endParaRPr lang="en-R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04C588-40A5-984B-AAD7-8FFA160D14F0}"/>
              </a:ext>
            </a:extLst>
          </p:cNvPr>
          <p:cNvCxnSpPr>
            <a:stCxn id="3" idx="3"/>
          </p:cNvCxnSpPr>
          <p:nvPr/>
        </p:nvCxnSpPr>
        <p:spPr>
          <a:xfrm>
            <a:off x="1441720" y="2549114"/>
            <a:ext cx="6478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56673167"/>
                  </p:ext>
                </p:extLst>
              </p:nvPr>
            </p:nvGraphicFramePr>
            <p:xfrm>
              <a:off x="6349797" y="1379551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56673167"/>
                  </p:ext>
                </p:extLst>
              </p:nvPr>
            </p:nvGraphicFramePr>
            <p:xfrm>
              <a:off x="6349797" y="1379551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5"/>
                          <a:stretch>
                            <a:fillRect r="-980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7EF713E-ADBA-F04A-B72D-6C0FAF001B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49797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7EF713E-ADBA-F04A-B72D-6C0FAF001B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49797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6"/>
                          <a:stretch>
                            <a:fillRect t="-3448" r="-980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39B4A66-1913-5D4C-A3CD-D8C8944AE165}"/>
              </a:ext>
            </a:extLst>
          </p:cNvPr>
          <p:cNvCxnSpPr/>
          <p:nvPr/>
        </p:nvCxnSpPr>
        <p:spPr>
          <a:xfrm flipV="1">
            <a:off x="4663838" y="1545929"/>
            <a:ext cx="1685959" cy="818519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296A434-0816-AD44-B250-ED6151C7FD6A}"/>
              </a:ext>
            </a:extLst>
          </p:cNvPr>
          <p:cNvCxnSpPr>
            <a:cxnSpLocks/>
          </p:cNvCxnSpPr>
          <p:nvPr/>
        </p:nvCxnSpPr>
        <p:spPr>
          <a:xfrm>
            <a:off x="4663837" y="2820615"/>
            <a:ext cx="1685960" cy="724637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0A5F1DD-2B2B-2245-A2C9-AC15C881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610111"/>
                  </p:ext>
                </p:extLst>
              </p:nvPr>
            </p:nvGraphicFramePr>
            <p:xfrm>
              <a:off x="9607446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0A5F1DD-2B2B-2245-A2C9-AC15C881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610111"/>
                  </p:ext>
                </p:extLst>
              </p:nvPr>
            </p:nvGraphicFramePr>
            <p:xfrm>
              <a:off x="9607446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7"/>
                          <a:stretch>
                            <a:fillRect l="-490" t="-3448" r="-490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384F35-9E2F-FC47-8D52-BC379F22776B}"/>
              </a:ext>
            </a:extLst>
          </p:cNvPr>
          <p:cNvCxnSpPr/>
          <p:nvPr/>
        </p:nvCxnSpPr>
        <p:spPr>
          <a:xfrm>
            <a:off x="8915263" y="4069080"/>
            <a:ext cx="6921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4373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5677-EFC8-4F4E-96EE-BC1D682C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EE68E0-0CF5-2040-87EE-DEEA43B485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89603" y="1906124"/>
          <a:ext cx="25742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235">
                  <a:extLst>
                    <a:ext uri="{9D8B030D-6E8A-4147-A177-3AD203B41FA5}">
                      <a16:colId xmlns:a16="http://schemas.microsoft.com/office/drawing/2014/main" val="1731559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 хеш-функции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7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6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05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/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/>
              <p:nvPr/>
            </p:nvSpPr>
            <p:spPr>
              <a:xfrm>
                <a:off x="8915263" y="914400"/>
                <a:ext cx="30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количество слотов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914400"/>
                <a:ext cx="3045089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/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размер слота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blipFill>
                <a:blip r:embed="rId4"/>
                <a:stretch>
                  <a:fillRect t="-3333" r="-1053" b="-2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D78FA-9F09-1E40-94C7-AA2CB3811CE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269965" y="2483846"/>
            <a:ext cx="37357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70BC5-207B-8246-9E51-2AB28DF3D9B9}"/>
              </a:ext>
            </a:extLst>
          </p:cNvPr>
          <p:cNvSpPr txBox="1"/>
          <p:nvPr/>
        </p:nvSpPr>
        <p:spPr>
          <a:xfrm>
            <a:off x="5643535" y="2299180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E567E-3DD1-154B-8DB9-2C67C5E7B32C}"/>
              </a:ext>
            </a:extLst>
          </p:cNvPr>
          <p:cNvSpPr txBox="1"/>
          <p:nvPr/>
        </p:nvSpPr>
        <p:spPr>
          <a:xfrm>
            <a:off x="1023016" y="2364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  <a:endParaRPr lang="en-R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04C588-40A5-984B-AAD7-8FFA160D14F0}"/>
              </a:ext>
            </a:extLst>
          </p:cNvPr>
          <p:cNvCxnSpPr>
            <a:stCxn id="3" idx="3"/>
          </p:cNvCxnSpPr>
          <p:nvPr/>
        </p:nvCxnSpPr>
        <p:spPr>
          <a:xfrm>
            <a:off x="1441720" y="2549114"/>
            <a:ext cx="6478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4510058"/>
                  </p:ext>
                </p:extLst>
              </p:nvPr>
            </p:nvGraphicFramePr>
            <p:xfrm>
              <a:off x="6452162" y="187525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4510058"/>
                  </p:ext>
                </p:extLst>
              </p:nvPr>
            </p:nvGraphicFramePr>
            <p:xfrm>
              <a:off x="6452162" y="187525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5"/>
                          <a:stretch>
                            <a:fillRect l="-493" t="-3333" r="-493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7EF713E-ADBA-F04A-B72D-6C0FAF001B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49797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7EF713E-ADBA-F04A-B72D-6C0FAF001B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49797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6"/>
                          <a:stretch>
                            <a:fillRect t="-3448" r="-980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39B4A66-1913-5D4C-A3CD-D8C8944AE16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663838" y="2364449"/>
            <a:ext cx="1788324" cy="67066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296A434-0816-AD44-B250-ED6151C7FD6A}"/>
              </a:ext>
            </a:extLst>
          </p:cNvPr>
          <p:cNvCxnSpPr>
            <a:cxnSpLocks/>
          </p:cNvCxnSpPr>
          <p:nvPr/>
        </p:nvCxnSpPr>
        <p:spPr>
          <a:xfrm>
            <a:off x="4663837" y="2820615"/>
            <a:ext cx="1685960" cy="724637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0A5F1DD-2B2B-2245-A2C9-AC15C881CE8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607446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0A5F1DD-2B2B-2245-A2C9-AC15C881CE8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607446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7"/>
                          <a:stretch>
                            <a:fillRect l="-490" t="-3448" r="-490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384F35-9E2F-FC47-8D52-BC379F22776B}"/>
              </a:ext>
            </a:extLst>
          </p:cNvPr>
          <p:cNvCxnSpPr/>
          <p:nvPr/>
        </p:nvCxnSpPr>
        <p:spPr>
          <a:xfrm>
            <a:off x="8915263" y="4069080"/>
            <a:ext cx="6921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C9F3F-2BF8-1A49-B572-3A2C3F88959B}"/>
                  </a:ext>
                </a:extLst>
              </p:cNvPr>
              <p:cNvSpPr txBox="1"/>
              <p:nvPr/>
            </p:nvSpPr>
            <p:spPr>
              <a:xfrm>
                <a:off x="4561473" y="2269366"/>
                <a:ext cx="499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C9F3F-2BF8-1A49-B572-3A2C3F889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473" y="2269366"/>
                <a:ext cx="499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48612E-69D1-874A-AD2B-7408F5F87830}"/>
                  </a:ext>
                </a:extLst>
              </p:cNvPr>
              <p:cNvSpPr txBox="1"/>
              <p:nvPr/>
            </p:nvSpPr>
            <p:spPr>
              <a:xfrm>
                <a:off x="4579459" y="2682454"/>
                <a:ext cx="499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48612E-69D1-874A-AD2B-7408F5F87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459" y="2682454"/>
                <a:ext cx="499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F1CDA635-9BFF-3048-909C-66693CA8F9D5}"/>
              </a:ext>
            </a:extLst>
          </p:cNvPr>
          <p:cNvSpPr/>
          <p:nvPr/>
        </p:nvSpPr>
        <p:spPr>
          <a:xfrm>
            <a:off x="8595360" y="557784"/>
            <a:ext cx="431037" cy="763572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0798C-BE26-C44F-98A7-7C9168ABEC82}"/>
                  </a:ext>
                </a:extLst>
              </p:cNvPr>
              <p:cNvSpPr txBox="1"/>
              <p:nvPr/>
            </p:nvSpPr>
            <p:spPr>
              <a:xfrm>
                <a:off x="8029805" y="767308"/>
                <a:ext cx="5753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0798C-BE26-C44F-98A7-7C9168AB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805" y="767308"/>
                <a:ext cx="575350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6B2111-2C38-4B42-ACDF-94FC9F990114}"/>
                  </a:ext>
                </a:extLst>
              </p:cNvPr>
              <p:cNvSpPr txBox="1"/>
              <p:nvPr/>
            </p:nvSpPr>
            <p:spPr>
              <a:xfrm>
                <a:off x="9026397" y="1817870"/>
                <a:ext cx="2424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6B2111-2C38-4B42-ACDF-94FC9F99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397" y="1817870"/>
                <a:ext cx="242444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0552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5677-EFC8-4F4E-96EE-BC1D682C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EE68E0-0CF5-2040-87EE-DEEA43B48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614316"/>
              </p:ext>
            </p:extLst>
          </p:nvPr>
        </p:nvGraphicFramePr>
        <p:xfrm>
          <a:off x="2089603" y="1906124"/>
          <a:ext cx="25742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235">
                  <a:extLst>
                    <a:ext uri="{9D8B030D-6E8A-4147-A177-3AD203B41FA5}">
                      <a16:colId xmlns:a16="http://schemas.microsoft.com/office/drawing/2014/main" val="1731559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 хеш-функции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7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6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63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/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/>
              <p:nvPr/>
            </p:nvSpPr>
            <p:spPr>
              <a:xfrm>
                <a:off x="8915263" y="914400"/>
                <a:ext cx="30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количество слотов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914400"/>
                <a:ext cx="3045089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/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размер слота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blipFill>
                <a:blip r:embed="rId4"/>
                <a:stretch>
                  <a:fillRect t="-3333" r="-1053" b="-2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D78FA-9F09-1E40-94C7-AA2CB3811CE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099695" y="2867120"/>
            <a:ext cx="37357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70BC5-207B-8246-9E51-2AB28DF3D9B9}"/>
              </a:ext>
            </a:extLst>
          </p:cNvPr>
          <p:cNvSpPr txBox="1"/>
          <p:nvPr/>
        </p:nvSpPr>
        <p:spPr>
          <a:xfrm>
            <a:off x="5473265" y="2682454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E567E-3DD1-154B-8DB9-2C67C5E7B32C}"/>
              </a:ext>
            </a:extLst>
          </p:cNvPr>
          <p:cNvSpPr txBox="1"/>
          <p:nvPr/>
        </p:nvSpPr>
        <p:spPr>
          <a:xfrm>
            <a:off x="1023016" y="2364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R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04C588-40A5-984B-AAD7-8FFA160D14F0}"/>
              </a:ext>
            </a:extLst>
          </p:cNvPr>
          <p:cNvCxnSpPr>
            <a:stCxn id="3" idx="3"/>
          </p:cNvCxnSpPr>
          <p:nvPr/>
        </p:nvCxnSpPr>
        <p:spPr>
          <a:xfrm>
            <a:off x="1441720" y="2549114"/>
            <a:ext cx="6478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9344512"/>
                  </p:ext>
                </p:extLst>
              </p:nvPr>
            </p:nvGraphicFramePr>
            <p:xfrm>
              <a:off x="6452162" y="187525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9344512"/>
                  </p:ext>
                </p:extLst>
              </p:nvPr>
            </p:nvGraphicFramePr>
            <p:xfrm>
              <a:off x="6452162" y="187525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5"/>
                          <a:stretch>
                            <a:fillRect l="-493" t="-3333" r="-493" b="-1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7EF713E-ADBA-F04A-B72D-6C0FAF001B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49797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7EF713E-ADBA-F04A-B72D-6C0FAF001B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49797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6"/>
                          <a:stretch>
                            <a:fillRect t="-3448" r="-980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39B4A66-1913-5D4C-A3CD-D8C8944AE16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663838" y="2364449"/>
            <a:ext cx="1788324" cy="67066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296A434-0816-AD44-B250-ED6151C7FD6A}"/>
              </a:ext>
            </a:extLst>
          </p:cNvPr>
          <p:cNvCxnSpPr>
            <a:cxnSpLocks/>
          </p:cNvCxnSpPr>
          <p:nvPr/>
        </p:nvCxnSpPr>
        <p:spPr>
          <a:xfrm>
            <a:off x="4663837" y="2820615"/>
            <a:ext cx="1685960" cy="724637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0A5F1DD-2B2B-2245-A2C9-AC15C881CE8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607446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0A5F1DD-2B2B-2245-A2C9-AC15C881CE8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607446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7"/>
                          <a:stretch>
                            <a:fillRect l="-490" t="-3448" r="-490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384F35-9E2F-FC47-8D52-BC379F22776B}"/>
              </a:ext>
            </a:extLst>
          </p:cNvPr>
          <p:cNvCxnSpPr/>
          <p:nvPr/>
        </p:nvCxnSpPr>
        <p:spPr>
          <a:xfrm>
            <a:off x="8915263" y="4069080"/>
            <a:ext cx="6921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C9F3F-2BF8-1A49-B572-3A2C3F88959B}"/>
                  </a:ext>
                </a:extLst>
              </p:cNvPr>
              <p:cNvSpPr txBox="1"/>
              <p:nvPr/>
            </p:nvSpPr>
            <p:spPr>
              <a:xfrm>
                <a:off x="4561473" y="2269366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C9F3F-2BF8-1A49-B572-3A2C3F889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473" y="2269366"/>
                <a:ext cx="4943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48612E-69D1-874A-AD2B-7408F5F87830}"/>
                  </a:ext>
                </a:extLst>
              </p:cNvPr>
              <p:cNvSpPr txBox="1"/>
              <p:nvPr/>
            </p:nvSpPr>
            <p:spPr>
              <a:xfrm>
                <a:off x="4579459" y="2682454"/>
                <a:ext cx="499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48612E-69D1-874A-AD2B-7408F5F87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459" y="2682454"/>
                <a:ext cx="499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F1CDA635-9BFF-3048-909C-66693CA8F9D5}"/>
              </a:ext>
            </a:extLst>
          </p:cNvPr>
          <p:cNvSpPr/>
          <p:nvPr/>
        </p:nvSpPr>
        <p:spPr>
          <a:xfrm>
            <a:off x="8595360" y="557784"/>
            <a:ext cx="431037" cy="763572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0798C-BE26-C44F-98A7-7C9168ABEC82}"/>
                  </a:ext>
                </a:extLst>
              </p:cNvPr>
              <p:cNvSpPr txBox="1"/>
              <p:nvPr/>
            </p:nvSpPr>
            <p:spPr>
              <a:xfrm>
                <a:off x="8029805" y="767308"/>
                <a:ext cx="5753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0798C-BE26-C44F-98A7-7C9168AB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805" y="767308"/>
                <a:ext cx="575350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6B2111-2C38-4B42-ACDF-94FC9F990114}"/>
                  </a:ext>
                </a:extLst>
              </p:cNvPr>
              <p:cNvSpPr txBox="1"/>
              <p:nvPr/>
            </p:nvSpPr>
            <p:spPr>
              <a:xfrm>
                <a:off x="9026397" y="1817870"/>
                <a:ext cx="2424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6B2111-2C38-4B42-ACDF-94FC9F99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397" y="1817870"/>
                <a:ext cx="242444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97E458-076C-2A48-BB79-6E3963240BB7}"/>
                  </a:ext>
                </a:extLst>
              </p:cNvPr>
              <p:cNvSpPr txBox="1"/>
              <p:nvPr/>
            </p:nvSpPr>
            <p:spPr>
              <a:xfrm>
                <a:off x="4584782" y="3053468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97E458-076C-2A48-BB79-6E3963240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82" y="3053468"/>
                <a:ext cx="4943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3">
                <a:extLst>
                  <a:ext uri="{FF2B5EF4-FFF2-40B4-BE49-F238E27FC236}">
                    <a16:creationId xmlns:a16="http://schemas.microsoft.com/office/drawing/2014/main" id="{25C1B12E-9681-7E42-8991-1467D565D0F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28147682"/>
                  </p:ext>
                </p:extLst>
              </p:nvPr>
            </p:nvGraphicFramePr>
            <p:xfrm>
              <a:off x="6452123" y="4986293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3">
                <a:extLst>
                  <a:ext uri="{FF2B5EF4-FFF2-40B4-BE49-F238E27FC236}">
                    <a16:creationId xmlns:a16="http://schemas.microsoft.com/office/drawing/2014/main" id="{25C1B12E-9681-7E42-8991-1467D565D0F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28147682"/>
                  </p:ext>
                </p:extLst>
              </p:nvPr>
            </p:nvGraphicFramePr>
            <p:xfrm>
              <a:off x="6452123" y="4986293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13"/>
                          <a:stretch>
                            <a:fillRect l="-493" t="-3333" r="-493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4764592-A9AB-0041-B12D-095CB4DE7899}"/>
              </a:ext>
            </a:extLst>
          </p:cNvPr>
          <p:cNvCxnSpPr>
            <a:cxnSpLocks/>
          </p:cNvCxnSpPr>
          <p:nvPr/>
        </p:nvCxnSpPr>
        <p:spPr>
          <a:xfrm>
            <a:off x="4561473" y="3312459"/>
            <a:ext cx="1890650" cy="1808181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D7AB1330-5273-E248-B33B-0EA88FF61716}"/>
              </a:ext>
            </a:extLst>
          </p:cNvPr>
          <p:cNvSpPr/>
          <p:nvPr/>
        </p:nvSpPr>
        <p:spPr>
          <a:xfrm>
            <a:off x="1755264" y="2468880"/>
            <a:ext cx="357000" cy="740664"/>
          </a:xfrm>
          <a:custGeom>
            <a:avLst/>
            <a:gdLst>
              <a:gd name="connsiteX0" fmla="*/ 302136 w 357000"/>
              <a:gd name="connsiteY0" fmla="*/ 0 h 740664"/>
              <a:gd name="connsiteX1" fmla="*/ 384 w 357000"/>
              <a:gd name="connsiteY1" fmla="*/ 384048 h 740664"/>
              <a:gd name="connsiteX2" fmla="*/ 357000 w 357000"/>
              <a:gd name="connsiteY2" fmla="*/ 740664 h 74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000" h="740664">
                <a:moveTo>
                  <a:pt x="302136" y="0"/>
                </a:moveTo>
                <a:cubicBezTo>
                  <a:pt x="146688" y="130302"/>
                  <a:pt x="-8760" y="260604"/>
                  <a:pt x="384" y="384048"/>
                </a:cubicBezTo>
                <a:cubicBezTo>
                  <a:pt x="9528" y="507492"/>
                  <a:pt x="320424" y="694944"/>
                  <a:pt x="357000" y="740664"/>
                </a:cubicBezTo>
              </a:path>
            </a:pathLst>
          </a:custGeom>
          <a:noFill/>
          <a:ln w="25400">
            <a:headEnd w="lg" len="med"/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498662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5677-EFC8-4F4E-96EE-BC1D682C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хеширование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EE68E0-0CF5-2040-87EE-DEEA43B485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89603" y="1906124"/>
          <a:ext cx="25742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235">
                  <a:extLst>
                    <a:ext uri="{9D8B030D-6E8A-4147-A177-3AD203B41FA5}">
                      <a16:colId xmlns:a16="http://schemas.microsoft.com/office/drawing/2014/main" val="1731559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 хеш-функции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7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6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63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/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27B4-7D67-D14C-B835-02C2D0FED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032" y="449249"/>
                <a:ext cx="242976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/>
              <p:nvPr/>
            </p:nvSpPr>
            <p:spPr>
              <a:xfrm>
                <a:off x="8915263" y="914400"/>
                <a:ext cx="30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количество слотов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DE19F8-A17B-E648-877E-95D3EC77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914400"/>
                <a:ext cx="3045089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/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размер слота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11A46-1EB6-F242-9E6E-59267796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63" y="1361263"/>
                <a:ext cx="2403158" cy="369332"/>
              </a:xfrm>
              <a:prstGeom prst="rect">
                <a:avLst/>
              </a:prstGeom>
              <a:blipFill>
                <a:blip r:embed="rId4"/>
                <a:stretch>
                  <a:fillRect t="-3333" r="-1053" b="-2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D78FA-9F09-1E40-94C7-AA2CB3811CE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099695" y="2867120"/>
            <a:ext cx="37357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70BC5-207B-8246-9E51-2AB28DF3D9B9}"/>
              </a:ext>
            </a:extLst>
          </p:cNvPr>
          <p:cNvSpPr txBox="1"/>
          <p:nvPr/>
        </p:nvSpPr>
        <p:spPr>
          <a:xfrm>
            <a:off x="5473265" y="2682454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E567E-3DD1-154B-8DB9-2C67C5E7B32C}"/>
              </a:ext>
            </a:extLst>
          </p:cNvPr>
          <p:cNvSpPr txBox="1"/>
          <p:nvPr/>
        </p:nvSpPr>
        <p:spPr>
          <a:xfrm>
            <a:off x="1023016" y="2364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  <a:endParaRPr lang="en-R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04C588-40A5-984B-AAD7-8FFA160D14F0}"/>
              </a:ext>
            </a:extLst>
          </p:cNvPr>
          <p:cNvCxnSpPr>
            <a:stCxn id="3" idx="3"/>
          </p:cNvCxnSpPr>
          <p:nvPr/>
        </p:nvCxnSpPr>
        <p:spPr>
          <a:xfrm>
            <a:off x="1441720" y="2549114"/>
            <a:ext cx="6478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452162" y="187525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>
                <a:extLst>
                  <a:ext uri="{FF2B5EF4-FFF2-40B4-BE49-F238E27FC236}">
                    <a16:creationId xmlns:a16="http://schemas.microsoft.com/office/drawing/2014/main" id="{B4D14BC9-BF6E-3641-816F-6A603BFC5D1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452162" y="1875255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5"/>
                          <a:stretch>
                            <a:fillRect l="-493" t="-3333" r="-493" b="-1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7EF713E-ADBA-F04A-B72D-6C0FAF001B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49797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7EF713E-ADBA-F04A-B72D-6C0FAF001B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49797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6"/>
                          <a:stretch>
                            <a:fillRect t="-3448" r="-980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39B4A66-1913-5D4C-A3CD-D8C8944AE16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663838" y="2364449"/>
            <a:ext cx="1788324" cy="67066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296A434-0816-AD44-B250-ED6151C7FD6A}"/>
              </a:ext>
            </a:extLst>
          </p:cNvPr>
          <p:cNvCxnSpPr>
            <a:cxnSpLocks/>
          </p:cNvCxnSpPr>
          <p:nvPr/>
        </p:nvCxnSpPr>
        <p:spPr>
          <a:xfrm>
            <a:off x="4663837" y="2820615"/>
            <a:ext cx="1685960" cy="724637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0A5F1DD-2B2B-2245-A2C9-AC15C881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8366047"/>
                  </p:ext>
                </p:extLst>
              </p:nvPr>
            </p:nvGraphicFramePr>
            <p:xfrm>
              <a:off x="9607446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0A5F1DD-2B2B-2245-A2C9-AC15C881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8366047"/>
                  </p:ext>
                </p:extLst>
              </p:nvPr>
            </p:nvGraphicFramePr>
            <p:xfrm>
              <a:off x="9607446" y="3343529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25955804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7"/>
                          <a:stretch>
                            <a:fillRect l="-490" t="-3448" r="-490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068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237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5219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384F35-9E2F-FC47-8D52-BC379F22776B}"/>
              </a:ext>
            </a:extLst>
          </p:cNvPr>
          <p:cNvCxnSpPr/>
          <p:nvPr/>
        </p:nvCxnSpPr>
        <p:spPr>
          <a:xfrm>
            <a:off x="8915263" y="4069080"/>
            <a:ext cx="6921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C9F3F-2BF8-1A49-B572-3A2C3F88959B}"/>
                  </a:ext>
                </a:extLst>
              </p:cNvPr>
              <p:cNvSpPr txBox="1"/>
              <p:nvPr/>
            </p:nvSpPr>
            <p:spPr>
              <a:xfrm>
                <a:off x="4561473" y="2269366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C9F3F-2BF8-1A49-B572-3A2C3F889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473" y="2269366"/>
                <a:ext cx="4943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48612E-69D1-874A-AD2B-7408F5F87830}"/>
                  </a:ext>
                </a:extLst>
              </p:cNvPr>
              <p:cNvSpPr txBox="1"/>
              <p:nvPr/>
            </p:nvSpPr>
            <p:spPr>
              <a:xfrm>
                <a:off x="4579459" y="2682454"/>
                <a:ext cx="499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48612E-69D1-874A-AD2B-7408F5F87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459" y="2682454"/>
                <a:ext cx="499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F1CDA635-9BFF-3048-909C-66693CA8F9D5}"/>
              </a:ext>
            </a:extLst>
          </p:cNvPr>
          <p:cNvSpPr/>
          <p:nvPr/>
        </p:nvSpPr>
        <p:spPr>
          <a:xfrm>
            <a:off x="8595360" y="557784"/>
            <a:ext cx="431037" cy="763572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0798C-BE26-C44F-98A7-7C9168ABEC82}"/>
                  </a:ext>
                </a:extLst>
              </p:cNvPr>
              <p:cNvSpPr txBox="1"/>
              <p:nvPr/>
            </p:nvSpPr>
            <p:spPr>
              <a:xfrm>
                <a:off x="8029805" y="767308"/>
                <a:ext cx="5753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0798C-BE26-C44F-98A7-7C9168AB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805" y="767308"/>
                <a:ext cx="575350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6B2111-2C38-4B42-ACDF-94FC9F990114}"/>
                  </a:ext>
                </a:extLst>
              </p:cNvPr>
              <p:cNvSpPr txBox="1"/>
              <p:nvPr/>
            </p:nvSpPr>
            <p:spPr>
              <a:xfrm>
                <a:off x="9026397" y="1817870"/>
                <a:ext cx="2424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6B2111-2C38-4B42-ACDF-94FC9F99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397" y="1817870"/>
                <a:ext cx="242444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97E458-076C-2A48-BB79-6E3963240BB7}"/>
                  </a:ext>
                </a:extLst>
              </p:cNvPr>
              <p:cNvSpPr txBox="1"/>
              <p:nvPr/>
            </p:nvSpPr>
            <p:spPr>
              <a:xfrm>
                <a:off x="4584782" y="3053468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97E458-076C-2A48-BB79-6E3963240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82" y="3053468"/>
                <a:ext cx="4943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3">
                <a:extLst>
                  <a:ext uri="{FF2B5EF4-FFF2-40B4-BE49-F238E27FC236}">
                    <a16:creationId xmlns:a16="http://schemas.microsoft.com/office/drawing/2014/main" id="{25C1B12E-9681-7E42-8991-1467D565D0F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05031632"/>
                  </p:ext>
                </p:extLst>
              </p:nvPr>
            </p:nvGraphicFramePr>
            <p:xfrm>
              <a:off x="6452123" y="4986293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3">
                <a:extLst>
                  <a:ext uri="{FF2B5EF4-FFF2-40B4-BE49-F238E27FC236}">
                    <a16:creationId xmlns:a16="http://schemas.microsoft.com/office/drawing/2014/main" id="{25C1B12E-9681-7E42-8991-1467D565D0F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05031632"/>
                  </p:ext>
                </p:extLst>
              </p:nvPr>
            </p:nvGraphicFramePr>
            <p:xfrm>
              <a:off x="6452123" y="4986293"/>
              <a:ext cx="257423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235">
                      <a:extLst>
                        <a:ext uri="{9D8B030D-6E8A-4147-A177-3AD203B41FA5}">
                          <a16:colId xmlns:a16="http://schemas.microsoft.com/office/drawing/2014/main" val="1731559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>
                        <a:blipFill>
                          <a:blip r:embed="rId13"/>
                          <a:stretch>
                            <a:fillRect l="-493" t="-3333" r="-493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077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764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RU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805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4764592-A9AB-0041-B12D-095CB4DE7899}"/>
              </a:ext>
            </a:extLst>
          </p:cNvPr>
          <p:cNvCxnSpPr>
            <a:cxnSpLocks/>
          </p:cNvCxnSpPr>
          <p:nvPr/>
        </p:nvCxnSpPr>
        <p:spPr>
          <a:xfrm>
            <a:off x="4561473" y="3312459"/>
            <a:ext cx="1890650" cy="1808181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03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6287</TotalTime>
  <Words>3951</Words>
  <Application>Microsoft Macintosh PowerPoint</Application>
  <PresentationFormat>Widescreen</PresentationFormat>
  <Paragraphs>1216</Paragraphs>
  <Slides>104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9" baseType="lpstr">
      <vt:lpstr>Arial</vt:lpstr>
      <vt:lpstr>Calibri</vt:lpstr>
      <vt:lpstr>Calibri Light</vt:lpstr>
      <vt:lpstr>Cambria Math</vt:lpstr>
      <vt:lpstr>Office Theme</vt:lpstr>
      <vt:lpstr>Хеш таблицы</vt:lpstr>
      <vt:lpstr>Структура данных</vt:lpstr>
      <vt:lpstr>Выбор структуры данных</vt:lpstr>
      <vt:lpstr>Выбор структуры данных</vt:lpstr>
      <vt:lpstr>Хеш таблица</vt:lpstr>
      <vt:lpstr>Статическая хеш таблица</vt:lpstr>
      <vt:lpstr>Хеш функция</vt:lpstr>
      <vt:lpstr>Хеш функция</vt:lpstr>
      <vt:lpstr>Хеш-функция</vt:lpstr>
      <vt:lpstr>Хеш-функция. Коллизия</vt:lpstr>
      <vt:lpstr>Проблемы и предположения</vt:lpstr>
      <vt:lpstr>Хеш таблица</vt:lpstr>
      <vt:lpstr>Хеш таблица</vt:lpstr>
      <vt:lpstr>Хеш функция</vt:lpstr>
      <vt:lpstr>Хеш функция</vt:lpstr>
      <vt:lpstr>Хеш функция</vt:lpstr>
      <vt:lpstr>Хеш-функции</vt:lpstr>
      <vt:lpstr>Хеш-функции</vt:lpstr>
      <vt:lpstr>Murmur Hash</vt:lpstr>
      <vt:lpstr>City Hash</vt:lpstr>
      <vt:lpstr>xxHash</vt:lpstr>
      <vt:lpstr>Бенчмарк хеш функий</vt:lpstr>
      <vt:lpstr>Схемы статистического хеширования </vt:lpstr>
      <vt:lpstr>2 типа разрешения коллизий в хеш таблице</vt:lpstr>
      <vt:lpstr>Линейное зондирование</vt:lpstr>
      <vt:lpstr>Линейное зондирование (историческая справка)</vt:lpstr>
      <vt:lpstr>Линейное зондирование</vt:lpstr>
      <vt:lpstr>Линейное зондирование</vt:lpstr>
      <vt:lpstr>Линейное зондирование</vt:lpstr>
      <vt:lpstr>Линейное зондирование</vt:lpstr>
      <vt:lpstr>Линейное зондирование</vt:lpstr>
      <vt:lpstr>Линейное зондирование</vt:lpstr>
      <vt:lpstr>Линейное зондирование ( Удаление)</vt:lpstr>
      <vt:lpstr>Линейное зондирование ( Удаление)</vt:lpstr>
      <vt:lpstr>Линейное зондирование ( Удаление)</vt:lpstr>
      <vt:lpstr>Линейное зондирование ( Удаление)</vt:lpstr>
      <vt:lpstr>Линейное зондирование ( Удаление)</vt:lpstr>
      <vt:lpstr>Линейное зондирование ( Удаление)</vt:lpstr>
      <vt:lpstr>Неуникальные ключи</vt:lpstr>
      <vt:lpstr>Неуникальные ключи</vt:lpstr>
      <vt:lpstr>Robin Hood Hashing</vt:lpstr>
      <vt:lpstr>Robin Hood Hashind</vt:lpstr>
      <vt:lpstr>Robin Hood Hashing. Вставка</vt:lpstr>
      <vt:lpstr>Robin Hood Hashing. Вставка</vt:lpstr>
      <vt:lpstr>Robin Hood Hashing. Вставка</vt:lpstr>
      <vt:lpstr>Robin Hood Hashing. Вставка</vt:lpstr>
      <vt:lpstr>Robin Hood Hashing. Вставка</vt:lpstr>
      <vt:lpstr>Robin Hood Hashing. Вставка</vt:lpstr>
      <vt:lpstr>Robin Hood Hashing. Вставка</vt:lpstr>
      <vt:lpstr>Robin Hood Hashing. Вставка</vt:lpstr>
      <vt:lpstr>Robin Hood Hashing. Вставка</vt:lpstr>
      <vt:lpstr>Robin Hood Hashing </vt:lpstr>
      <vt:lpstr>Robin Hood Hashing. Поиск элемента</vt:lpstr>
      <vt:lpstr>Robin Hood Hashing. Поиск элемента</vt:lpstr>
      <vt:lpstr>Robin Hood Hashing. Поиск элемента</vt:lpstr>
      <vt:lpstr>Robin Hood Hashing. Поиск элемента</vt:lpstr>
      <vt:lpstr>Robin Hood Hashing. Удаление</vt:lpstr>
      <vt:lpstr>Robin Hood Hashing. Удаление</vt:lpstr>
      <vt:lpstr>Robin Hood Hashing. Удаление</vt:lpstr>
      <vt:lpstr>Robin Hood Hashing. Удаление</vt:lpstr>
      <vt:lpstr>Robin Hood Hashing. Удаление</vt:lpstr>
      <vt:lpstr>Robin Hood Hashing. Удаление</vt:lpstr>
      <vt:lpstr>Robin Hood Hashing</vt:lpstr>
      <vt:lpstr>Кукушкино хеширование</vt:lpstr>
      <vt:lpstr>Кукушкино хеширование</vt:lpstr>
      <vt:lpstr>Кукушкино хеширование поиск</vt:lpstr>
      <vt:lpstr>Кукушкино хеширование. Удаление</vt:lpstr>
      <vt:lpstr>Кукушкино хеширование. Вставка </vt:lpstr>
      <vt:lpstr>Кукушкино хеширование. Вставка. Циклы </vt:lpstr>
      <vt:lpstr>Статические хеш-таблицы. Ограничение</vt:lpstr>
      <vt:lpstr>Динамические хеш-таблицы</vt:lpstr>
      <vt:lpstr>Динамические хеш-таблицы</vt:lpstr>
      <vt:lpstr>Динамические хеш-таблицы</vt:lpstr>
      <vt:lpstr>Разрешение коллизий с помощью цепочек</vt:lpstr>
      <vt:lpstr>Расширяемое хеширование</vt:lpstr>
      <vt:lpstr>Расширяемое хеширование</vt:lpstr>
      <vt:lpstr>Расширяемое хеширование</vt:lpstr>
      <vt:lpstr>Расширяемое хеширование</vt:lpstr>
      <vt:lpstr>Расширяемое хеширование</vt:lpstr>
      <vt:lpstr>Расширяемое хеширование</vt:lpstr>
      <vt:lpstr>Расширяемое хеширование</vt:lpstr>
      <vt:lpstr>Расширяемое хеширование</vt:lpstr>
      <vt:lpstr>Расширяемое хеширование</vt:lpstr>
      <vt:lpstr>Расширяемое хеширование</vt:lpstr>
      <vt:lpstr>Расширяемое хеширование</vt:lpstr>
      <vt:lpstr>Расширяемое хеширование</vt:lpstr>
      <vt:lpstr>Расширяемое хеширование</vt:lpstr>
      <vt:lpstr>Расширяемое хеширование</vt:lpstr>
      <vt:lpstr>Расширяемое хеширование</vt:lpstr>
      <vt:lpstr>Расширяемое хеширование</vt:lpstr>
      <vt:lpstr>Линейное хеширование</vt:lpstr>
      <vt:lpstr>Линейное хеширование</vt:lpstr>
      <vt:lpstr>Линейное хеширование</vt:lpstr>
      <vt:lpstr>Линейное хеширование</vt:lpstr>
      <vt:lpstr>Линейное хеширование</vt:lpstr>
      <vt:lpstr>Линейное хеширование</vt:lpstr>
      <vt:lpstr>Линейное хеширование</vt:lpstr>
      <vt:lpstr>Линейное хеширование</vt:lpstr>
      <vt:lpstr>Линейное хеширование</vt:lpstr>
      <vt:lpstr>Линейное хеширование</vt:lpstr>
      <vt:lpstr>Линейное хеширование</vt:lpstr>
      <vt:lpstr>Линейное хеширование</vt:lpstr>
      <vt:lpstr>Линейное хеширование</vt:lpstr>
      <vt:lpstr>Линейное хеширование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Хеш таблицы</dc:title>
  <dc:creator>nikita bakanchev</dc:creator>
  <cp:lastModifiedBy>nikita bakanchev</cp:lastModifiedBy>
  <cp:revision>19</cp:revision>
  <dcterms:created xsi:type="dcterms:W3CDTF">2020-03-23T10:31:29Z</dcterms:created>
  <dcterms:modified xsi:type="dcterms:W3CDTF">2020-11-14T06:03:37Z</dcterms:modified>
</cp:coreProperties>
</file>