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86" r:id="rId10"/>
    <p:sldId id="267" r:id="rId11"/>
    <p:sldId id="271" r:id="rId12"/>
    <p:sldId id="272" r:id="rId13"/>
    <p:sldId id="273" r:id="rId14"/>
    <p:sldId id="275" r:id="rId15"/>
    <p:sldId id="274" r:id="rId16"/>
    <p:sldId id="280" r:id="rId17"/>
    <p:sldId id="282" r:id="rId18"/>
    <p:sldId id="283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ita bakanchev" initials="nb" lastIdx="3" clrIdx="0">
    <p:extLst>
      <p:ext uri="{19B8F6BF-5375-455C-9EA6-DF929625EA0E}">
        <p15:presenceInfo xmlns:p15="http://schemas.microsoft.com/office/powerpoint/2012/main" userId="7425f483d9e5d2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74A9E-ECEA-A645-93A7-37F0A3AE3917}" v="6" dt="2020-09-05T04:36:19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77619" autoAdjust="0"/>
  </p:normalViewPr>
  <p:slideViewPr>
    <p:cSldViewPr snapToGrid="0">
      <p:cViewPr varScale="1">
        <p:scale>
          <a:sx n="98" d="100"/>
          <a:sy n="98" d="100"/>
        </p:scale>
        <p:origin x="1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bakanchev" userId="7425f483d9e5d2b1" providerId="LiveId" clId="{1B274A9E-ECEA-A645-93A7-37F0A3AE3917}"/>
    <pc:docChg chg="custSel addSld delSld modSld">
      <pc:chgData name="nikita bakanchev" userId="7425f483d9e5d2b1" providerId="LiveId" clId="{1B274A9E-ECEA-A645-93A7-37F0A3AE3917}" dt="2020-09-05T04:38:17.748" v="943" actId="20577"/>
      <pc:docMkLst>
        <pc:docMk/>
      </pc:docMkLst>
      <pc:sldChg chg="addSp modSp mod">
        <pc:chgData name="nikita bakanchev" userId="7425f483d9e5d2b1" providerId="LiveId" clId="{1B274A9E-ECEA-A645-93A7-37F0A3AE3917}" dt="2020-09-05T04:35:33.914" v="521" actId="20577"/>
        <pc:sldMkLst>
          <pc:docMk/>
          <pc:sldMk cId="826971129" sldId="256"/>
        </pc:sldMkLst>
        <pc:spChg chg="mod">
          <ac:chgData name="nikita bakanchev" userId="7425f483d9e5d2b1" providerId="LiveId" clId="{1B274A9E-ECEA-A645-93A7-37F0A3AE3917}" dt="2020-09-05T04:35:24.588" v="494" actId="20577"/>
          <ac:spMkLst>
            <pc:docMk/>
            <pc:sldMk cId="826971129" sldId="256"/>
            <ac:spMk id="2" creationId="{85DF0CCA-119C-4D31-AD63-99F5560E82B6}"/>
          </ac:spMkLst>
        </pc:spChg>
        <pc:spChg chg="add mod">
          <ac:chgData name="nikita bakanchev" userId="7425f483d9e5d2b1" providerId="LiveId" clId="{1B274A9E-ECEA-A645-93A7-37F0A3AE3917}" dt="2020-09-05T04:35:33.914" v="521" actId="20577"/>
          <ac:spMkLst>
            <pc:docMk/>
            <pc:sldMk cId="826971129" sldId="256"/>
            <ac:spMk id="4" creationId="{B34695E2-12DA-2549-9DF3-EE14464338BF}"/>
          </ac:spMkLst>
        </pc:spChg>
      </pc:sldChg>
      <pc:sldChg chg="modSp mod">
        <pc:chgData name="nikita bakanchev" userId="7425f483d9e5d2b1" providerId="LiveId" clId="{1B274A9E-ECEA-A645-93A7-37F0A3AE3917}" dt="2020-09-05T04:28:29.057" v="75" actId="20577"/>
        <pc:sldMkLst>
          <pc:docMk/>
          <pc:sldMk cId="2150623334" sldId="263"/>
        </pc:sldMkLst>
        <pc:spChg chg="mod">
          <ac:chgData name="nikita bakanchev" userId="7425f483d9e5d2b1" providerId="LiveId" clId="{1B274A9E-ECEA-A645-93A7-37F0A3AE3917}" dt="2020-09-05T04:28:29.057" v="75" actId="20577"/>
          <ac:spMkLst>
            <pc:docMk/>
            <pc:sldMk cId="2150623334" sldId="263"/>
            <ac:spMk id="3" creationId="{1A689E9B-3B0B-45D8-9EB5-6F5A44F6A4F3}"/>
          </ac:spMkLst>
        </pc:spChg>
      </pc:sldChg>
      <pc:sldChg chg="modSp mod">
        <pc:chgData name="nikita bakanchev" userId="7425f483d9e5d2b1" providerId="LiveId" clId="{1B274A9E-ECEA-A645-93A7-37F0A3AE3917}" dt="2020-09-05T04:29:21.529" v="81" actId="5793"/>
        <pc:sldMkLst>
          <pc:docMk/>
          <pc:sldMk cId="2924152985" sldId="264"/>
        </pc:sldMkLst>
        <pc:spChg chg="mod">
          <ac:chgData name="nikita bakanchev" userId="7425f483d9e5d2b1" providerId="LiveId" clId="{1B274A9E-ECEA-A645-93A7-37F0A3AE3917}" dt="2020-09-05T04:29:21.529" v="81" actId="5793"/>
          <ac:spMkLst>
            <pc:docMk/>
            <pc:sldMk cId="2924152985" sldId="264"/>
            <ac:spMk id="3" creationId="{E07DA0D8-02B3-4FD9-8253-8277F6F0A832}"/>
          </ac:spMkLst>
        </pc:spChg>
      </pc:sldChg>
      <pc:sldChg chg="modSp mod">
        <pc:chgData name="nikita bakanchev" userId="7425f483d9e5d2b1" providerId="LiveId" clId="{1B274A9E-ECEA-A645-93A7-37F0A3AE3917}" dt="2020-09-05T04:29:51.488" v="125" actId="5793"/>
        <pc:sldMkLst>
          <pc:docMk/>
          <pc:sldMk cId="136932700" sldId="265"/>
        </pc:sldMkLst>
        <pc:spChg chg="mod">
          <ac:chgData name="nikita bakanchev" userId="7425f483d9e5d2b1" providerId="LiveId" clId="{1B274A9E-ECEA-A645-93A7-37F0A3AE3917}" dt="2020-09-05T04:29:51.488" v="125" actId="5793"/>
          <ac:spMkLst>
            <pc:docMk/>
            <pc:sldMk cId="136932700" sldId="265"/>
            <ac:spMk id="3" creationId="{7C8AE135-9EF2-419B-AE3F-12EE1C836C39}"/>
          </ac:spMkLst>
        </pc:spChg>
      </pc:sldChg>
      <pc:sldChg chg="modSp mod">
        <pc:chgData name="nikita bakanchev" userId="7425f483d9e5d2b1" providerId="LiveId" clId="{1B274A9E-ECEA-A645-93A7-37F0A3AE3917}" dt="2020-09-05T04:30:29.657" v="218" actId="20577"/>
        <pc:sldMkLst>
          <pc:docMk/>
          <pc:sldMk cId="1706591778" sldId="271"/>
        </pc:sldMkLst>
        <pc:spChg chg="mod">
          <ac:chgData name="nikita bakanchev" userId="7425f483d9e5d2b1" providerId="LiveId" clId="{1B274A9E-ECEA-A645-93A7-37F0A3AE3917}" dt="2020-09-05T04:30:29.657" v="218" actId="20577"/>
          <ac:spMkLst>
            <pc:docMk/>
            <pc:sldMk cId="1706591778" sldId="271"/>
            <ac:spMk id="3" creationId="{DDE5DCC7-42F5-48E3-9226-C8B2FE4B9023}"/>
          </ac:spMkLst>
        </pc:spChg>
      </pc:sldChg>
      <pc:sldChg chg="modSp mod">
        <pc:chgData name="nikita bakanchev" userId="7425f483d9e5d2b1" providerId="LiveId" clId="{1B274A9E-ECEA-A645-93A7-37F0A3AE3917}" dt="2020-09-05T04:33:38.478" v="403" actId="20577"/>
        <pc:sldMkLst>
          <pc:docMk/>
          <pc:sldMk cId="2967328911" sldId="273"/>
        </pc:sldMkLst>
        <pc:spChg chg="mod">
          <ac:chgData name="nikita bakanchev" userId="7425f483d9e5d2b1" providerId="LiveId" clId="{1B274A9E-ECEA-A645-93A7-37F0A3AE3917}" dt="2020-09-05T04:33:38.478" v="403" actId="20577"/>
          <ac:spMkLst>
            <pc:docMk/>
            <pc:sldMk cId="2967328911" sldId="273"/>
            <ac:spMk id="3" creationId="{35FA33D5-F365-458E-AEF1-41D1EED15EE6}"/>
          </ac:spMkLst>
        </pc:spChg>
      </pc:sldChg>
      <pc:sldChg chg="modSp mod">
        <pc:chgData name="nikita bakanchev" userId="7425f483d9e5d2b1" providerId="LiveId" clId="{1B274A9E-ECEA-A645-93A7-37F0A3AE3917}" dt="2020-09-05T04:34:08.920" v="481" actId="20577"/>
        <pc:sldMkLst>
          <pc:docMk/>
          <pc:sldMk cId="3267781587" sldId="274"/>
        </pc:sldMkLst>
        <pc:spChg chg="mod">
          <ac:chgData name="nikita bakanchev" userId="7425f483d9e5d2b1" providerId="LiveId" clId="{1B274A9E-ECEA-A645-93A7-37F0A3AE3917}" dt="2020-09-05T04:34:08.920" v="481" actId="20577"/>
          <ac:spMkLst>
            <pc:docMk/>
            <pc:sldMk cId="3267781587" sldId="274"/>
            <ac:spMk id="3" creationId="{85723F10-0C2D-4DF5-84B2-B91B44EA2CFB}"/>
          </ac:spMkLst>
        </pc:spChg>
      </pc:sldChg>
      <pc:sldChg chg="del">
        <pc:chgData name="nikita bakanchev" userId="7425f483d9e5d2b1" providerId="LiveId" clId="{1B274A9E-ECEA-A645-93A7-37F0A3AE3917}" dt="2020-09-05T04:35:05.629" v="482" actId="2696"/>
        <pc:sldMkLst>
          <pc:docMk/>
          <pc:sldMk cId="1907742074" sldId="276"/>
        </pc:sldMkLst>
      </pc:sldChg>
      <pc:sldChg chg="del">
        <pc:chgData name="nikita bakanchev" userId="7425f483d9e5d2b1" providerId="LiveId" clId="{1B274A9E-ECEA-A645-93A7-37F0A3AE3917}" dt="2020-09-05T04:35:05.640" v="483" actId="2696"/>
        <pc:sldMkLst>
          <pc:docMk/>
          <pc:sldMk cId="3928244443" sldId="277"/>
        </pc:sldMkLst>
      </pc:sldChg>
      <pc:sldChg chg="del">
        <pc:chgData name="nikita bakanchev" userId="7425f483d9e5d2b1" providerId="LiveId" clId="{1B274A9E-ECEA-A645-93A7-37F0A3AE3917}" dt="2020-09-05T04:35:05.646" v="484" actId="2696"/>
        <pc:sldMkLst>
          <pc:docMk/>
          <pc:sldMk cId="3837463985" sldId="278"/>
        </pc:sldMkLst>
      </pc:sldChg>
      <pc:sldChg chg="del">
        <pc:chgData name="nikita bakanchev" userId="7425f483d9e5d2b1" providerId="LiveId" clId="{1B274A9E-ECEA-A645-93A7-37F0A3AE3917}" dt="2020-09-05T04:35:05.709" v="490" actId="2696"/>
        <pc:sldMkLst>
          <pc:docMk/>
          <pc:sldMk cId="2728919138" sldId="279"/>
        </pc:sldMkLst>
      </pc:sldChg>
      <pc:sldChg chg="del">
        <pc:chgData name="nikita bakanchev" userId="7425f483d9e5d2b1" providerId="LiveId" clId="{1B274A9E-ECEA-A645-93A7-37F0A3AE3917}" dt="2020-09-05T04:35:05.716" v="491" actId="2696"/>
        <pc:sldMkLst>
          <pc:docMk/>
          <pc:sldMk cId="799911677" sldId="286"/>
        </pc:sldMkLst>
      </pc:sldChg>
      <pc:sldChg chg="modSp add mod">
        <pc:chgData name="nikita bakanchev" userId="7425f483d9e5d2b1" providerId="LiveId" clId="{1B274A9E-ECEA-A645-93A7-37F0A3AE3917}" dt="2020-09-05T04:38:17.748" v="943" actId="20577"/>
        <pc:sldMkLst>
          <pc:docMk/>
          <pc:sldMk cId="1779977975" sldId="286"/>
        </pc:sldMkLst>
        <pc:spChg chg="mod">
          <ac:chgData name="nikita bakanchev" userId="7425f483d9e5d2b1" providerId="LiveId" clId="{1B274A9E-ECEA-A645-93A7-37F0A3AE3917}" dt="2020-09-05T04:36:24.775" v="539" actId="20577"/>
          <ac:spMkLst>
            <pc:docMk/>
            <pc:sldMk cId="1779977975" sldId="286"/>
            <ac:spMk id="2" creationId="{B0F5EBE2-4B7A-5A42-874B-A7B8F2BD541F}"/>
          </ac:spMkLst>
        </pc:spChg>
        <pc:spChg chg="mod">
          <ac:chgData name="nikita bakanchev" userId="7425f483d9e5d2b1" providerId="LiveId" clId="{1B274A9E-ECEA-A645-93A7-37F0A3AE3917}" dt="2020-09-05T04:38:17.748" v="943" actId="20577"/>
          <ac:spMkLst>
            <pc:docMk/>
            <pc:sldMk cId="1779977975" sldId="286"/>
            <ac:spMk id="3" creationId="{090DC383-126E-894E-BAAF-4CD393055622}"/>
          </ac:spMkLst>
        </pc:spChg>
      </pc:sldChg>
      <pc:sldChg chg="del">
        <pc:chgData name="nikita bakanchev" userId="7425f483d9e5d2b1" providerId="LiveId" clId="{1B274A9E-ECEA-A645-93A7-37F0A3AE3917}" dt="2020-09-05T04:35:05.658" v="485" actId="2696"/>
        <pc:sldMkLst>
          <pc:docMk/>
          <pc:sldMk cId="639557266" sldId="289"/>
        </pc:sldMkLst>
      </pc:sldChg>
      <pc:sldChg chg="del">
        <pc:chgData name="nikita bakanchev" userId="7425f483d9e5d2b1" providerId="LiveId" clId="{1B274A9E-ECEA-A645-93A7-37F0A3AE3917}" dt="2020-09-05T04:35:05.671" v="486" actId="2696"/>
        <pc:sldMkLst>
          <pc:docMk/>
          <pc:sldMk cId="1838301130" sldId="290"/>
        </pc:sldMkLst>
      </pc:sldChg>
      <pc:sldChg chg="del">
        <pc:chgData name="nikita bakanchev" userId="7425f483d9e5d2b1" providerId="LiveId" clId="{1B274A9E-ECEA-A645-93A7-37F0A3AE3917}" dt="2020-09-05T04:35:05.683" v="487" actId="2696"/>
        <pc:sldMkLst>
          <pc:docMk/>
          <pc:sldMk cId="2642142611" sldId="291"/>
        </pc:sldMkLst>
      </pc:sldChg>
      <pc:sldChg chg="del">
        <pc:chgData name="nikita bakanchev" userId="7425f483d9e5d2b1" providerId="LiveId" clId="{1B274A9E-ECEA-A645-93A7-37F0A3AE3917}" dt="2020-09-05T04:35:05.693" v="488" actId="2696"/>
        <pc:sldMkLst>
          <pc:docMk/>
          <pc:sldMk cId="3458397152" sldId="292"/>
        </pc:sldMkLst>
      </pc:sldChg>
      <pc:sldChg chg="del">
        <pc:chgData name="nikita bakanchev" userId="7425f483d9e5d2b1" providerId="LiveId" clId="{1B274A9E-ECEA-A645-93A7-37F0A3AE3917}" dt="2020-09-05T04:35:05.702" v="489" actId="2696"/>
        <pc:sldMkLst>
          <pc:docMk/>
          <pc:sldMk cId="3599106596" sldId="293"/>
        </pc:sldMkLst>
      </pc:sldChg>
    </pc:docChg>
  </pc:docChgLst>
  <pc:docChgLst>
    <pc:chgData name="nikita bakanchev" userId="7425f483d9e5d2b1" providerId="LiveId" clId="{65413849-5840-154B-9684-99E98A941580}"/>
    <pc:docChg chg="modSld">
      <pc:chgData name="nikita bakanchev" userId="7425f483d9e5d2b1" providerId="LiveId" clId="{65413849-5840-154B-9684-99E98A941580}" dt="2020-09-05T06:21:43.901" v="2" actId="20577"/>
      <pc:docMkLst>
        <pc:docMk/>
      </pc:docMkLst>
      <pc:sldChg chg="modSp mod">
        <pc:chgData name="nikita bakanchev" userId="7425f483d9e5d2b1" providerId="LiveId" clId="{65413849-5840-154B-9684-99E98A941580}" dt="2020-09-05T06:21:43.901" v="2" actId="20577"/>
        <pc:sldMkLst>
          <pc:docMk/>
          <pc:sldMk cId="826971129" sldId="256"/>
        </pc:sldMkLst>
        <pc:spChg chg="mod">
          <ac:chgData name="nikita bakanchev" userId="7425f483d9e5d2b1" providerId="LiveId" clId="{65413849-5840-154B-9684-99E98A941580}" dt="2020-09-05T06:21:43.901" v="2" actId="20577"/>
          <ac:spMkLst>
            <pc:docMk/>
            <pc:sldMk cId="826971129" sldId="256"/>
            <ac:spMk id="3" creationId="{77CE47C6-8510-402E-AD19-678AE919C2E2}"/>
          </ac:spMkLst>
        </pc:spChg>
      </pc:sldChg>
    </pc:docChg>
  </pc:docChgLst>
  <pc:docChgLst>
    <pc:chgData name="nikita bakanchev" userId="7425f483d9e5d2b1" providerId="LiveId" clId="{A2F661C9-0A6F-4937-AAD6-E957C4DAC539}"/>
    <pc:docChg chg="undo custSel addSld delSld modSld sldOrd">
      <pc:chgData name="nikita bakanchev" userId="7425f483d9e5d2b1" providerId="LiveId" clId="{A2F661C9-0A6F-4937-AAD6-E957C4DAC539}" dt="2019-08-10T15:05:37.525" v="4293" actId="20577"/>
      <pc:docMkLst>
        <pc:docMk/>
      </pc:docMkLst>
      <pc:sldChg chg="modSp">
        <pc:chgData name="nikita bakanchev" userId="7425f483d9e5d2b1" providerId="LiveId" clId="{A2F661C9-0A6F-4937-AAD6-E957C4DAC539}" dt="2019-08-10T14:01:19.707" v="20" actId="5793"/>
        <pc:sldMkLst>
          <pc:docMk/>
          <pc:sldMk cId="136932700" sldId="265"/>
        </pc:sldMkLst>
        <pc:spChg chg="mod">
          <ac:chgData name="nikita bakanchev" userId="7425f483d9e5d2b1" providerId="LiveId" clId="{A2F661C9-0A6F-4937-AAD6-E957C4DAC539}" dt="2019-08-10T14:01:19.707" v="20" actId="5793"/>
          <ac:spMkLst>
            <pc:docMk/>
            <pc:sldMk cId="136932700" sldId="265"/>
            <ac:spMk id="3" creationId="{7C8AE135-9EF2-419B-AE3F-12EE1C836C39}"/>
          </ac:spMkLst>
        </pc:spChg>
      </pc:sldChg>
      <pc:sldChg chg="modSp">
        <pc:chgData name="nikita bakanchev" userId="7425f483d9e5d2b1" providerId="LiveId" clId="{A2F661C9-0A6F-4937-AAD6-E957C4DAC539}" dt="2019-08-10T14:02:17.505" v="98" actId="20577"/>
        <pc:sldMkLst>
          <pc:docMk/>
          <pc:sldMk cId="2967328911" sldId="273"/>
        </pc:sldMkLst>
        <pc:spChg chg="mod">
          <ac:chgData name="nikita bakanchev" userId="7425f483d9e5d2b1" providerId="LiveId" clId="{A2F661C9-0A6F-4937-AAD6-E957C4DAC539}" dt="2019-08-10T14:02:17.505" v="98" actId="20577"/>
          <ac:spMkLst>
            <pc:docMk/>
            <pc:sldMk cId="2967328911" sldId="273"/>
            <ac:spMk id="3" creationId="{35FA33D5-F365-458E-AEF1-41D1EED15EE6}"/>
          </ac:spMkLst>
        </pc:spChg>
      </pc:sldChg>
      <pc:sldChg chg="modSp">
        <pc:chgData name="nikita bakanchev" userId="7425f483d9e5d2b1" providerId="LiveId" clId="{A2F661C9-0A6F-4937-AAD6-E957C4DAC539}" dt="2019-08-10T14:04:04.344" v="207" actId="20577"/>
        <pc:sldMkLst>
          <pc:docMk/>
          <pc:sldMk cId="3267781587" sldId="274"/>
        </pc:sldMkLst>
        <pc:spChg chg="mod">
          <ac:chgData name="nikita bakanchev" userId="7425f483d9e5d2b1" providerId="LiveId" clId="{A2F661C9-0A6F-4937-AAD6-E957C4DAC539}" dt="2019-08-10T14:04:04.344" v="207" actId="20577"/>
          <ac:spMkLst>
            <pc:docMk/>
            <pc:sldMk cId="3267781587" sldId="274"/>
            <ac:spMk id="3" creationId="{85723F10-0C2D-4DF5-84B2-B91B44EA2CFB}"/>
          </ac:spMkLst>
        </pc:spChg>
      </pc:sldChg>
      <pc:sldChg chg="modSp">
        <pc:chgData name="nikita bakanchev" userId="7425f483d9e5d2b1" providerId="LiveId" clId="{A2F661C9-0A6F-4937-AAD6-E957C4DAC539}" dt="2019-08-10T14:06:30.072" v="400" actId="20577"/>
        <pc:sldMkLst>
          <pc:docMk/>
          <pc:sldMk cId="2728919138" sldId="279"/>
        </pc:sldMkLst>
        <pc:spChg chg="mod">
          <ac:chgData name="nikita bakanchev" userId="7425f483d9e5d2b1" providerId="LiveId" clId="{A2F661C9-0A6F-4937-AAD6-E957C4DAC539}" dt="2019-08-10T14:06:30.072" v="400" actId="20577"/>
          <ac:spMkLst>
            <pc:docMk/>
            <pc:sldMk cId="2728919138" sldId="279"/>
            <ac:spMk id="3" creationId="{42D58967-E77D-4E74-B766-10A0B91D16C2}"/>
          </ac:spMkLst>
        </pc:spChg>
      </pc:sldChg>
      <pc:sldChg chg="modSp">
        <pc:chgData name="nikita bakanchev" userId="7425f483d9e5d2b1" providerId="LiveId" clId="{A2F661C9-0A6F-4937-AAD6-E957C4DAC539}" dt="2019-08-10T14:04:34.327" v="280" actId="20577"/>
        <pc:sldMkLst>
          <pc:docMk/>
          <pc:sldMk cId="4154967920" sldId="282"/>
        </pc:sldMkLst>
        <pc:spChg chg="mod">
          <ac:chgData name="nikita bakanchev" userId="7425f483d9e5d2b1" providerId="LiveId" clId="{A2F661C9-0A6F-4937-AAD6-E957C4DAC539}" dt="2019-08-10T14:04:34.327" v="280" actId="20577"/>
          <ac:spMkLst>
            <pc:docMk/>
            <pc:sldMk cId="4154967920" sldId="282"/>
            <ac:spMk id="3" creationId="{ACED9A54-60D6-42D0-9B3C-18EB067CCC26}"/>
          </ac:spMkLst>
        </pc:spChg>
      </pc:sldChg>
      <pc:sldChg chg="modSp add">
        <pc:chgData name="nikita bakanchev" userId="7425f483d9e5d2b1" providerId="LiveId" clId="{A2F661C9-0A6F-4937-AAD6-E957C4DAC539}" dt="2019-08-10T14:06:52.470" v="438" actId="20577"/>
        <pc:sldMkLst>
          <pc:docMk/>
          <pc:sldMk cId="799911677" sldId="286"/>
        </pc:sldMkLst>
        <pc:spChg chg="mod">
          <ac:chgData name="nikita bakanchev" userId="7425f483d9e5d2b1" providerId="LiveId" clId="{A2F661C9-0A6F-4937-AAD6-E957C4DAC539}" dt="2019-08-10T14:06:52.470" v="438" actId="20577"/>
          <ac:spMkLst>
            <pc:docMk/>
            <pc:sldMk cId="799911677" sldId="286"/>
            <ac:spMk id="2" creationId="{FC1EC38E-1CC5-494A-B9C0-A7BD8BD0CAC5}"/>
          </ac:spMkLst>
        </pc:spChg>
      </pc:sldChg>
      <pc:sldChg chg="add del ord">
        <pc:chgData name="nikita bakanchev" userId="7425f483d9e5d2b1" providerId="LiveId" clId="{A2F661C9-0A6F-4937-AAD6-E957C4DAC539}" dt="2019-08-10T14:21:20.032" v="442" actId="2696"/>
        <pc:sldMkLst>
          <pc:docMk/>
          <pc:sldMk cId="2807971658" sldId="287"/>
        </pc:sldMkLst>
      </pc:sldChg>
      <pc:sldChg chg="add del">
        <pc:chgData name="nikita bakanchev" userId="7425f483d9e5d2b1" providerId="LiveId" clId="{A2F661C9-0A6F-4937-AAD6-E957C4DAC539}" dt="2019-08-10T14:21:27.452" v="444" actId="2696"/>
        <pc:sldMkLst>
          <pc:docMk/>
          <pc:sldMk cId="1318225479" sldId="288"/>
        </pc:sldMkLst>
      </pc:sldChg>
      <pc:sldChg chg="modSp add modTransition">
        <pc:chgData name="nikita bakanchev" userId="7425f483d9e5d2b1" providerId="LiveId" clId="{A2F661C9-0A6F-4937-AAD6-E957C4DAC539}" dt="2019-08-10T14:34:08.990" v="1528"/>
        <pc:sldMkLst>
          <pc:docMk/>
          <pc:sldMk cId="639557266" sldId="289"/>
        </pc:sldMkLst>
        <pc:spChg chg="mod">
          <ac:chgData name="nikita bakanchev" userId="7425f483d9e5d2b1" providerId="LiveId" clId="{A2F661C9-0A6F-4937-AAD6-E957C4DAC539}" dt="2019-08-10T14:21:35.584" v="464" actId="20577"/>
          <ac:spMkLst>
            <pc:docMk/>
            <pc:sldMk cId="639557266" sldId="289"/>
            <ac:spMk id="2" creationId="{A9660380-FCFA-4FDA-94BB-476213F29592}"/>
          </ac:spMkLst>
        </pc:spChg>
      </pc:sldChg>
      <pc:sldChg chg="modSp add addCm modNotesTx">
        <pc:chgData name="nikita bakanchev" userId="7425f483d9e5d2b1" providerId="LiveId" clId="{A2F661C9-0A6F-4937-AAD6-E957C4DAC539}" dt="2019-08-10T14:47:20.831" v="2342" actId="20577"/>
        <pc:sldMkLst>
          <pc:docMk/>
          <pc:sldMk cId="1838301130" sldId="290"/>
        </pc:sldMkLst>
        <pc:spChg chg="mod">
          <ac:chgData name="nikita bakanchev" userId="7425f483d9e5d2b1" providerId="LiveId" clId="{A2F661C9-0A6F-4937-AAD6-E957C4DAC539}" dt="2019-08-10T14:27:05.051" v="836" actId="20577"/>
          <ac:spMkLst>
            <pc:docMk/>
            <pc:sldMk cId="1838301130" sldId="290"/>
            <ac:spMk id="2" creationId="{71F1F4CB-CD0A-4E2A-9D8D-EA2C8E4CE3FC}"/>
          </ac:spMkLst>
        </pc:spChg>
        <pc:spChg chg="mod">
          <ac:chgData name="nikita bakanchev" userId="7425f483d9e5d2b1" providerId="LiveId" clId="{A2F661C9-0A6F-4937-AAD6-E957C4DAC539}" dt="2019-08-10T14:46:15.174" v="2137" actId="20577"/>
          <ac:spMkLst>
            <pc:docMk/>
            <pc:sldMk cId="1838301130" sldId="290"/>
            <ac:spMk id="3" creationId="{F3E2E70C-313E-419E-93C1-37DA3727A5AE}"/>
          </ac:spMkLst>
        </pc:spChg>
      </pc:sldChg>
      <pc:sldChg chg="modSp add addCm modCm">
        <pc:chgData name="nikita bakanchev" userId="7425f483d9e5d2b1" providerId="LiveId" clId="{A2F661C9-0A6F-4937-AAD6-E957C4DAC539}" dt="2019-08-10T14:54:18.655" v="3011" actId="20577"/>
        <pc:sldMkLst>
          <pc:docMk/>
          <pc:sldMk cId="2642142611" sldId="291"/>
        </pc:sldMkLst>
        <pc:spChg chg="mod">
          <ac:chgData name="nikita bakanchev" userId="7425f483d9e5d2b1" providerId="LiveId" clId="{A2F661C9-0A6F-4937-AAD6-E957C4DAC539}" dt="2019-08-10T14:53:33.278" v="2920" actId="20577"/>
          <ac:spMkLst>
            <pc:docMk/>
            <pc:sldMk cId="2642142611" sldId="291"/>
            <ac:spMk id="2" creationId="{B3DA680E-C127-46B1-A528-EDA8871EE2C7}"/>
          </ac:spMkLst>
        </pc:spChg>
        <pc:spChg chg="mod">
          <ac:chgData name="nikita bakanchev" userId="7425f483d9e5d2b1" providerId="LiveId" clId="{A2F661C9-0A6F-4937-AAD6-E957C4DAC539}" dt="2019-08-10T14:54:18.655" v="3011" actId="20577"/>
          <ac:spMkLst>
            <pc:docMk/>
            <pc:sldMk cId="2642142611" sldId="291"/>
            <ac:spMk id="3" creationId="{686CD5FE-FAAC-4FD4-BD18-B40038AF4487}"/>
          </ac:spMkLst>
        </pc:spChg>
      </pc:sldChg>
      <pc:sldChg chg="modSp add delCm">
        <pc:chgData name="nikita bakanchev" userId="7425f483d9e5d2b1" providerId="LiveId" clId="{A2F661C9-0A6F-4937-AAD6-E957C4DAC539}" dt="2019-08-10T15:01:43.684" v="3754" actId="5793"/>
        <pc:sldMkLst>
          <pc:docMk/>
          <pc:sldMk cId="3458397152" sldId="292"/>
        </pc:sldMkLst>
        <pc:spChg chg="mod">
          <ac:chgData name="nikita bakanchev" userId="7425f483d9e5d2b1" providerId="LiveId" clId="{A2F661C9-0A6F-4937-AAD6-E957C4DAC539}" dt="2019-08-10T15:01:43.684" v="3754" actId="5793"/>
          <ac:spMkLst>
            <pc:docMk/>
            <pc:sldMk cId="3458397152" sldId="292"/>
            <ac:spMk id="3" creationId="{686CD5FE-FAAC-4FD4-BD18-B40038AF4487}"/>
          </ac:spMkLst>
        </pc:spChg>
      </pc:sldChg>
      <pc:sldChg chg="modSp add modNotesTx">
        <pc:chgData name="nikita bakanchev" userId="7425f483d9e5d2b1" providerId="LiveId" clId="{A2F661C9-0A6F-4937-AAD6-E957C4DAC539}" dt="2019-08-10T15:05:37.525" v="4293" actId="20577"/>
        <pc:sldMkLst>
          <pc:docMk/>
          <pc:sldMk cId="3599106596" sldId="293"/>
        </pc:sldMkLst>
        <pc:spChg chg="mod">
          <ac:chgData name="nikita bakanchev" userId="7425f483d9e5d2b1" providerId="LiveId" clId="{A2F661C9-0A6F-4937-AAD6-E957C4DAC539}" dt="2019-08-10T15:03:06.673" v="3778" actId="20577"/>
          <ac:spMkLst>
            <pc:docMk/>
            <pc:sldMk cId="3599106596" sldId="293"/>
            <ac:spMk id="2" creationId="{8273D5F0-215F-4AF2-9937-DC5D219A5DA7}"/>
          </ac:spMkLst>
        </pc:spChg>
        <pc:spChg chg="mod">
          <ac:chgData name="nikita bakanchev" userId="7425f483d9e5d2b1" providerId="LiveId" clId="{A2F661C9-0A6F-4937-AAD6-E957C4DAC539}" dt="2019-08-10T15:05:37.525" v="4293" actId="20577"/>
          <ac:spMkLst>
            <pc:docMk/>
            <pc:sldMk cId="3599106596" sldId="293"/>
            <ac:spMk id="3" creationId="{68FD6688-713A-4C2B-997D-F046F172D5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70E2C-1DC7-464D-A050-0D722DF84313}" type="datetimeFigureOut">
              <a:rPr lang="en-US" smtClean="0"/>
              <a:t>9/5/20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0A569-CE8D-4971-B5E1-1B8A1AE27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3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0A569-CE8D-4971-B5E1-1B8A1AE278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3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E353-E912-40DE-B2B6-1A012333C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3CDAE-028C-4F15-8461-3872F355D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17A2-42CD-44F3-89AC-F44EBA39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4CC05-0821-4D40-8C41-2D9F31FE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62FB-2375-4D9B-9BAF-4755964B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3B63-42BE-49A2-9381-02CC59C8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327C8-089C-4F1B-B344-9EB88A107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D0264-8CBD-42ED-9B2D-CB2DF01F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3734-31D1-41C2-BA78-4CB1DCA4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6CA9-D1AB-42FA-A69C-41A94EA8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9F312-FFDA-4515-B292-70CD08F40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C7BFE-3985-4639-B312-E330F23D3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898D-F7E6-45D8-9854-326BA988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A3B9B-1A7F-4B08-9390-ADCFA74F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2D50-27E8-4375-81B8-7C999605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6257-F091-4EA4-BBC1-DFB671BA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EADD-D791-48E0-B337-030A5D005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16196-D8BF-4B2E-B8CA-92EDDEF4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264FF-B9E0-4DF9-BCC9-4B921897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F97E-EFA9-4864-B193-31C1E823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5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5B97-BE00-4CBB-870A-7DAAB742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75AEB-D0D0-435C-9EBD-B3F080036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0EEB-5324-4254-917F-C0721DED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9A81-FC07-47B8-BEA3-EEAC1C8F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E499D-4C16-46C4-A18D-2CB95182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8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290D-8C27-485B-AB0C-A89C30C6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6BE0-FB80-4E65-A66B-A834B54F7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F4E48-AFDB-440B-B50F-9F5B839C2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1A8FE-4129-42C1-902D-1238FF98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C2DD6-C03B-4795-9B41-E97BF14E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32D5F-9565-4B20-A849-3340C80A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7D73-FBA2-4C14-8BB5-F7F86DCA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838F4-491D-4113-B522-D6093F911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DE7D6-34D4-4B0A-9CAE-3DEC07CFC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014E9-DBE2-4118-9254-B7C667381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1CB74-AF9C-47AF-9035-E28BDF46F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926FC-357B-4A8A-8641-0BAA6D19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347AD-47AE-4317-A62A-E2710931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3F4D9-CBB6-4000-904C-B40D2351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6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4714-63C9-43B2-9B7B-B5C325DE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61FE3-1B59-484E-A60B-26DA8352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A3AC2-B301-4D71-B63A-F0B89570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5DD99-9CB7-426B-8BEB-3DE2420F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0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97F63-E5A8-4110-B8B5-7A6D2C44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C3ACE-F535-4601-80BD-07B2A1A1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32CF3-5883-4A0E-B86F-8F306BAF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1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4DDF-2B7C-4AFD-9422-A40E93D4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0FF8-F4B0-4D82-BEAE-74DB3BC8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7E9B9-5179-407E-8FD7-4ADF541DE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024D1-DD9C-4602-88D1-33344724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70568-C2EF-4988-8091-D99A332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15A9B-33CB-456A-8A3A-2B5C27DA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5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1E4-2134-4CF2-8FA8-829F2B3C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96EC6-53E5-46EF-A537-64CA468E4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3724A-3A8D-414E-AD0E-D832B7FC5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A6C73-DF5B-4504-ACF1-FA2C5D31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12360-1444-4E1C-97DD-A330E68D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A3AF1-5E73-472A-BB33-4B357F68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F0AEE-4D76-42E7-B3B3-09C66428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B775D-727F-4650-8ACC-14A6064A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E91D2-9131-40A1-B902-C24C732F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828D-4CC6-4C60-AD6A-6D940BF77092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74AB-71D7-4E10-A329-85E23AC5E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4CED1-4F4F-40FB-A370-D0D8638CB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kanchevn/Databases_Autumn_202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bakanchevn@gmail.com" TargetMode="External"/><Relationship Id="rId2" Type="http://schemas.openxmlformats.org/officeDocument/2006/relationships/hyperlink" Target="mailto:bakanchev@mirea.r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0CCA-119C-4D31-AD63-99F5560E8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 dirty="0"/>
              <a:t>Математические основы Баз данных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E47C6-8510-402E-AD19-678AE919C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0:</a:t>
            </a:r>
            <a:r>
              <a:rPr lang="ru-RU" dirty="0"/>
              <a:t> </a:t>
            </a:r>
            <a:r>
              <a:rPr lang="ru-RU"/>
              <a:t>Обзор курса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695E2-12DA-2549-9DF3-EE14464338BF}"/>
              </a:ext>
            </a:extLst>
          </p:cNvPr>
          <p:cNvSpPr txBox="1"/>
          <p:nvPr/>
        </p:nvSpPr>
        <p:spPr>
          <a:xfrm>
            <a:off x="8490857" y="5107577"/>
            <a:ext cx="285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Баканчев</a:t>
            </a:r>
            <a:r>
              <a:rPr lang="ru-RU" dirty="0"/>
              <a:t> Никита Иванович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2697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BF62-E168-4443-A759-34ED0B2D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Лекции и литература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E161-1096-4705-B2AC-5D14CDADD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Лекционные слайды покрывают большинство материала, который мы будем проходить</a:t>
            </a:r>
          </a:p>
          <a:p>
            <a:r>
              <a:rPr lang="ru-RU" dirty="0"/>
              <a:t>Старайтесь повторять материал</a:t>
            </a:r>
            <a:r>
              <a:rPr lang="en-US" dirty="0"/>
              <a:t>: </a:t>
            </a:r>
            <a:r>
              <a:rPr lang="ru-RU" dirty="0"/>
              <a:t>через лекции, домашнее задание, рабочие материалы в классе</a:t>
            </a:r>
          </a:p>
        </p:txBody>
      </p:sp>
    </p:spTree>
    <p:extLst>
      <p:ext uri="{BB962C8B-B14F-4D97-AF65-F5344CB8AC3E}">
        <p14:creationId xmlns:p14="http://schemas.microsoft.com/office/powerpoint/2010/main" val="397363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CFCA-3086-4E2F-B965-3FD20D79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просить о помощи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DCC7-42F5-48E3-9226-C8B2FE4B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Осуществить поиск проблемы в интернете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Спросить одногруппников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Если не было, то написать мне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Что вы пытались сделать?</a:t>
            </a:r>
          </a:p>
          <a:p>
            <a:pPr lvl="1"/>
            <a:r>
              <a:rPr lang="ru-RU" dirty="0"/>
              <a:t>Какие шаги были сделаны успешно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Что не работает по вашему мнению?</a:t>
            </a:r>
          </a:p>
          <a:p>
            <a:pPr lvl="1"/>
            <a:r>
              <a:rPr lang="ru-RU" dirty="0"/>
              <a:t>Какая ошибка появляется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ru-RU" dirty="0"/>
              <a:t>При написании письма просьба поддерживаться цифрового этикета.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9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9418D-5E05-4F67-B12B-9AF584FD7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Обзор курса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5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A002-2815-4644-968D-45D6D26E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курса. 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33D5-F365-458E-AEF1-41D1EED15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ru-RU" dirty="0"/>
              <a:t>Основы</a:t>
            </a:r>
            <a:r>
              <a:rPr lang="en-US" dirty="0"/>
              <a:t>: </a:t>
            </a:r>
            <a:r>
              <a:rPr lang="ru-RU" dirty="0"/>
              <a:t>Реляционная модель данных и </a:t>
            </a:r>
            <a:r>
              <a:rPr lang="en-US" dirty="0"/>
              <a:t>SQL</a:t>
            </a:r>
          </a:p>
          <a:p>
            <a:pPr lvl="1"/>
            <a:r>
              <a:rPr lang="ru-RU" dirty="0"/>
              <a:t>Лекции 1-2</a:t>
            </a:r>
          </a:p>
          <a:p>
            <a:pPr lvl="1"/>
            <a:r>
              <a:rPr lang="ru-RU" dirty="0"/>
              <a:t>Как управлять данными с помощью </a:t>
            </a:r>
            <a:r>
              <a:rPr lang="en-US" dirty="0"/>
              <a:t>SQL</a:t>
            </a:r>
            <a:r>
              <a:rPr lang="ru-RU" dirty="0"/>
              <a:t>	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Формальное описание реляционных языков </a:t>
            </a:r>
          </a:p>
          <a:p>
            <a:pPr lvl="1"/>
            <a:r>
              <a:rPr lang="ru-RU" dirty="0"/>
              <a:t>Лекция 3-4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Проектирование баз данных, нормальные формы</a:t>
            </a:r>
          </a:p>
          <a:p>
            <a:pPr lvl="1"/>
            <a:r>
              <a:rPr lang="ru-RU" dirty="0"/>
              <a:t>Лекция 5-6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Проектирование приложений </a:t>
            </a:r>
            <a:endParaRPr lang="en-US" dirty="0"/>
          </a:p>
          <a:p>
            <a:pPr lvl="1"/>
            <a:r>
              <a:rPr lang="ru-RU" dirty="0"/>
              <a:t>Лекция 7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Введение в </a:t>
            </a:r>
            <a:r>
              <a:rPr lang="en-US" dirty="0"/>
              <a:t>Big Data </a:t>
            </a:r>
            <a:r>
              <a:rPr lang="ru-RU" dirty="0"/>
              <a:t>и аналитику данных</a:t>
            </a:r>
          </a:p>
          <a:p>
            <a:pPr lvl="1"/>
            <a:r>
              <a:rPr lang="ru-RU" dirty="0"/>
              <a:t>Лекция 8</a:t>
            </a:r>
            <a:endParaRPr lang="en-US" dirty="0"/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2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601CE9-DA04-4CB5-8801-8932331EA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Обзор технологий курса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AE3A3F0-34A9-4E65-B418-AEBBA3881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4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21CC-0263-40F2-B497-6674691A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технологий курса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F10-0C2D-4DF5-84B2-B91B44EA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</a:t>
            </a:r>
          </a:p>
          <a:p>
            <a:r>
              <a:rPr lang="en-US" dirty="0" err="1"/>
              <a:t>Sqlite</a:t>
            </a:r>
            <a:r>
              <a:rPr lang="ru-RU" dirty="0"/>
              <a:t> + иногда озвучиваем детали для </a:t>
            </a:r>
            <a:r>
              <a:rPr lang="en-US" dirty="0"/>
              <a:t>Oracle, SQL Server </a:t>
            </a:r>
            <a:r>
              <a:rPr lang="ru-RU" dirty="0"/>
              <a:t>и </a:t>
            </a:r>
            <a:r>
              <a:rPr lang="en-US" dirty="0"/>
              <a:t>PostgreSQL</a:t>
            </a:r>
            <a:r>
              <a:rPr lang="ru-RU" dirty="0"/>
              <a:t>. Постараюсь подготовить докер образы для </a:t>
            </a:r>
            <a:r>
              <a:rPr lang="en-US" dirty="0"/>
              <a:t>open source </a:t>
            </a:r>
            <a:r>
              <a:rPr lang="ru-RU" dirty="0"/>
              <a:t>БД.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81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C8B4-E5E9-48B7-B187-FD9B548FE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05865-94A2-440B-8472-429BB1B35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03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E642-362F-44D5-AD77-D8EBF60F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9A54-60D6-42D0-9B3C-18EB067CCC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Avi</a:t>
            </a:r>
            <a:r>
              <a:rPr lang="en-US" dirty="0"/>
              <a:t> </a:t>
            </a:r>
            <a:r>
              <a:rPr lang="en-US" dirty="0" err="1"/>
              <a:t>Silberschatz</a:t>
            </a:r>
            <a:r>
              <a:rPr lang="en-US" dirty="0"/>
              <a:t>, Henry F. </a:t>
            </a:r>
            <a:r>
              <a:rPr lang="en-US" dirty="0" err="1"/>
              <a:t>Korth</a:t>
            </a:r>
            <a:r>
              <a:rPr lang="en-US" dirty="0"/>
              <a:t>, S. Sudarshan</a:t>
            </a:r>
          </a:p>
          <a:p>
            <a:r>
              <a:rPr lang="en-US" dirty="0"/>
              <a:t>Database System Concepts, Sixth Edition</a:t>
            </a:r>
          </a:p>
          <a:p>
            <a:r>
              <a:rPr lang="ru-RU" dirty="0"/>
              <a:t>Появилась новая версия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FF8663-5AD5-4541-BD07-9A3882E482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1230312"/>
            <a:ext cx="4397943" cy="5262563"/>
          </a:xfrm>
        </p:spPr>
      </p:pic>
    </p:spTree>
    <p:extLst>
      <p:ext uri="{BB962C8B-B14F-4D97-AF65-F5344CB8AC3E}">
        <p14:creationId xmlns:p14="http://schemas.microsoft.com/office/powerpoint/2010/main" val="415496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460C-E4E9-41D0-B568-A4ED7375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ru-RU" dirty="0"/>
              <a:t>Полное руководство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A3AA-B11C-43FB-8B3A-5B34A09A09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Оппель Эндрю Дж., Вайнберг Пол Н., Грофф Джеймс Р.</a:t>
            </a:r>
          </a:p>
          <a:p>
            <a:r>
              <a:rPr lang="ru-RU" dirty="0"/>
              <a:t>SQL. Полное руководство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C1BA95-0853-45A5-ABCD-3F080677AB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1346200"/>
            <a:ext cx="4368800" cy="4830763"/>
          </a:xfrm>
        </p:spPr>
      </p:pic>
    </p:spTree>
    <p:extLst>
      <p:ext uri="{BB962C8B-B14F-4D97-AF65-F5344CB8AC3E}">
        <p14:creationId xmlns:p14="http://schemas.microsoft.com/office/powerpoint/2010/main" val="2661614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3A8E-2C90-4C80-AE72-DC5A96F3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системы баз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375C3-18EE-4505-B02F-0166DBD1CD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К. Дж. Дэйт</a:t>
            </a:r>
          </a:p>
          <a:p>
            <a:r>
              <a:rPr lang="ru-RU" dirty="0"/>
              <a:t>Введение в системы баз данных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4FDCC0-A433-41AD-8125-A5C80D7D73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022" y="1282700"/>
            <a:ext cx="4333278" cy="4894263"/>
          </a:xfrm>
        </p:spPr>
      </p:pic>
    </p:spTree>
    <p:extLst>
      <p:ext uri="{BB962C8B-B14F-4D97-AF65-F5344CB8AC3E}">
        <p14:creationId xmlns:p14="http://schemas.microsoft.com/office/powerpoint/2010/main" val="369185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6ABD7C-565F-4556-9E30-3623CC831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745"/>
          </a:xfrm>
        </p:spPr>
        <p:txBody>
          <a:bodyPr>
            <a:normAutofit/>
          </a:bodyPr>
          <a:lstStyle/>
          <a:p>
            <a:r>
              <a:rPr lang="ru-RU"/>
              <a:t>1. Введение, административные и технические вопросы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0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430F-0A51-43F5-800E-3C3AB23D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баз данных. Полный курс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33D-4C20-4271-B6EC-2950C1A1C5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Системы баз данных. Полный курс </a:t>
            </a:r>
          </a:p>
          <a:p>
            <a:r>
              <a:rPr lang="ru-RU" dirty="0"/>
              <a:t>Джеффри Д. Ульман, Дженнифер Уидом, Гектор Гарсиа-Молина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F31808-4A90-4A87-994F-365DA3B310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825626"/>
            <a:ext cx="4508500" cy="4351337"/>
          </a:xfrm>
        </p:spPr>
      </p:pic>
    </p:spTree>
    <p:extLst>
      <p:ext uri="{BB962C8B-B14F-4D97-AF65-F5344CB8AC3E}">
        <p14:creationId xmlns:p14="http://schemas.microsoft.com/office/powerpoint/2010/main" val="253784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8A11DE-C09C-47DF-A90A-547A8DD9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Описание раздела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B36A52-571D-432E-B5C7-67B28E48B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Мотивация по изучению БД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Административные вопросы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Обзор курса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Обзор технологий, которые будут использоваться в курсе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9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2817-B0BD-42C1-BC36-11DC58EE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20"/>
            <a:ext cx="10515600" cy="1325563"/>
          </a:xfrm>
        </p:spPr>
        <p:txBody>
          <a:bodyPr/>
          <a:lstStyle/>
          <a:p>
            <a:r>
              <a:rPr lang="ru-RU"/>
              <a:t>Почему стоит изучить базы данных</a:t>
            </a:r>
            <a:endParaRPr lang="en-US" dirty="0"/>
          </a:p>
        </p:txBody>
      </p:sp>
      <p:pic>
        <p:nvPicPr>
          <p:cNvPr id="1026" name="Picture 2" descr="most-in-demand-programming-languages-2016">
            <a:extLst>
              <a:ext uri="{FF2B5EF4-FFF2-40B4-BE49-F238E27FC236}">
                <a16:creationId xmlns:a16="http://schemas.microsoft.com/office/drawing/2014/main" id="{2F47F1B2-AE6C-4B9D-8912-5786D79A6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19" y="1407883"/>
            <a:ext cx="6995081" cy="491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54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E798-5683-4323-9D83-0025F947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Почему стоит изучить базы данных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8276-3DAE-4DB3-84F2-4D539572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Сейчас количество данных резко увеличивается, поэтому важно разбираться в структуре обработки данных, а также наборе инфраструктуры.</a:t>
            </a:r>
          </a:p>
          <a:p>
            <a:r>
              <a:rPr lang="ru-RU" dirty="0"/>
              <a:t>Тема баз данных содержит очень много фундаментальных идей из </a:t>
            </a:r>
            <a:r>
              <a:rPr lang="en-US" dirty="0"/>
              <a:t>Computer Science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6F77-00A3-4641-AAC7-F587E536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 чем этот курс (и чего не будет)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89E9B-3B0B-45D8-9EB5-6F5A44F6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Рассмотрим основы управления данными </a:t>
            </a:r>
            <a:r>
              <a:rPr lang="en-US" dirty="0"/>
              <a:t>(data management)</a:t>
            </a:r>
          </a:p>
          <a:p>
            <a:pPr lvl="1"/>
            <a:r>
              <a:rPr lang="ru-RU" dirty="0"/>
              <a:t>Как разрабатывать базы данных, осуществлять запросы к ним, строить приложения над ними</a:t>
            </a:r>
          </a:p>
          <a:p>
            <a:pPr lvl="1"/>
            <a:r>
              <a:rPr lang="ru-RU" dirty="0"/>
              <a:t>Как </a:t>
            </a:r>
            <a:r>
              <a:rPr lang="en-US" dirty="0"/>
              <a:t>“</a:t>
            </a:r>
            <a:r>
              <a:rPr lang="ru-RU" dirty="0"/>
              <a:t>дебажить</a:t>
            </a:r>
            <a:r>
              <a:rPr lang="en-US" dirty="0"/>
              <a:t>”</a:t>
            </a:r>
            <a:r>
              <a:rPr lang="ru-RU" dirty="0"/>
              <a:t>, если что-то пойдет не так</a:t>
            </a:r>
          </a:p>
          <a:p>
            <a:pPr lvl="1"/>
            <a:r>
              <a:rPr lang="ru-RU" b="1" u="sng" dirty="0"/>
              <a:t>Не </a:t>
            </a:r>
            <a:r>
              <a:rPr lang="ru-RU" dirty="0"/>
              <a:t>о том, как стать </a:t>
            </a:r>
            <a:r>
              <a:rPr lang="en-US" dirty="0"/>
              <a:t>DBA </a:t>
            </a:r>
            <a:r>
              <a:rPr lang="ru-RU" dirty="0"/>
              <a:t>или как правильно работать с определенной базой данных</a:t>
            </a:r>
          </a:p>
          <a:p>
            <a:r>
              <a:rPr lang="ru-RU" dirty="0"/>
              <a:t>Рассмотрим как работают системы управления базами данных</a:t>
            </a:r>
          </a:p>
          <a:p>
            <a:r>
              <a:rPr lang="ru-RU" dirty="0"/>
              <a:t>Также затронем математические основы </a:t>
            </a:r>
          </a:p>
          <a:p>
            <a:r>
              <a:rPr lang="ru-RU" b="1" u="sng" dirty="0"/>
              <a:t>Не</a:t>
            </a:r>
            <a:r>
              <a:rPr lang="ru-RU" dirty="0"/>
              <a:t> рассматриваем, как строить СУБД</a:t>
            </a:r>
            <a:r>
              <a:rPr lang="en-US" dirty="0"/>
              <a:t> </a:t>
            </a:r>
            <a:r>
              <a:rPr lang="ru-RU" dirty="0"/>
              <a:t>с точки зрения деталей кода, однако обсудим основные проблемы на высоком уровне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15062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CA78-C2F2-46F2-8586-A6228BDE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A0D8-02B3-4FD9-8253-8277F6F0A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выкладывается на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github.com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bakanchevn</a:t>
            </a:r>
            <a:r>
              <a:rPr lang="en-GB" dirty="0">
                <a:hlinkClick r:id="rId2"/>
              </a:rPr>
              <a:t>/Databases_Autumn_2020</a:t>
            </a:r>
            <a:endParaRPr lang="ru-RU" dirty="0"/>
          </a:p>
          <a:p>
            <a:r>
              <a:rPr lang="ru-RU" dirty="0"/>
              <a:t>Лекции выкладываются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5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17B-095E-466E-8317-362E881E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E135-9EF2-419B-AE3F-12EE1C83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bakanchev@mirea.ru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bakanchevn@gmail.com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EBE2-4B7A-5A42-874B-A7B8F2BD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Игры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DC383-126E-894E-BAAF-4CD393055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семестре зачет, в следующем экзамен</a:t>
            </a:r>
          </a:p>
          <a:p>
            <a:r>
              <a:rPr lang="ru-RU" dirty="0"/>
              <a:t>В этом семестре 4 практические задания, при сдачи всех 4 – зачет автоматом, при сдаче 2 – допуск к зачету. </a:t>
            </a:r>
          </a:p>
          <a:p>
            <a:r>
              <a:rPr lang="ru-RU" dirty="0"/>
              <a:t>Сдача практических заданий осуществляется в компьютерном классе, я могу дать дополнительное задание или задать вопрос по коду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799779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10572</TotalTime>
  <Words>493</Words>
  <Application>Microsoft Macintosh PowerPoint</Application>
  <PresentationFormat>Widescreen</PresentationFormat>
  <Paragraphs>78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Custom Design</vt:lpstr>
      <vt:lpstr>Математические основы Баз данных</vt:lpstr>
      <vt:lpstr>1. Введение, административные и технические вопросы </vt:lpstr>
      <vt:lpstr>Описание раздела </vt:lpstr>
      <vt:lpstr>Почему стоит изучить базы данных</vt:lpstr>
      <vt:lpstr>Почему стоит изучить базы данных </vt:lpstr>
      <vt:lpstr>О чем этот курс (и чего не будет) </vt:lpstr>
      <vt:lpstr>Принцип работы</vt:lpstr>
      <vt:lpstr>Контакты</vt:lpstr>
      <vt:lpstr>Правила Игры </vt:lpstr>
      <vt:lpstr>Лекции и литература </vt:lpstr>
      <vt:lpstr>Как просить о помощи</vt:lpstr>
      <vt:lpstr>Обзор курса</vt:lpstr>
      <vt:lpstr>Обзор курса.  </vt:lpstr>
      <vt:lpstr>Обзор технологий курса</vt:lpstr>
      <vt:lpstr>Обзор технологий курса</vt:lpstr>
      <vt:lpstr>Литература</vt:lpstr>
      <vt:lpstr>Database System Concepts</vt:lpstr>
      <vt:lpstr>SQL Полное руководство</vt:lpstr>
      <vt:lpstr>Введение в системы баз данных</vt:lpstr>
      <vt:lpstr>Системы баз данных. Полный курс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bakanchev</dc:creator>
  <cp:lastModifiedBy>nikita bakanchev</cp:lastModifiedBy>
  <cp:revision>16</cp:revision>
  <dcterms:created xsi:type="dcterms:W3CDTF">2017-07-09T11:32:24Z</dcterms:created>
  <dcterms:modified xsi:type="dcterms:W3CDTF">2020-09-05T06:21:45Z</dcterms:modified>
</cp:coreProperties>
</file>