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5374F7-B72D-434E-8B93-E8FC5D8FAA95}" v="5" dt="2020-09-12T11:20:08.3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09"/>
    <p:restoredTop sz="68388"/>
  </p:normalViewPr>
  <p:slideViewPr>
    <p:cSldViewPr snapToGrid="0" snapToObjects="1">
      <p:cViewPr varScale="1">
        <p:scale>
          <a:sx n="59" d="100"/>
          <a:sy n="59" d="100"/>
        </p:scale>
        <p:origin x="192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2B5FE-7E2B-8A4B-AE58-90FD8956D1FA}" type="datetimeFigureOut">
              <a:rPr lang="en-RU" smtClean="0"/>
              <a:t>12.09.2020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4728D-1E53-3746-9E8B-3C7058A8161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67135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Реляционная база данных состоит из коллекции таблиц</a:t>
            </a:r>
            <a:r>
              <a:rPr lang="en-US" dirty="0"/>
              <a:t>*, </a:t>
            </a:r>
            <a:r>
              <a:rPr lang="ru-RU" dirty="0"/>
              <a:t>каждая из которых содержит уникальное имя</a:t>
            </a:r>
            <a:r>
              <a:rPr lang="en-US" dirty="0"/>
              <a:t>.</a:t>
            </a:r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4728D-1E53-3746-9E8B-3C7058A81619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6177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DAF59-8A4F-DA4F-978D-20715C3A6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853DA-BAA3-1D48-BB81-CFE6E6665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7E381-464C-0E45-A6B6-71D2D643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FB4D-DB27-864F-AC7C-15F33F1675EC}" type="datetimeFigureOut">
              <a:rPr lang="en-RU" smtClean="0"/>
              <a:t>12.09.2020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074B6-63CC-D54F-844A-65CE2321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922D7-C3C0-4F47-BD33-95E2CBB6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A867-565D-B14F-AAA8-DFDF9A8AB34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4154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3F26-A801-2645-A9A7-D2FAE746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6D99D-34A6-BB46-9174-310EE83F9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5E080-90CD-C143-99DD-F240B0BAC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FB4D-DB27-864F-AC7C-15F33F1675EC}" type="datetimeFigureOut">
              <a:rPr lang="en-RU" smtClean="0"/>
              <a:t>12.09.2020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20BC-6630-E243-8CC1-38F69599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6AA18-8C0C-9A4C-92BA-A68487D21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A867-565D-B14F-AAA8-DFDF9A8AB34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4047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70AE71-2D99-AB45-91C8-DB8CAA722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9837E-BF95-0340-AAC6-0099797C1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4A4B5-E97A-2846-BA2B-23B0BF67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FB4D-DB27-864F-AC7C-15F33F1675EC}" type="datetimeFigureOut">
              <a:rPr lang="en-RU" smtClean="0"/>
              <a:t>12.09.2020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4E1AE-CE32-9C4A-A530-C11C503F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80BF2-30E8-9F41-9451-DFAE2343F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A867-565D-B14F-AAA8-DFDF9A8AB34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7367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FC4A-CBCB-5042-BBEC-9A1B88946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DDE5E-0DB4-9449-B384-2D9E77A6B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54C35-4822-8241-8581-1D7895D9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FB4D-DB27-864F-AC7C-15F33F1675EC}" type="datetimeFigureOut">
              <a:rPr lang="en-RU" smtClean="0"/>
              <a:t>12.09.2020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3C506-ABBD-774A-97BB-FDB0E13C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116C3-8B0F-A443-A9FA-B0F96426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A867-565D-B14F-AAA8-DFDF9A8AB34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8550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81E7-17D4-504B-ABD8-738896FD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DFC6-A340-5941-8D3D-6E382DBAC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41EB0-4228-A14A-914C-BE45864F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FB4D-DB27-864F-AC7C-15F33F1675EC}" type="datetimeFigureOut">
              <a:rPr lang="en-RU" smtClean="0"/>
              <a:t>12.09.2020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1E72B-B040-4C40-92E2-69B15A2F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08DB8-0F8A-5845-976C-D258C47A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A867-565D-B14F-AAA8-DFDF9A8AB34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625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8EC7F-3F9A-F04C-93B8-7F171FB0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2E2D1-1C5B-3B4F-BB1B-C42BF1079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81220-C3E4-9A4F-820D-E00F5BE51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8AB56-027C-B245-AA21-86031CB51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FB4D-DB27-864F-AC7C-15F33F1675EC}" type="datetimeFigureOut">
              <a:rPr lang="en-RU" smtClean="0"/>
              <a:t>12.09.2020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B8A57-3850-334D-B0E4-EF6EFBDCA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0F7E9-1F26-4248-84F7-3417E8568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A867-565D-B14F-AAA8-DFDF9A8AB34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1853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09EB-9410-F344-BB68-C6EA974AC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E5476-02AC-B341-80A9-CE5FE2C6D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3C405-D7C9-484C-ABCA-A34F368C7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D2A61B-25BE-AB42-976C-CCC40119C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38A04-0918-B54B-BD5E-987DE04EF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8DC98-6DE7-1A46-A2CB-4D0C2C920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FB4D-DB27-864F-AC7C-15F33F1675EC}" type="datetimeFigureOut">
              <a:rPr lang="en-RU" smtClean="0"/>
              <a:t>12.09.2020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6F0A5C-C96A-A04D-9BC3-A005E906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FCE95-68F1-734E-93BE-90A30C8E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A867-565D-B14F-AAA8-DFDF9A8AB34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2742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F492-5FDD-9649-AD45-A02613BAB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18223-EEB6-FA4E-9C40-70DA54AF4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FB4D-DB27-864F-AC7C-15F33F1675EC}" type="datetimeFigureOut">
              <a:rPr lang="en-RU" smtClean="0"/>
              <a:t>12.09.2020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7D57B-54A3-774F-A409-98393E729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0F9BD-641B-2E4B-9B9F-0AF60D95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A867-565D-B14F-AAA8-DFDF9A8AB34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8267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85AD2-A24D-074F-A03E-0568F728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FB4D-DB27-864F-AC7C-15F33F1675EC}" type="datetimeFigureOut">
              <a:rPr lang="en-RU" smtClean="0"/>
              <a:t>12.09.2020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1A45B-026E-6849-9692-70C2B35D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C9F85-7A57-1243-A045-388328CE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A867-565D-B14F-AAA8-DFDF9A8AB34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9695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BDC1-81BE-F240-8A60-65134951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7E1E-A5EB-764F-ABB5-1F90F7018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A7B55-0E01-1446-ADF1-002F5D05C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9FEBF-C18D-6D42-97E5-FA05BD754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FB4D-DB27-864F-AC7C-15F33F1675EC}" type="datetimeFigureOut">
              <a:rPr lang="en-RU" smtClean="0"/>
              <a:t>12.09.2020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FF126-23B4-4A4E-8892-D2CCF8A2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4D802-972A-434E-B5C3-629F37BB6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A867-565D-B14F-AAA8-DFDF9A8AB34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2396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D5AB-B20F-B644-97E9-9DEC3469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49DBA-381B-D540-96C6-34CF60D20E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916C8-1CBF-E94A-A10A-1339F1BF2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29E43-E74B-5546-AA68-A98DE0AF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FB4D-DB27-864F-AC7C-15F33F1675EC}" type="datetimeFigureOut">
              <a:rPr lang="en-RU" smtClean="0"/>
              <a:t>12.09.2020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198AB-5C92-D243-8E93-1573641E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DB7B-7E2B-BD42-9178-79B174E3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A867-565D-B14F-AAA8-DFDF9A8AB34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5823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245046-D6EC-6B47-8A0F-CBDF01173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E4E7C-AEF7-1B4C-BBB4-65D296198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54354-5FAF-2049-A699-697F87952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9FB4D-DB27-864F-AC7C-15F33F1675EC}" type="datetimeFigureOut">
              <a:rPr lang="en-RU" smtClean="0"/>
              <a:t>12.09.2020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91783-E01B-4746-83FF-E793FFFD4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94B1C-44C4-3A4F-9F61-0E90AAAE0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CA867-565D-B14F-AAA8-DFDF9A8AB34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4063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FEDAE-EA41-224F-BDDE-B4323ED02C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2 Введение в реляционную модель</a:t>
            </a:r>
            <a:endParaRPr lang="en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FB8ED-23ED-484E-A04B-D095D4919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53361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59A7-2E59-AD49-9C22-029D4EF7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реляционной БД</a:t>
            </a:r>
            <a:endParaRPr lang="en-R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B07BA1F-B7C1-7749-9F39-14ADAE4A1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485310"/>
              </p:ext>
            </p:extLst>
          </p:nvPr>
        </p:nvGraphicFramePr>
        <p:xfrm>
          <a:off x="990600" y="3807505"/>
          <a:ext cx="7739742" cy="2242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914">
                  <a:extLst>
                    <a:ext uri="{9D8B030D-6E8A-4147-A177-3AD203B41FA5}">
                      <a16:colId xmlns:a16="http://schemas.microsoft.com/office/drawing/2014/main" val="2810616913"/>
                    </a:ext>
                  </a:extLst>
                </a:gridCol>
                <a:gridCol w="2579914">
                  <a:extLst>
                    <a:ext uri="{9D8B030D-6E8A-4147-A177-3AD203B41FA5}">
                      <a16:colId xmlns:a16="http://schemas.microsoft.com/office/drawing/2014/main" val="999027838"/>
                    </a:ext>
                  </a:extLst>
                </a:gridCol>
                <a:gridCol w="2579914">
                  <a:extLst>
                    <a:ext uri="{9D8B030D-6E8A-4147-A177-3AD203B41FA5}">
                      <a16:colId xmlns:a16="http://schemas.microsoft.com/office/drawing/2014/main" val="2113835905"/>
                    </a:ext>
                  </a:extLst>
                </a:gridCol>
              </a:tblGrid>
              <a:tr h="747485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651795"/>
                  </a:ext>
                </a:extLst>
              </a:tr>
              <a:tr h="747485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895619"/>
                  </a:ext>
                </a:extLst>
              </a:tr>
              <a:tr h="747485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095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801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</Words>
  <Application>Microsoft Macintosh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Лекция 2 Введение в реляционную модель</vt:lpstr>
      <vt:lpstr>Структура реляционной БД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2 Введение в реляционную модель</dc:title>
  <dc:creator>nikita bakanchev</dc:creator>
  <cp:lastModifiedBy>nikita bakanchev</cp:lastModifiedBy>
  <cp:revision>1</cp:revision>
  <dcterms:created xsi:type="dcterms:W3CDTF">2020-09-12T11:13:42Z</dcterms:created>
  <dcterms:modified xsi:type="dcterms:W3CDTF">2020-09-12T11:21:01Z</dcterms:modified>
</cp:coreProperties>
</file>