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7" r:id="rId5"/>
    <p:sldId id="258" r:id="rId6"/>
    <p:sldId id="263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ARI TUNGWA" userId="00c7e06fbd8e0494" providerId="LiveId" clId="{6B7E0E1C-9F4A-4588-9E37-125F09326881}"/>
    <pc:docChg chg="modSld">
      <pc:chgData name="BAKARI TUNGWA" userId="00c7e06fbd8e0494" providerId="LiveId" clId="{6B7E0E1C-9F4A-4588-9E37-125F09326881}" dt="2025-06-11T08:15:37.404" v="0" actId="113"/>
      <pc:docMkLst>
        <pc:docMk/>
      </pc:docMkLst>
      <pc:sldChg chg="modSp mod">
        <pc:chgData name="BAKARI TUNGWA" userId="00c7e06fbd8e0494" providerId="LiveId" clId="{6B7E0E1C-9F4A-4588-9E37-125F09326881}" dt="2025-06-11T08:15:37.404" v="0" actId="113"/>
        <pc:sldMkLst>
          <pc:docMk/>
          <pc:sldMk cId="3870816462" sldId="256"/>
        </pc:sldMkLst>
        <pc:spChg chg="mod">
          <ac:chgData name="BAKARI TUNGWA" userId="00c7e06fbd8e0494" providerId="LiveId" clId="{6B7E0E1C-9F4A-4588-9E37-125F09326881}" dt="2025-06-11T08:15:37.404" v="0" actId="113"/>
          <ac:spMkLst>
            <pc:docMk/>
            <pc:sldMk cId="3870816462" sldId="256"/>
            <ac:spMk id="2" creationId="{CDBAD969-C4D2-EF86-8287-616E7B53A8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3DA0-7807-F77B-BB48-89E93CF01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7E04B-0E0E-502D-A738-E99C3B9D9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B80E5-32C6-F167-231F-68ED8D39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DC7F-18E6-FDE8-9FF8-1EF2DD8B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9FE0-3597-280D-A760-ADDD6558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2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D206-CD54-6DFE-FCB7-EC12A093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0FE94-70CA-6EB6-F0AB-FD0C82D44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04A2-5055-817D-954C-1F2949CE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EBA74-3785-A129-6E96-1308DEBA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38E1-8E25-6345-3D5C-6BD18D31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948D6-6005-27E0-8728-C157C54F8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37905-1FE1-6DED-484A-8B598AB39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B121D-FCCC-DC6D-A6BA-5BF48407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B0D39-17EF-C5F5-BE7B-1606A819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1F15-D4AC-F1BE-2331-F50F8079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EB320-5F1E-4943-2FF5-AB9DBD9D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859D-B894-6023-F1F5-F178E9E9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C4C2A-B56C-C64D-D93B-C525EE02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E550-CE09-4250-00FA-7F0429D1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2F6D4-2FA4-71C9-204F-41793FCF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6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A127-2EC7-3290-A59F-490D2CF3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06DC-D7DF-695D-91AF-6DB8FE988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59FD1-FE4D-8FED-2F97-7191BD78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B454A-8804-C50B-6341-A3F8369D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E04F-D622-92FF-FFBB-CD2DD6E5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8D27-53A4-33AB-08C5-36B04485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DAC65-4622-26FF-9509-232B67C55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0A012-E2C1-0042-3621-B2483262E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48B42-F63D-702B-4F10-0082962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1633-674F-F951-DBCC-7AF8EBD9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324D2-D71F-22A4-4B82-B5654000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1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E3B5-3846-7DE5-5884-CDF419CC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CED8B-AFF6-626C-2A42-481588274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EDE2C-9DDF-BA54-612F-0CE02DC7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4FF69-947F-3211-A7D4-0664601FA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2045D-D752-32EA-A993-4F5DCFBEE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E9791-291E-ED38-9646-B078D3263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A75A-5D4C-9FB5-39FF-6493BD4D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ED82B-D6BC-C191-D603-AA0630D1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1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DED0-5362-FFB3-78F1-AE432F20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0D65F-007D-FD1C-D75B-76F470D6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46593-6755-DFBE-1511-A28B1354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BD47F-B57D-DA0A-DA16-FBDC0B966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0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E9A58-CE42-E122-7117-15AD2489C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86074-5C1C-2C25-D07C-B9C415E0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EFC21-0EF9-16AF-9AFD-E794EC84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2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B4A7-6522-B662-AEBC-ECD8A05B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91E20-E019-0FFD-FB46-64A225F23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F119A-D045-8BE1-CAB0-AE807AE85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6E8B-F9C8-35ED-E7E3-E895A0C6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FD70-2C0E-A02C-D8CA-81479A136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D0E2B-4AED-BDAF-87CE-CA75A4EB7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7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0DEF-AFB9-4648-7416-8A6B55773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EE784-3A16-21A5-A271-9DB26BFFC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3EE9D-F631-C67D-1BF5-3FE85BF2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30F72-6B44-FA1F-E58D-1ECFB706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78FC-6A93-205C-22D9-E10258DE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2DA18-4544-3825-90BB-B8099EEF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BA970-1148-7113-EE26-5EF96A11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65930-2129-F482-94B5-EDA57661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866D-A8A3-0E28-FB7F-5DEC6622A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DA710-75D9-417C-A0A7-9D88853BFF9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38EC-A4EB-0953-27A8-38C61E793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A39AF-0D2F-2105-6D0A-847D8B458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81800-BFF3-48C2-B9AD-E26FEAC9C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D969-C4D2-EF86-8287-616E7B53A8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CAMPAIGN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FAD6A-69E3-4DF5-5636-8060CDD18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Prepared by:</a:t>
            </a:r>
          </a:p>
          <a:p>
            <a:r>
              <a:rPr lang="en-US" dirty="0"/>
              <a:t>Brian Okoth</a:t>
            </a:r>
          </a:p>
          <a:p>
            <a:r>
              <a:rPr lang="en-US" dirty="0"/>
              <a:t>Rashid Bakari</a:t>
            </a:r>
          </a:p>
        </p:txBody>
      </p:sp>
    </p:spTree>
    <p:extLst>
      <p:ext uri="{BB962C8B-B14F-4D97-AF65-F5344CB8AC3E}">
        <p14:creationId xmlns:p14="http://schemas.microsoft.com/office/powerpoint/2010/main" val="387081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846-4F86-5924-EA7E-D6A0D01A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4B620-45C3-6103-3D63-D2820339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identify expensive underperforming campaigns that should be discontinued.</a:t>
            </a:r>
          </a:p>
        </p:txBody>
      </p:sp>
    </p:spTree>
    <p:extLst>
      <p:ext uri="{BB962C8B-B14F-4D97-AF65-F5344CB8AC3E}">
        <p14:creationId xmlns:p14="http://schemas.microsoft.com/office/powerpoint/2010/main" val="202566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62C3-1690-EFC5-DCE6-A22657A3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 Performance Analysis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7DCFC8-E83F-D34B-F769-8B34BA4312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5834"/>
            <a:ext cx="10515600" cy="56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8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8898988-226E-E1C2-6A7A-B46730834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10515600" cy="600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01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2927A23-6F2C-B087-7BF7-9021AE6F69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99090"/>
            <a:ext cx="10515600" cy="547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8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8770EE8B-12A0-7D21-3360-B457A9315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30251"/>
            <a:ext cx="10515600" cy="61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42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B647CAA-74EF-5E11-D510-791E3C23B3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14856"/>
            <a:ext cx="10040007" cy="60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0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400E-F62E-64C8-B199-23C31C13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60AD-BD21-8FAE-3CA9-94061512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underperforming campaigns: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SHU_Students(Canada)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SHU_Students(USA)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SHU_Students(UAE)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SHU_Students(UK)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SHU_Students(Australia)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 cost with low reach and number of impressions.</a:t>
            </a:r>
          </a:p>
          <a:p>
            <a:pPr marL="0" indent="0">
              <a:buNone/>
            </a:pPr>
            <a:r>
              <a:rPr lang="en-US" dirty="0"/>
              <a:t>High cost per click and cost per result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3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87B-6792-709A-552F-1049780E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C0DA-8F06-C5CC-384F-C9DED7F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Campaign To  Discontinue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SHU_Students(UK)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SHU_Students(Australia)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two campaigns have the highest cost per click and cost per result, with the lowest reach and impressions.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5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MARKETING CAMPAIGN PERFORMANCE</vt:lpstr>
      <vt:lpstr>Objective</vt:lpstr>
      <vt:lpstr>Campaign Performance Analysis</vt:lpstr>
      <vt:lpstr>PowerPoint Presentation</vt:lpstr>
      <vt:lpstr>PowerPoint Presentation</vt:lpstr>
      <vt:lpstr>PowerPoint Presentation</vt:lpstr>
      <vt:lpstr>PowerPoint Presentation</vt:lpstr>
      <vt:lpstr>Key Findings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Cynthia Okoth</dc:creator>
  <cp:lastModifiedBy>BAKARI TUNGWA</cp:lastModifiedBy>
  <cp:revision>2</cp:revision>
  <dcterms:created xsi:type="dcterms:W3CDTF">2025-06-10T13:51:52Z</dcterms:created>
  <dcterms:modified xsi:type="dcterms:W3CDTF">2025-06-11T08:15:45Z</dcterms:modified>
</cp:coreProperties>
</file>