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gif" ContentType="image/gif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1E8A18-643C-432F-82F8-E5C5C764D8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D4CE49-4C7F-4707-83D7-C50D3AA5F2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E4C4D87D-0D8A-413A-81F5-66971FE81D2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1c1c1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" name="" descr=""/>
          <p:cNvPicPr/>
          <p:nvPr/>
        </p:nvPicPr>
        <p:blipFill>
          <a:blip r:embed="rId1"/>
          <a:stretch/>
        </p:blipFill>
        <p:spPr>
          <a:xfrm>
            <a:off x="1179360" y="360"/>
            <a:ext cx="800100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1828800" y="457200"/>
            <a:ext cx="6498000" cy="4873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2025-04-25T14:19:25Z</dcterms:created>
  <dc:creator/>
  <dc:description/>
  <dc:language>en-US</dc:language>
  <cp:lastModifiedBy/>
  <dcterms:modified xsi:type="dcterms:W3CDTF">2025-04-25T14:29:10Z</dcterms:modified>
  <cp:revision>1</cp:revision>
  <dc:subject/>
  <dc:title/>
</cp:coreProperties>
</file>