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5"/>
  </p:notesMasterIdLst>
  <p:sldIdLst>
    <p:sldId id="256" r:id="rId2"/>
    <p:sldId id="271" r:id="rId3"/>
    <p:sldId id="257" r:id="rId4"/>
    <p:sldId id="258" r:id="rId5"/>
    <p:sldId id="259" r:id="rId6"/>
    <p:sldId id="269" r:id="rId7"/>
    <p:sldId id="260" r:id="rId8"/>
    <p:sldId id="261" r:id="rId9"/>
    <p:sldId id="262" r:id="rId10"/>
    <p:sldId id="268" r:id="rId11"/>
    <p:sldId id="266" r:id="rId12"/>
    <p:sldId id="267" r:id="rId13"/>
    <p:sldId id="270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652DE8-D47E-4873-A702-BCCA9743591D}" v="372" dt="2023-02-14T11:42:16.035"/>
    <p1510:client id="{75497A96-23B8-2365-8ED0-CE632875017E}" v="46" dt="2023-02-14T10:32:59.564"/>
    <p1510:client id="{766B8F28-B03F-4550-BE12-CDF3E597648D}" v="12" dt="2023-02-14T10:43:12.852"/>
    <p1510:client id="{9FF461CF-EC73-4267-A955-658A413ECA1E}" v="200" dt="2023-02-14T10:38:38.866"/>
    <p1510:client id="{CD9D770F-C54A-4352-944C-FDF599D313DA}" v="2" dt="2023-02-14T11:00:47.141"/>
    <p1510:client id="{E6954140-8F91-45E4-BB57-F8499129C37A}" v="782" dt="2023-02-14T11:57:40.179"/>
    <p1510:client id="{F7E999EF-52EB-9E82-3F55-594B3C87460E}" v="304" dt="2023-02-14T11:30:06.361"/>
    <p1510:client id="{FD5410FB-0217-4338-A16B-E87B6B62FADB}" v="130" dt="2023-02-14T10:23:42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Boudjatat" userId="S::mboudjatat@spartaglobal.com::d23b3bd5-0cc1-42ca-8e2e-0b55fe307cef" providerId="AD" clId="Web-{FD5410FB-0217-4338-A16B-E87B6B62FADB}"/>
    <pc:docChg chg="addSld modSld">
      <pc:chgData name="Mohamed Boudjatat" userId="S::mboudjatat@spartaglobal.com::d23b3bd5-0cc1-42ca-8e2e-0b55fe307cef" providerId="AD" clId="Web-{FD5410FB-0217-4338-A16B-E87B6B62FADB}" dt="2023-02-14T10:23:42.780" v="127" actId="1076"/>
      <pc:docMkLst>
        <pc:docMk/>
      </pc:docMkLst>
      <pc:sldChg chg="addSp delSp modSp">
        <pc:chgData name="Mohamed Boudjatat" userId="S::mboudjatat@spartaglobal.com::d23b3bd5-0cc1-42ca-8e2e-0b55fe307cef" providerId="AD" clId="Web-{FD5410FB-0217-4338-A16B-E87B6B62FADB}" dt="2023-02-14T10:19:46.749" v="35" actId="1076"/>
        <pc:sldMkLst>
          <pc:docMk/>
          <pc:sldMk cId="2512488482" sldId="259"/>
        </pc:sldMkLst>
        <pc:spChg chg="mod">
          <ac:chgData name="Mohamed Boudjatat" userId="S::mboudjatat@spartaglobal.com::d23b3bd5-0cc1-42ca-8e2e-0b55fe307cef" providerId="AD" clId="Web-{FD5410FB-0217-4338-A16B-E87B6B62FADB}" dt="2023-02-14T10:18:34.556" v="27" actId="1076"/>
          <ac:spMkLst>
            <pc:docMk/>
            <pc:sldMk cId="2512488482" sldId="259"/>
            <ac:spMk id="2" creationId="{9CF46554-616C-4F79-DDD0-FF0A40D0282F}"/>
          </ac:spMkLst>
        </pc:spChg>
        <pc:spChg chg="del">
          <ac:chgData name="Mohamed Boudjatat" userId="S::mboudjatat@spartaglobal.com::d23b3bd5-0cc1-42ca-8e2e-0b55fe307cef" providerId="AD" clId="Web-{FD5410FB-0217-4338-A16B-E87B6B62FADB}" dt="2023-02-14T10:19:30.857" v="28"/>
          <ac:spMkLst>
            <pc:docMk/>
            <pc:sldMk cId="2512488482" sldId="259"/>
            <ac:spMk id="3" creationId="{C20698B7-BF30-292F-9602-77E6B84486EC}"/>
          </ac:spMkLst>
        </pc:spChg>
        <pc:picChg chg="add mod">
          <ac:chgData name="Mohamed Boudjatat" userId="S::mboudjatat@spartaglobal.com::d23b3bd5-0cc1-42ca-8e2e-0b55fe307cef" providerId="AD" clId="Web-{FD5410FB-0217-4338-A16B-E87B6B62FADB}" dt="2023-02-14T10:19:46.749" v="35" actId="1076"/>
          <ac:picMkLst>
            <pc:docMk/>
            <pc:sldMk cId="2512488482" sldId="259"/>
            <ac:picMk id="4" creationId="{4A8085DC-4977-9654-4AD9-2536889C28AE}"/>
          </ac:picMkLst>
        </pc:picChg>
      </pc:sldChg>
      <pc:sldChg chg="addSp delSp modSp new mod setBg">
        <pc:chgData name="Mohamed Boudjatat" userId="S::mboudjatat@spartaglobal.com::d23b3bd5-0cc1-42ca-8e2e-0b55fe307cef" providerId="AD" clId="Web-{FD5410FB-0217-4338-A16B-E87B6B62FADB}" dt="2023-02-14T10:23:42.780" v="127" actId="1076"/>
        <pc:sldMkLst>
          <pc:docMk/>
          <pc:sldMk cId="431820137" sldId="269"/>
        </pc:sldMkLst>
        <pc:spChg chg="mod">
          <ac:chgData name="Mohamed Boudjatat" userId="S::mboudjatat@spartaglobal.com::d23b3bd5-0cc1-42ca-8e2e-0b55fe307cef" providerId="AD" clId="Web-{FD5410FB-0217-4338-A16B-E87B6B62FADB}" dt="2023-02-14T10:22:01.461" v="113" actId="14100"/>
          <ac:spMkLst>
            <pc:docMk/>
            <pc:sldMk cId="431820137" sldId="269"/>
            <ac:spMk id="2" creationId="{E0C5F11E-F1F9-AE5A-7063-314A431F8406}"/>
          </ac:spMkLst>
        </pc:spChg>
        <pc:spChg chg="del mod">
          <ac:chgData name="Mohamed Boudjatat" userId="S::mboudjatat@spartaglobal.com::d23b3bd5-0cc1-42ca-8e2e-0b55fe307cef" providerId="AD" clId="Web-{FD5410FB-0217-4338-A16B-E87B6B62FADB}" dt="2023-02-14T10:22:03.649" v="114"/>
          <ac:spMkLst>
            <pc:docMk/>
            <pc:sldMk cId="431820137" sldId="269"/>
            <ac:spMk id="3" creationId="{6861E9C6-F4D5-0DBA-183D-7314067719F1}"/>
          </ac:spMkLst>
        </pc:spChg>
        <pc:spChg chg="add">
          <ac:chgData name="Mohamed Boudjatat" userId="S::mboudjatat@spartaglobal.com::d23b3bd5-0cc1-42ca-8e2e-0b55fe307cef" providerId="AD" clId="Web-{FD5410FB-0217-4338-A16B-E87B6B62FADB}" dt="2023-02-14T10:20:59.535" v="37"/>
          <ac:spMkLst>
            <pc:docMk/>
            <pc:sldMk cId="431820137" sldId="269"/>
            <ac:spMk id="8" creationId="{CADF2543-1B6F-4FBC-A7AF-53A0430E05AB}"/>
          </ac:spMkLst>
        </pc:spChg>
        <pc:grpChg chg="add">
          <ac:chgData name="Mohamed Boudjatat" userId="S::mboudjatat@spartaglobal.com::d23b3bd5-0cc1-42ca-8e2e-0b55fe307cef" providerId="AD" clId="Web-{FD5410FB-0217-4338-A16B-E87B6B62FADB}" dt="2023-02-14T10:20:59.535" v="37"/>
          <ac:grpSpMkLst>
            <pc:docMk/>
            <pc:sldMk cId="431820137" sldId="269"/>
            <ac:grpSpMk id="10" creationId="{A80A6E81-6B71-43DF-877B-E964A9A4CB68}"/>
          </ac:grpSpMkLst>
        </pc:grpChg>
        <pc:picChg chg="add mod modCrop">
          <ac:chgData name="Mohamed Boudjatat" userId="S::mboudjatat@spartaglobal.com::d23b3bd5-0cc1-42ca-8e2e-0b55fe307cef" providerId="AD" clId="Web-{FD5410FB-0217-4338-A16B-E87B6B62FADB}" dt="2023-02-14T10:23:42.780" v="127" actId="1076"/>
          <ac:picMkLst>
            <pc:docMk/>
            <pc:sldMk cId="431820137" sldId="269"/>
            <ac:picMk id="4" creationId="{6F01BAF3-FF4E-6525-68BE-DF590470974E}"/>
          </ac:picMkLst>
        </pc:picChg>
      </pc:sldChg>
    </pc:docChg>
  </pc:docChgLst>
  <pc:docChgLst>
    <pc:chgData name="Abubakar Hussein Shariffali" userId="S::ashariffali@spartaglobal.com::ccacb419-a718-4d11-9de6-2550fb1edd30" providerId="AD" clId="Web-{9FF461CF-EC73-4267-A955-658A413ECA1E}"/>
    <pc:docChg chg="delSld modSld addMainMaster delMainMaster">
      <pc:chgData name="Abubakar Hussein Shariffali" userId="S::ashariffali@spartaglobal.com::ccacb419-a718-4d11-9de6-2550fb1edd30" providerId="AD" clId="Web-{9FF461CF-EC73-4267-A955-658A413ECA1E}" dt="2023-02-14T10:38:38.866" v="202" actId="14100"/>
      <pc:docMkLst>
        <pc:docMk/>
      </pc:docMkLst>
      <pc:sldChg chg="addSp delSp modSp mod setBg modClrScheme addAnim setClrOvrMap delDesignElem chgLayout">
        <pc:chgData name="Abubakar Hussein Shariffali" userId="S::ashariffali@spartaglobal.com::ccacb419-a718-4d11-9de6-2550fb1edd30" providerId="AD" clId="Web-{9FF461CF-EC73-4267-A955-658A413ECA1E}" dt="2023-02-14T10:14:25.904" v="98" actId="20577"/>
        <pc:sldMkLst>
          <pc:docMk/>
          <pc:sldMk cId="109857222" sldId="256"/>
        </pc:sldMkLst>
        <pc:spChg chg="mod ord">
          <ac:chgData name="Abubakar Hussein Shariffali" userId="S::ashariffali@spartaglobal.com::ccacb419-a718-4d11-9de6-2550fb1edd30" providerId="AD" clId="Web-{9FF461CF-EC73-4267-A955-658A413ECA1E}" dt="2023-02-14T10:12:55.495" v="2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bubakar Hussein Shariffali" userId="S::ashariffali@spartaglobal.com::ccacb419-a718-4d11-9de6-2550fb1edd30" providerId="AD" clId="Web-{9FF461CF-EC73-4267-A955-658A413ECA1E}" dt="2023-02-14T10:14:25.904" v="98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bubakar Hussein Shariffali" userId="S::ashariffali@spartaglobal.com::ccacb419-a718-4d11-9de6-2550fb1edd30" providerId="AD" clId="Web-{9FF461CF-EC73-4267-A955-658A413ECA1E}" dt="2023-02-14T10:12:55.495" v="27"/>
          <ac:spMkLst>
            <pc:docMk/>
            <pc:sldMk cId="109857222" sldId="256"/>
            <ac:spMk id="5" creationId="{7E134C76-7FB4-4BB7-9322-DD8A4B179ACD}"/>
          </ac:spMkLst>
        </pc:spChg>
        <pc:spChg chg="add">
          <ac:chgData name="Abubakar Hussein Shariffali" userId="S::ashariffali@spartaglobal.com::ccacb419-a718-4d11-9de6-2550fb1edd30" providerId="AD" clId="Web-{9FF461CF-EC73-4267-A955-658A413ECA1E}" dt="2023-02-14T10:12:55.495" v="27"/>
          <ac:spMkLst>
            <pc:docMk/>
            <pc:sldMk cId="109857222" sldId="256"/>
            <ac:spMk id="6" creationId="{C0C57804-4F33-4D85-AA3E-DA0F214BBD91}"/>
          </ac:spMkLst>
        </pc:spChg>
        <pc:spChg chg="add del">
          <ac:chgData name="Abubakar Hussein Shariffali" userId="S::ashariffali@spartaglobal.com::ccacb419-a718-4d11-9de6-2550fb1edd30" providerId="AD" clId="Web-{9FF461CF-EC73-4267-A955-658A413ECA1E}" dt="2023-02-14T10:10:40.007" v="2"/>
          <ac:spMkLst>
            <pc:docMk/>
            <pc:sldMk cId="109857222" sldId="256"/>
            <ac:spMk id="8" creationId="{B6BC6A0D-8979-47FF-B606-70528EF8E548}"/>
          </ac:spMkLst>
        </pc:spChg>
        <pc:spChg chg="add del">
          <ac:chgData name="Abubakar Hussein Shariffali" userId="S::ashariffali@spartaglobal.com::ccacb419-a718-4d11-9de6-2550fb1edd30" providerId="AD" clId="Web-{9FF461CF-EC73-4267-A955-658A413ECA1E}" dt="2023-02-14T10:10:40.007" v="2"/>
          <ac:spMkLst>
            <pc:docMk/>
            <pc:sldMk cId="109857222" sldId="256"/>
            <ac:spMk id="10" creationId="{3B92CCBF-1641-4D35-9B74-6E4981730FF5}"/>
          </ac:spMkLst>
        </pc:spChg>
      </pc:sldChg>
      <pc:sldChg chg="addSp modSp mod setBg modClrScheme chgLayout">
        <pc:chgData name="Abubakar Hussein Shariffali" userId="S::ashariffali@spartaglobal.com::ccacb419-a718-4d11-9de6-2550fb1edd30" providerId="AD" clId="Web-{9FF461CF-EC73-4267-A955-658A413ECA1E}" dt="2023-02-14T10:14:37.357" v="99"/>
        <pc:sldMkLst>
          <pc:docMk/>
          <pc:sldMk cId="269434757" sldId="257"/>
        </pc:sldMkLst>
        <pc:spChg chg="mod ord">
          <ac:chgData name="Abubakar Hussein Shariffali" userId="S::ashariffali@spartaglobal.com::ccacb419-a718-4d11-9de6-2550fb1edd30" providerId="AD" clId="Web-{9FF461CF-EC73-4267-A955-658A413ECA1E}" dt="2023-02-14T10:14:37.357" v="99"/>
          <ac:spMkLst>
            <pc:docMk/>
            <pc:sldMk cId="269434757" sldId="257"/>
            <ac:spMk id="2" creationId="{68A31C07-A45A-5BA3-3AC1-E841F8485017}"/>
          </ac:spMkLst>
        </pc:spChg>
        <pc:spChg chg="mod ord">
          <ac:chgData name="Abubakar Hussein Shariffali" userId="S::ashariffali@spartaglobal.com::ccacb419-a718-4d11-9de6-2550fb1edd30" providerId="AD" clId="Web-{9FF461CF-EC73-4267-A955-658A413ECA1E}" dt="2023-02-14T10:14:37.357" v="99"/>
          <ac:spMkLst>
            <pc:docMk/>
            <pc:sldMk cId="269434757" sldId="257"/>
            <ac:spMk id="3" creationId="{A8AE574D-14CC-CF5A-8ECC-53D33B91EE6C}"/>
          </ac:spMkLst>
        </pc:spChg>
        <pc:spChg chg="add">
          <ac:chgData name="Abubakar Hussein Shariffali" userId="S::ashariffali@spartaglobal.com::ccacb419-a718-4d11-9de6-2550fb1edd30" providerId="AD" clId="Web-{9FF461CF-EC73-4267-A955-658A413ECA1E}" dt="2023-02-14T10:14:37.357" v="99"/>
          <ac:spMkLst>
            <pc:docMk/>
            <pc:sldMk cId="269434757" sldId="257"/>
            <ac:spMk id="8" creationId="{CADF2543-1B6F-4FBC-A7AF-53A0430E05AB}"/>
          </ac:spMkLst>
        </pc:spChg>
        <pc:grpChg chg="add">
          <ac:chgData name="Abubakar Hussein Shariffali" userId="S::ashariffali@spartaglobal.com::ccacb419-a718-4d11-9de6-2550fb1edd30" providerId="AD" clId="Web-{9FF461CF-EC73-4267-A955-658A413ECA1E}" dt="2023-02-14T10:14:37.357" v="99"/>
          <ac:grpSpMkLst>
            <pc:docMk/>
            <pc:sldMk cId="269434757" sldId="257"/>
            <ac:grpSpMk id="10" creationId="{A80A6E81-6B71-43DF-877B-E964A9A4CB68}"/>
          </ac:grpSpMkLst>
        </pc:grpChg>
      </pc:sldChg>
      <pc:sldChg chg="addSp modSp mod setBg modClrScheme chgLayout">
        <pc:chgData name="Abubakar Hussein Shariffali" userId="S::ashariffali@spartaglobal.com::ccacb419-a718-4d11-9de6-2550fb1edd30" providerId="AD" clId="Web-{9FF461CF-EC73-4267-A955-658A413ECA1E}" dt="2023-02-14T10:14:41.373" v="100"/>
        <pc:sldMkLst>
          <pc:docMk/>
          <pc:sldMk cId="4011841944" sldId="258"/>
        </pc:sldMkLst>
        <pc:spChg chg="mod ord">
          <ac:chgData name="Abubakar Hussein Shariffali" userId="S::ashariffali@spartaglobal.com::ccacb419-a718-4d11-9de6-2550fb1edd30" providerId="AD" clId="Web-{9FF461CF-EC73-4267-A955-658A413ECA1E}" dt="2023-02-14T10:14:41.373" v="100"/>
          <ac:spMkLst>
            <pc:docMk/>
            <pc:sldMk cId="4011841944" sldId="258"/>
            <ac:spMk id="2" creationId="{2FAC30BD-4C69-E0DF-858A-23BC2EBF169F}"/>
          </ac:spMkLst>
        </pc:spChg>
        <pc:spChg chg="mod ord">
          <ac:chgData name="Abubakar Hussein Shariffali" userId="S::ashariffali@spartaglobal.com::ccacb419-a718-4d11-9de6-2550fb1edd30" providerId="AD" clId="Web-{9FF461CF-EC73-4267-A955-658A413ECA1E}" dt="2023-02-14T10:14:41.373" v="100"/>
          <ac:spMkLst>
            <pc:docMk/>
            <pc:sldMk cId="4011841944" sldId="258"/>
            <ac:spMk id="3" creationId="{C8475F62-B89D-8EFC-7C3C-C94C02535723}"/>
          </ac:spMkLst>
        </pc:spChg>
        <pc:spChg chg="add">
          <ac:chgData name="Abubakar Hussein Shariffali" userId="S::ashariffali@spartaglobal.com::ccacb419-a718-4d11-9de6-2550fb1edd30" providerId="AD" clId="Web-{9FF461CF-EC73-4267-A955-658A413ECA1E}" dt="2023-02-14T10:14:41.373" v="100"/>
          <ac:spMkLst>
            <pc:docMk/>
            <pc:sldMk cId="4011841944" sldId="258"/>
            <ac:spMk id="8" creationId="{CADF2543-1B6F-4FBC-A7AF-53A0430E05AB}"/>
          </ac:spMkLst>
        </pc:spChg>
        <pc:grpChg chg="add">
          <ac:chgData name="Abubakar Hussein Shariffali" userId="S::ashariffali@spartaglobal.com::ccacb419-a718-4d11-9de6-2550fb1edd30" providerId="AD" clId="Web-{9FF461CF-EC73-4267-A955-658A413ECA1E}" dt="2023-02-14T10:14:41.373" v="100"/>
          <ac:grpSpMkLst>
            <pc:docMk/>
            <pc:sldMk cId="4011841944" sldId="258"/>
            <ac:grpSpMk id="10" creationId="{A80A6E81-6B71-43DF-877B-E964A9A4CB68}"/>
          </ac:grpSpMkLst>
        </pc:grpChg>
      </pc:sldChg>
      <pc:sldChg chg="addSp modSp mod setBg modClrScheme chgLayout">
        <pc:chgData name="Abubakar Hussein Shariffali" userId="S::ashariffali@spartaglobal.com::ccacb419-a718-4d11-9de6-2550fb1edd30" providerId="AD" clId="Web-{9FF461CF-EC73-4267-A955-658A413ECA1E}" dt="2023-02-14T10:14:44.138" v="101"/>
        <pc:sldMkLst>
          <pc:docMk/>
          <pc:sldMk cId="2512488482" sldId="259"/>
        </pc:sldMkLst>
        <pc:spChg chg="mod ord">
          <ac:chgData name="Abubakar Hussein Shariffali" userId="S::ashariffali@spartaglobal.com::ccacb419-a718-4d11-9de6-2550fb1edd30" providerId="AD" clId="Web-{9FF461CF-EC73-4267-A955-658A413ECA1E}" dt="2023-02-14T10:14:44.138" v="101"/>
          <ac:spMkLst>
            <pc:docMk/>
            <pc:sldMk cId="2512488482" sldId="259"/>
            <ac:spMk id="2" creationId="{9CF46554-616C-4F79-DDD0-FF0A40D0282F}"/>
          </ac:spMkLst>
        </pc:spChg>
        <pc:spChg chg="mod ord">
          <ac:chgData name="Abubakar Hussein Shariffali" userId="S::ashariffali@spartaglobal.com::ccacb419-a718-4d11-9de6-2550fb1edd30" providerId="AD" clId="Web-{9FF461CF-EC73-4267-A955-658A413ECA1E}" dt="2023-02-14T10:14:44.138" v="101"/>
          <ac:spMkLst>
            <pc:docMk/>
            <pc:sldMk cId="2512488482" sldId="259"/>
            <ac:spMk id="3" creationId="{C20698B7-BF30-292F-9602-77E6B84486EC}"/>
          </ac:spMkLst>
        </pc:spChg>
        <pc:spChg chg="add">
          <ac:chgData name="Abubakar Hussein Shariffali" userId="S::ashariffali@spartaglobal.com::ccacb419-a718-4d11-9de6-2550fb1edd30" providerId="AD" clId="Web-{9FF461CF-EC73-4267-A955-658A413ECA1E}" dt="2023-02-14T10:14:44.138" v="101"/>
          <ac:spMkLst>
            <pc:docMk/>
            <pc:sldMk cId="2512488482" sldId="259"/>
            <ac:spMk id="8" creationId="{CADF2543-1B6F-4FBC-A7AF-53A0430E05AB}"/>
          </ac:spMkLst>
        </pc:spChg>
        <pc:grpChg chg="add">
          <ac:chgData name="Abubakar Hussein Shariffali" userId="S::ashariffali@spartaglobal.com::ccacb419-a718-4d11-9de6-2550fb1edd30" providerId="AD" clId="Web-{9FF461CF-EC73-4267-A955-658A413ECA1E}" dt="2023-02-14T10:14:44.138" v="101"/>
          <ac:grpSpMkLst>
            <pc:docMk/>
            <pc:sldMk cId="2512488482" sldId="259"/>
            <ac:grpSpMk id="10" creationId="{A80A6E81-6B71-43DF-877B-E964A9A4CB68}"/>
          </ac:grpSpMkLst>
        </pc:grpChg>
      </pc:sldChg>
      <pc:sldChg chg="addSp modSp mod setBg modClrScheme chgLayout">
        <pc:chgData name="Abubakar Hussein Shariffali" userId="S::ashariffali@spartaglobal.com::ccacb419-a718-4d11-9de6-2550fb1edd30" providerId="AD" clId="Web-{9FF461CF-EC73-4267-A955-658A413ECA1E}" dt="2023-02-14T10:14:46.373" v="102"/>
        <pc:sldMkLst>
          <pc:docMk/>
          <pc:sldMk cId="36178988" sldId="260"/>
        </pc:sldMkLst>
        <pc:spChg chg="mod ord">
          <ac:chgData name="Abubakar Hussein Shariffali" userId="S::ashariffali@spartaglobal.com::ccacb419-a718-4d11-9de6-2550fb1edd30" providerId="AD" clId="Web-{9FF461CF-EC73-4267-A955-658A413ECA1E}" dt="2023-02-14T10:14:46.373" v="102"/>
          <ac:spMkLst>
            <pc:docMk/>
            <pc:sldMk cId="36178988" sldId="260"/>
            <ac:spMk id="2" creationId="{ACBB38A3-EB26-6495-DAC9-ABE104217455}"/>
          </ac:spMkLst>
        </pc:spChg>
        <pc:spChg chg="mod ord">
          <ac:chgData name="Abubakar Hussein Shariffali" userId="S::ashariffali@spartaglobal.com::ccacb419-a718-4d11-9de6-2550fb1edd30" providerId="AD" clId="Web-{9FF461CF-EC73-4267-A955-658A413ECA1E}" dt="2023-02-14T10:14:46.373" v="102"/>
          <ac:spMkLst>
            <pc:docMk/>
            <pc:sldMk cId="36178988" sldId="260"/>
            <ac:spMk id="3" creationId="{CBB85A34-83E3-9EA4-3448-60A3B6653302}"/>
          </ac:spMkLst>
        </pc:spChg>
        <pc:spChg chg="add">
          <ac:chgData name="Abubakar Hussein Shariffali" userId="S::ashariffali@spartaglobal.com::ccacb419-a718-4d11-9de6-2550fb1edd30" providerId="AD" clId="Web-{9FF461CF-EC73-4267-A955-658A413ECA1E}" dt="2023-02-14T10:14:46.373" v="102"/>
          <ac:spMkLst>
            <pc:docMk/>
            <pc:sldMk cId="36178988" sldId="260"/>
            <ac:spMk id="8" creationId="{CADF2543-1B6F-4FBC-A7AF-53A0430E05AB}"/>
          </ac:spMkLst>
        </pc:spChg>
        <pc:grpChg chg="add">
          <ac:chgData name="Abubakar Hussein Shariffali" userId="S::ashariffali@spartaglobal.com::ccacb419-a718-4d11-9de6-2550fb1edd30" providerId="AD" clId="Web-{9FF461CF-EC73-4267-A955-658A413ECA1E}" dt="2023-02-14T10:14:46.373" v="102"/>
          <ac:grpSpMkLst>
            <pc:docMk/>
            <pc:sldMk cId="36178988" sldId="260"/>
            <ac:grpSpMk id="10" creationId="{A80A6E81-6B71-43DF-877B-E964A9A4CB68}"/>
          </ac:grpSpMkLst>
        </pc:grpChg>
      </pc:sldChg>
      <pc:sldChg chg="addSp modSp mod setBg modClrScheme chgLayout">
        <pc:chgData name="Abubakar Hussein Shariffali" userId="S::ashariffali@spartaglobal.com::ccacb419-a718-4d11-9de6-2550fb1edd30" providerId="AD" clId="Web-{9FF461CF-EC73-4267-A955-658A413ECA1E}" dt="2023-02-14T10:14:48.389" v="103"/>
        <pc:sldMkLst>
          <pc:docMk/>
          <pc:sldMk cId="3877796979" sldId="261"/>
        </pc:sldMkLst>
        <pc:spChg chg="mod ord">
          <ac:chgData name="Abubakar Hussein Shariffali" userId="S::ashariffali@spartaglobal.com::ccacb419-a718-4d11-9de6-2550fb1edd30" providerId="AD" clId="Web-{9FF461CF-EC73-4267-A955-658A413ECA1E}" dt="2023-02-14T10:14:48.389" v="103"/>
          <ac:spMkLst>
            <pc:docMk/>
            <pc:sldMk cId="3877796979" sldId="261"/>
            <ac:spMk id="2" creationId="{7231E968-297B-F593-3C3A-E24DB468FE80}"/>
          </ac:spMkLst>
        </pc:spChg>
        <pc:spChg chg="mod ord">
          <ac:chgData name="Abubakar Hussein Shariffali" userId="S::ashariffali@spartaglobal.com::ccacb419-a718-4d11-9de6-2550fb1edd30" providerId="AD" clId="Web-{9FF461CF-EC73-4267-A955-658A413ECA1E}" dt="2023-02-14T10:14:48.389" v="103"/>
          <ac:spMkLst>
            <pc:docMk/>
            <pc:sldMk cId="3877796979" sldId="261"/>
            <ac:spMk id="3" creationId="{0D508411-9880-2057-B5B7-0D0B536E47A2}"/>
          </ac:spMkLst>
        </pc:spChg>
        <pc:spChg chg="add">
          <ac:chgData name="Abubakar Hussein Shariffali" userId="S::ashariffali@spartaglobal.com::ccacb419-a718-4d11-9de6-2550fb1edd30" providerId="AD" clId="Web-{9FF461CF-EC73-4267-A955-658A413ECA1E}" dt="2023-02-14T10:14:48.389" v="103"/>
          <ac:spMkLst>
            <pc:docMk/>
            <pc:sldMk cId="3877796979" sldId="261"/>
            <ac:spMk id="8" creationId="{CADF2543-1B6F-4FBC-A7AF-53A0430E05AB}"/>
          </ac:spMkLst>
        </pc:spChg>
        <pc:grpChg chg="add">
          <ac:chgData name="Abubakar Hussein Shariffali" userId="S::ashariffali@spartaglobal.com::ccacb419-a718-4d11-9de6-2550fb1edd30" providerId="AD" clId="Web-{9FF461CF-EC73-4267-A955-658A413ECA1E}" dt="2023-02-14T10:14:48.389" v="103"/>
          <ac:grpSpMkLst>
            <pc:docMk/>
            <pc:sldMk cId="3877796979" sldId="261"/>
            <ac:grpSpMk id="10" creationId="{A80A6E81-6B71-43DF-877B-E964A9A4CB68}"/>
          </ac:grpSpMkLst>
        </pc:grpChg>
      </pc:sldChg>
      <pc:sldChg chg="addSp delSp modSp mod setBg modClrScheme chgLayout">
        <pc:chgData name="Abubakar Hussein Shariffali" userId="S::ashariffali@spartaglobal.com::ccacb419-a718-4d11-9de6-2550fb1edd30" providerId="AD" clId="Web-{9FF461CF-EC73-4267-A955-658A413ECA1E}" dt="2023-02-14T10:38:38.866" v="202" actId="14100"/>
        <pc:sldMkLst>
          <pc:docMk/>
          <pc:sldMk cId="4157708944" sldId="262"/>
        </pc:sldMkLst>
        <pc:spChg chg="mod ord">
          <ac:chgData name="Abubakar Hussein Shariffali" userId="S::ashariffali@spartaglobal.com::ccacb419-a718-4d11-9de6-2550fb1edd30" providerId="AD" clId="Web-{9FF461CF-EC73-4267-A955-658A413ECA1E}" dt="2023-02-14T10:18:00.081" v="157" actId="20577"/>
          <ac:spMkLst>
            <pc:docMk/>
            <pc:sldMk cId="4157708944" sldId="262"/>
            <ac:spMk id="2" creationId="{D9C9992D-EA02-F0F9-8870-D68AFDD6C7E6}"/>
          </ac:spMkLst>
        </pc:spChg>
        <pc:spChg chg="del mod ord">
          <ac:chgData name="Abubakar Hussein Shariffali" userId="S::ashariffali@spartaglobal.com::ccacb419-a718-4d11-9de6-2550fb1edd30" providerId="AD" clId="Web-{9FF461CF-EC73-4267-A955-658A413ECA1E}" dt="2023-02-14T10:18:19.973" v="158"/>
          <ac:spMkLst>
            <pc:docMk/>
            <pc:sldMk cId="4157708944" sldId="262"/>
            <ac:spMk id="3" creationId="{C06810CB-3C6F-D9BC-FE10-EFD5F6FD1084}"/>
          </ac:spMkLst>
        </pc:spChg>
        <pc:spChg chg="add">
          <ac:chgData name="Abubakar Hussein Shariffali" userId="S::ashariffali@spartaglobal.com::ccacb419-a718-4d11-9de6-2550fb1edd30" providerId="AD" clId="Web-{9FF461CF-EC73-4267-A955-658A413ECA1E}" dt="2023-02-14T10:14:51.842" v="104"/>
          <ac:spMkLst>
            <pc:docMk/>
            <pc:sldMk cId="4157708944" sldId="262"/>
            <ac:spMk id="8" creationId="{CADF2543-1B6F-4FBC-A7AF-53A0430E05AB}"/>
          </ac:spMkLst>
        </pc:spChg>
        <pc:grpChg chg="add">
          <ac:chgData name="Abubakar Hussein Shariffali" userId="S::ashariffali@spartaglobal.com::ccacb419-a718-4d11-9de6-2550fb1edd30" providerId="AD" clId="Web-{9FF461CF-EC73-4267-A955-658A413ECA1E}" dt="2023-02-14T10:14:51.842" v="104"/>
          <ac:grpSpMkLst>
            <pc:docMk/>
            <pc:sldMk cId="4157708944" sldId="262"/>
            <ac:grpSpMk id="10" creationId="{A80A6E81-6B71-43DF-877B-E964A9A4CB68}"/>
          </ac:grpSpMkLst>
        </pc:grpChg>
        <pc:picChg chg="add mod">
          <ac:chgData name="Abubakar Hussein Shariffali" userId="S::ashariffali@spartaglobal.com::ccacb419-a718-4d11-9de6-2550fb1edd30" providerId="AD" clId="Web-{9FF461CF-EC73-4267-A955-658A413ECA1E}" dt="2023-02-14T10:26:04.438" v="161" actId="1076"/>
          <ac:picMkLst>
            <pc:docMk/>
            <pc:sldMk cId="4157708944" sldId="262"/>
            <ac:picMk id="4" creationId="{BAF2F97A-265E-B1A5-EB34-D19CF24781DC}"/>
          </ac:picMkLst>
        </pc:picChg>
        <pc:picChg chg="add del mod">
          <ac:chgData name="Abubakar Hussein Shariffali" userId="S::ashariffali@spartaglobal.com::ccacb419-a718-4d11-9de6-2550fb1edd30" providerId="AD" clId="Web-{9FF461CF-EC73-4267-A955-658A413ECA1E}" dt="2023-02-14T10:30:45.634" v="179"/>
          <ac:picMkLst>
            <pc:docMk/>
            <pc:sldMk cId="4157708944" sldId="262"/>
            <ac:picMk id="5" creationId="{588B457E-7D89-FC3D-552F-9AC333B086E1}"/>
          </ac:picMkLst>
        </pc:picChg>
        <pc:picChg chg="add del mod">
          <ac:chgData name="Abubakar Hussein Shariffali" userId="S::ashariffali@spartaglobal.com::ccacb419-a718-4d11-9de6-2550fb1edd30" providerId="AD" clId="Web-{9FF461CF-EC73-4267-A955-658A413ECA1E}" dt="2023-02-14T10:30:45.634" v="178"/>
          <ac:picMkLst>
            <pc:docMk/>
            <pc:sldMk cId="4157708944" sldId="262"/>
            <ac:picMk id="6" creationId="{2CF215AF-9375-D333-6644-77C1842B6182}"/>
          </ac:picMkLst>
        </pc:picChg>
        <pc:picChg chg="add del mod">
          <ac:chgData name="Abubakar Hussein Shariffali" userId="S::ashariffali@spartaglobal.com::ccacb419-a718-4d11-9de6-2550fb1edd30" providerId="AD" clId="Web-{9FF461CF-EC73-4267-A955-658A413ECA1E}" dt="2023-02-14T10:30:45.634" v="177"/>
          <ac:picMkLst>
            <pc:docMk/>
            <pc:sldMk cId="4157708944" sldId="262"/>
            <ac:picMk id="7" creationId="{656E1E25-A922-5866-DA1C-CDD592073C8C}"/>
          </ac:picMkLst>
        </pc:picChg>
        <pc:picChg chg="add mod">
          <ac:chgData name="Abubakar Hussein Shariffali" userId="S::ashariffali@spartaglobal.com::ccacb419-a718-4d11-9de6-2550fb1edd30" providerId="AD" clId="Web-{9FF461CF-EC73-4267-A955-658A413ECA1E}" dt="2023-02-14T10:32:08.699" v="182" actId="1076"/>
          <ac:picMkLst>
            <pc:docMk/>
            <pc:sldMk cId="4157708944" sldId="262"/>
            <ac:picMk id="9" creationId="{0A16DEA8-C490-AE67-7C51-5993A5B65DE1}"/>
          </ac:picMkLst>
        </pc:picChg>
        <pc:picChg chg="add mod">
          <ac:chgData name="Abubakar Hussein Shariffali" userId="S::ashariffali@spartaglobal.com::ccacb419-a718-4d11-9de6-2550fb1edd30" providerId="AD" clId="Web-{9FF461CF-EC73-4267-A955-658A413ECA1E}" dt="2023-02-14T10:34:34.312" v="185" actId="1076"/>
          <ac:picMkLst>
            <pc:docMk/>
            <pc:sldMk cId="4157708944" sldId="262"/>
            <ac:picMk id="16" creationId="{FA3DDEC2-8C08-1016-167B-E345225433C7}"/>
          </ac:picMkLst>
        </pc:picChg>
        <pc:picChg chg="add del mod">
          <ac:chgData name="Abubakar Hussein Shariffali" userId="S::ashariffali@spartaglobal.com::ccacb419-a718-4d11-9de6-2550fb1edd30" providerId="AD" clId="Web-{9FF461CF-EC73-4267-A955-658A413ECA1E}" dt="2023-02-14T10:36:53.519" v="190"/>
          <ac:picMkLst>
            <pc:docMk/>
            <pc:sldMk cId="4157708944" sldId="262"/>
            <ac:picMk id="17" creationId="{7961621F-CD86-6DAD-CA47-507BD8E23DEF}"/>
          </ac:picMkLst>
        </pc:picChg>
        <pc:picChg chg="add del mod">
          <ac:chgData name="Abubakar Hussein Shariffali" userId="S::ashariffali@spartaglobal.com::ccacb419-a718-4d11-9de6-2550fb1edd30" providerId="AD" clId="Web-{9FF461CF-EC73-4267-A955-658A413ECA1E}" dt="2023-02-14T10:36:34.159" v="189"/>
          <ac:picMkLst>
            <pc:docMk/>
            <pc:sldMk cId="4157708944" sldId="262"/>
            <ac:picMk id="18" creationId="{5755755A-A916-F946-EEB7-6AF2583F8F1B}"/>
          </ac:picMkLst>
        </pc:picChg>
        <pc:picChg chg="add del mod">
          <ac:chgData name="Abubakar Hussein Shariffali" userId="S::ashariffali@spartaglobal.com::ccacb419-a718-4d11-9de6-2550fb1edd30" providerId="AD" clId="Web-{9FF461CF-EC73-4267-A955-658A413ECA1E}" dt="2023-02-14T10:36:56.816" v="192"/>
          <ac:picMkLst>
            <pc:docMk/>
            <pc:sldMk cId="4157708944" sldId="262"/>
            <ac:picMk id="19" creationId="{43DDF74F-2C4A-ABAF-F292-720F88FD17D9}"/>
          </ac:picMkLst>
        </pc:picChg>
        <pc:picChg chg="add mod modCrop">
          <ac:chgData name="Abubakar Hussein Shariffali" userId="S::ashariffali@spartaglobal.com::ccacb419-a718-4d11-9de6-2550fb1edd30" providerId="AD" clId="Web-{9FF461CF-EC73-4267-A955-658A413ECA1E}" dt="2023-02-14T10:38:38.866" v="202" actId="14100"/>
          <ac:picMkLst>
            <pc:docMk/>
            <pc:sldMk cId="4157708944" sldId="262"/>
            <ac:picMk id="20" creationId="{29EE9F0B-35B5-F9E0-E58E-87F872CE9148}"/>
          </ac:picMkLst>
        </pc:picChg>
      </pc:sldChg>
      <pc:sldChg chg="addSp modSp del mod setBg modClrScheme chgLayout">
        <pc:chgData name="Abubakar Hussein Shariffali" userId="S::ashariffali@spartaglobal.com::ccacb419-a718-4d11-9de6-2550fb1edd30" providerId="AD" clId="Web-{9FF461CF-EC73-4267-A955-658A413ECA1E}" dt="2023-02-14T10:27:05.050" v="164"/>
        <pc:sldMkLst>
          <pc:docMk/>
          <pc:sldMk cId="2484699149" sldId="263"/>
        </pc:sldMkLst>
        <pc:spChg chg="mod ord">
          <ac:chgData name="Abubakar Hussein Shariffali" userId="S::ashariffali@spartaglobal.com::ccacb419-a718-4d11-9de6-2550fb1edd30" providerId="AD" clId="Web-{9FF461CF-EC73-4267-A955-658A413ECA1E}" dt="2023-02-14T10:14:55.670" v="105"/>
          <ac:spMkLst>
            <pc:docMk/>
            <pc:sldMk cId="2484699149" sldId="263"/>
            <ac:spMk id="2" creationId="{CA6E3919-12E1-2CF1-AB28-40D074593365}"/>
          </ac:spMkLst>
        </pc:spChg>
        <pc:spChg chg="mod ord">
          <ac:chgData name="Abubakar Hussein Shariffali" userId="S::ashariffali@spartaglobal.com::ccacb419-a718-4d11-9de6-2550fb1edd30" providerId="AD" clId="Web-{9FF461CF-EC73-4267-A955-658A413ECA1E}" dt="2023-02-14T10:14:55.670" v="105"/>
          <ac:spMkLst>
            <pc:docMk/>
            <pc:sldMk cId="2484699149" sldId="263"/>
            <ac:spMk id="3" creationId="{C8C8F3CC-531B-13A6-02F6-5DBA9531298F}"/>
          </ac:spMkLst>
        </pc:spChg>
        <pc:spChg chg="add">
          <ac:chgData name="Abubakar Hussein Shariffali" userId="S::ashariffali@spartaglobal.com::ccacb419-a718-4d11-9de6-2550fb1edd30" providerId="AD" clId="Web-{9FF461CF-EC73-4267-A955-658A413ECA1E}" dt="2023-02-14T10:14:55.670" v="105"/>
          <ac:spMkLst>
            <pc:docMk/>
            <pc:sldMk cId="2484699149" sldId="263"/>
            <ac:spMk id="8" creationId="{CADF2543-1B6F-4FBC-A7AF-53A0430E05AB}"/>
          </ac:spMkLst>
        </pc:spChg>
        <pc:grpChg chg="add">
          <ac:chgData name="Abubakar Hussein Shariffali" userId="S::ashariffali@spartaglobal.com::ccacb419-a718-4d11-9de6-2550fb1edd30" providerId="AD" clId="Web-{9FF461CF-EC73-4267-A955-658A413ECA1E}" dt="2023-02-14T10:14:55.670" v="105"/>
          <ac:grpSpMkLst>
            <pc:docMk/>
            <pc:sldMk cId="2484699149" sldId="263"/>
            <ac:grpSpMk id="10" creationId="{A80A6E81-6B71-43DF-877B-E964A9A4CB68}"/>
          </ac:grpSpMkLst>
        </pc:grpChg>
      </pc:sldChg>
      <pc:sldChg chg="addSp modSp mod setBg modClrScheme chgLayout">
        <pc:chgData name="Abubakar Hussein Shariffali" userId="S::ashariffali@spartaglobal.com::ccacb419-a718-4d11-9de6-2550fb1edd30" providerId="AD" clId="Web-{9FF461CF-EC73-4267-A955-658A413ECA1E}" dt="2023-02-14T10:15:01.405" v="106"/>
        <pc:sldMkLst>
          <pc:docMk/>
          <pc:sldMk cId="2006299587" sldId="264"/>
        </pc:sldMkLst>
        <pc:spChg chg="add">
          <ac:chgData name="Abubakar Hussein Shariffali" userId="S::ashariffali@spartaglobal.com::ccacb419-a718-4d11-9de6-2550fb1edd30" providerId="AD" clId="Web-{9FF461CF-EC73-4267-A955-658A413ECA1E}" dt="2023-02-14T10:15:01.405" v="106"/>
          <ac:spMkLst>
            <pc:docMk/>
            <pc:sldMk cId="2006299587" sldId="264"/>
            <ac:spMk id="16" creationId="{5C6ACA56-9AD4-4EE6-8F38-8C18968ACE5C}"/>
          </ac:spMkLst>
        </pc:spChg>
        <pc:spChg chg="add">
          <ac:chgData name="Abubakar Hussein Shariffali" userId="S::ashariffali@spartaglobal.com::ccacb419-a718-4d11-9de6-2550fb1edd30" providerId="AD" clId="Web-{9FF461CF-EC73-4267-A955-658A413ECA1E}" dt="2023-02-14T10:15:01.405" v="106"/>
          <ac:spMkLst>
            <pc:docMk/>
            <pc:sldMk cId="2006299587" sldId="264"/>
            <ac:spMk id="18" creationId="{BE655210-4EEB-44D9-B394-6FB4139BFC1E}"/>
          </ac:spMkLst>
        </pc:spChg>
        <pc:grpChg chg="add">
          <ac:chgData name="Abubakar Hussein Shariffali" userId="S::ashariffali@spartaglobal.com::ccacb419-a718-4d11-9de6-2550fb1edd30" providerId="AD" clId="Web-{9FF461CF-EC73-4267-A955-658A413ECA1E}" dt="2023-02-14T10:15:01.405" v="106"/>
          <ac:grpSpMkLst>
            <pc:docMk/>
            <pc:sldMk cId="2006299587" sldId="264"/>
            <ac:grpSpMk id="9" creationId="{2103B461-323C-4912-BFFD-C37582662085}"/>
          </ac:grpSpMkLst>
        </pc:grpChg>
        <pc:picChg chg="mod">
          <ac:chgData name="Abubakar Hussein Shariffali" userId="S::ashariffali@spartaglobal.com::ccacb419-a718-4d11-9de6-2550fb1edd30" providerId="AD" clId="Web-{9FF461CF-EC73-4267-A955-658A413ECA1E}" dt="2023-02-14T10:15:01.405" v="106"/>
          <ac:picMkLst>
            <pc:docMk/>
            <pc:sldMk cId="2006299587" sldId="264"/>
            <ac:picMk id="4" creationId="{33BA636D-3A32-59FC-1FF3-6FBAFBCF35D0}"/>
          </ac:picMkLst>
        </pc:picChg>
      </pc:sldChg>
      <pc:sldChg chg="addSp delSp modSp mod setBg modClrScheme chgLayout">
        <pc:chgData name="Abubakar Hussein Shariffali" userId="S::ashariffali@spartaglobal.com::ccacb419-a718-4d11-9de6-2550fb1edd30" providerId="AD" clId="Web-{9FF461CF-EC73-4267-A955-658A413ECA1E}" dt="2023-02-14T10:15:54.140" v="110"/>
        <pc:sldMkLst>
          <pc:docMk/>
          <pc:sldMk cId="747816288" sldId="265"/>
        </pc:sldMkLst>
        <pc:spChg chg="mod ord">
          <ac:chgData name="Abubakar Hussein Shariffali" userId="S::ashariffali@spartaglobal.com::ccacb419-a718-4d11-9de6-2550fb1edd30" providerId="AD" clId="Web-{9FF461CF-EC73-4267-A955-658A413ECA1E}" dt="2023-02-14T10:15:04.795" v="107"/>
          <ac:spMkLst>
            <pc:docMk/>
            <pc:sldMk cId="747816288" sldId="265"/>
            <ac:spMk id="2" creationId="{D97B6ED0-0C41-DE2A-F82D-A657FFB555FD}"/>
          </ac:spMkLst>
        </pc:spChg>
        <pc:spChg chg="mod ord">
          <ac:chgData name="Abubakar Hussein Shariffali" userId="S::ashariffali@spartaglobal.com::ccacb419-a718-4d11-9de6-2550fb1edd30" providerId="AD" clId="Web-{9FF461CF-EC73-4267-A955-658A413ECA1E}" dt="2023-02-14T10:15:04.795" v="107"/>
          <ac:spMkLst>
            <pc:docMk/>
            <pc:sldMk cId="747816288" sldId="265"/>
            <ac:spMk id="3" creationId="{9C17E70E-B65C-B3C3-9340-07EEE76F77A9}"/>
          </ac:spMkLst>
        </pc:spChg>
        <pc:spChg chg="add del">
          <ac:chgData name="Abubakar Hussein Shariffali" userId="S::ashariffali@spartaglobal.com::ccacb419-a718-4d11-9de6-2550fb1edd30" providerId="AD" clId="Web-{9FF461CF-EC73-4267-A955-658A413ECA1E}" dt="2023-02-14T10:15:54.140" v="110"/>
          <ac:spMkLst>
            <pc:docMk/>
            <pc:sldMk cId="747816288" sldId="265"/>
            <ac:spMk id="8" creationId="{CADF2543-1B6F-4FBC-A7AF-53A0430E05AB}"/>
          </ac:spMkLst>
        </pc:spChg>
        <pc:spChg chg="add">
          <ac:chgData name="Abubakar Hussein Shariffali" userId="S::ashariffali@spartaglobal.com::ccacb419-a718-4d11-9de6-2550fb1edd30" providerId="AD" clId="Web-{9FF461CF-EC73-4267-A955-658A413ECA1E}" dt="2023-02-14T10:15:54.140" v="110"/>
          <ac:spMkLst>
            <pc:docMk/>
            <pc:sldMk cId="747816288" sldId="265"/>
            <ac:spMk id="20" creationId="{CADF2543-1B6F-4FBC-A7AF-53A0430E05AB}"/>
          </ac:spMkLst>
        </pc:spChg>
        <pc:grpChg chg="add del">
          <ac:chgData name="Abubakar Hussein Shariffali" userId="S::ashariffali@spartaglobal.com::ccacb419-a718-4d11-9de6-2550fb1edd30" providerId="AD" clId="Web-{9FF461CF-EC73-4267-A955-658A413ECA1E}" dt="2023-02-14T10:15:54.140" v="110"/>
          <ac:grpSpMkLst>
            <pc:docMk/>
            <pc:sldMk cId="747816288" sldId="265"/>
            <ac:grpSpMk id="10" creationId="{A80A6E81-6B71-43DF-877B-E964A9A4CB68}"/>
          </ac:grpSpMkLst>
        </pc:grpChg>
        <pc:grpChg chg="add">
          <ac:chgData name="Abubakar Hussein Shariffali" userId="S::ashariffali@spartaglobal.com::ccacb419-a718-4d11-9de6-2550fb1edd30" providerId="AD" clId="Web-{9FF461CF-EC73-4267-A955-658A413ECA1E}" dt="2023-02-14T10:15:54.140" v="110"/>
          <ac:grpSpMkLst>
            <pc:docMk/>
            <pc:sldMk cId="747816288" sldId="265"/>
            <ac:grpSpMk id="22" creationId="{A80A6E81-6B71-43DF-877B-E964A9A4CB68}"/>
          </ac:grpSpMkLst>
        </pc:grpChg>
      </pc:sldChg>
      <pc:sldChg chg="addSp modSp mod setBg modClrScheme chgLayout">
        <pc:chgData name="Abubakar Hussein Shariffali" userId="S::ashariffali@spartaglobal.com::ccacb419-a718-4d11-9de6-2550fb1edd30" providerId="AD" clId="Web-{9FF461CF-EC73-4267-A955-658A413ECA1E}" dt="2023-02-14T10:15:07.592" v="108"/>
        <pc:sldMkLst>
          <pc:docMk/>
          <pc:sldMk cId="2181673813" sldId="266"/>
        </pc:sldMkLst>
        <pc:spChg chg="mod ord">
          <ac:chgData name="Abubakar Hussein Shariffali" userId="S::ashariffali@spartaglobal.com::ccacb419-a718-4d11-9de6-2550fb1edd30" providerId="AD" clId="Web-{9FF461CF-EC73-4267-A955-658A413ECA1E}" dt="2023-02-14T10:15:07.592" v="108"/>
          <ac:spMkLst>
            <pc:docMk/>
            <pc:sldMk cId="2181673813" sldId="266"/>
            <ac:spMk id="2" creationId="{65FEB595-A078-98CF-E8A1-70C4B6CCDCE1}"/>
          </ac:spMkLst>
        </pc:spChg>
        <pc:spChg chg="mod ord">
          <ac:chgData name="Abubakar Hussein Shariffali" userId="S::ashariffali@spartaglobal.com::ccacb419-a718-4d11-9de6-2550fb1edd30" providerId="AD" clId="Web-{9FF461CF-EC73-4267-A955-658A413ECA1E}" dt="2023-02-14T10:15:07.592" v="108"/>
          <ac:spMkLst>
            <pc:docMk/>
            <pc:sldMk cId="2181673813" sldId="266"/>
            <ac:spMk id="3" creationId="{BC01439A-AF99-B2E2-0E61-7F6D59628CC1}"/>
          </ac:spMkLst>
        </pc:spChg>
        <pc:spChg chg="add">
          <ac:chgData name="Abubakar Hussein Shariffali" userId="S::ashariffali@spartaglobal.com::ccacb419-a718-4d11-9de6-2550fb1edd30" providerId="AD" clId="Web-{9FF461CF-EC73-4267-A955-658A413ECA1E}" dt="2023-02-14T10:15:07.592" v="108"/>
          <ac:spMkLst>
            <pc:docMk/>
            <pc:sldMk cId="2181673813" sldId="266"/>
            <ac:spMk id="8" creationId="{CADF2543-1B6F-4FBC-A7AF-53A0430E05AB}"/>
          </ac:spMkLst>
        </pc:spChg>
        <pc:grpChg chg="add">
          <ac:chgData name="Abubakar Hussein Shariffali" userId="S::ashariffali@spartaglobal.com::ccacb419-a718-4d11-9de6-2550fb1edd30" providerId="AD" clId="Web-{9FF461CF-EC73-4267-A955-658A413ECA1E}" dt="2023-02-14T10:15:07.592" v="108"/>
          <ac:grpSpMkLst>
            <pc:docMk/>
            <pc:sldMk cId="2181673813" sldId="266"/>
            <ac:grpSpMk id="10" creationId="{A80A6E81-6B71-43DF-877B-E964A9A4CB68}"/>
          </ac:grpSpMkLst>
        </pc:grpChg>
      </pc:sldChg>
      <pc:sldChg chg="addSp modSp mod setBg modClrScheme chgLayout">
        <pc:chgData name="Abubakar Hussein Shariffali" userId="S::ashariffali@spartaglobal.com::ccacb419-a718-4d11-9de6-2550fb1edd30" providerId="AD" clId="Web-{9FF461CF-EC73-4267-A955-658A413ECA1E}" dt="2023-02-14T10:15:10.670" v="109"/>
        <pc:sldMkLst>
          <pc:docMk/>
          <pc:sldMk cId="1236793409" sldId="267"/>
        </pc:sldMkLst>
        <pc:spChg chg="mod ord">
          <ac:chgData name="Abubakar Hussein Shariffali" userId="S::ashariffali@spartaglobal.com::ccacb419-a718-4d11-9de6-2550fb1edd30" providerId="AD" clId="Web-{9FF461CF-EC73-4267-A955-658A413ECA1E}" dt="2023-02-14T10:15:10.670" v="109"/>
          <ac:spMkLst>
            <pc:docMk/>
            <pc:sldMk cId="1236793409" sldId="267"/>
            <ac:spMk id="2" creationId="{D1AA210F-439D-C39C-C6BB-BA90D79C3756}"/>
          </ac:spMkLst>
        </pc:spChg>
        <pc:spChg chg="mod ord">
          <ac:chgData name="Abubakar Hussein Shariffali" userId="S::ashariffali@spartaglobal.com::ccacb419-a718-4d11-9de6-2550fb1edd30" providerId="AD" clId="Web-{9FF461CF-EC73-4267-A955-658A413ECA1E}" dt="2023-02-14T10:15:10.670" v="109"/>
          <ac:spMkLst>
            <pc:docMk/>
            <pc:sldMk cId="1236793409" sldId="267"/>
            <ac:spMk id="3" creationId="{F4DC228B-4E08-80F1-A47B-91B1900D78FB}"/>
          </ac:spMkLst>
        </pc:spChg>
        <pc:spChg chg="add">
          <ac:chgData name="Abubakar Hussein Shariffali" userId="S::ashariffali@spartaglobal.com::ccacb419-a718-4d11-9de6-2550fb1edd30" providerId="AD" clId="Web-{9FF461CF-EC73-4267-A955-658A413ECA1E}" dt="2023-02-14T10:15:10.670" v="109"/>
          <ac:spMkLst>
            <pc:docMk/>
            <pc:sldMk cId="1236793409" sldId="267"/>
            <ac:spMk id="8" creationId="{CADF2543-1B6F-4FBC-A7AF-53A0430E05AB}"/>
          </ac:spMkLst>
        </pc:spChg>
        <pc:grpChg chg="add">
          <ac:chgData name="Abubakar Hussein Shariffali" userId="S::ashariffali@spartaglobal.com::ccacb419-a718-4d11-9de6-2550fb1edd30" providerId="AD" clId="Web-{9FF461CF-EC73-4267-A955-658A413ECA1E}" dt="2023-02-14T10:15:10.670" v="109"/>
          <ac:grpSpMkLst>
            <pc:docMk/>
            <pc:sldMk cId="1236793409" sldId="267"/>
            <ac:grpSpMk id="10" creationId="{A80A6E81-6B71-43DF-877B-E964A9A4CB68}"/>
          </ac:grpSpMkLst>
        </pc:grpChg>
      </pc:sldChg>
      <pc:sldChg chg="addSp modSp mod setBg">
        <pc:chgData name="Abubakar Hussein Shariffali" userId="S::ashariffali@spartaglobal.com::ccacb419-a718-4d11-9de6-2550fb1edd30" providerId="AD" clId="Web-{9FF461CF-EC73-4267-A955-658A413ECA1E}" dt="2023-02-14T10:15:57.125" v="111"/>
        <pc:sldMkLst>
          <pc:docMk/>
          <pc:sldMk cId="1322234514" sldId="268"/>
        </pc:sldMkLst>
        <pc:spChg chg="mod">
          <ac:chgData name="Abubakar Hussein Shariffali" userId="S::ashariffali@spartaglobal.com::ccacb419-a718-4d11-9de6-2550fb1edd30" providerId="AD" clId="Web-{9FF461CF-EC73-4267-A955-658A413ECA1E}" dt="2023-02-14T10:15:57.125" v="111"/>
          <ac:spMkLst>
            <pc:docMk/>
            <pc:sldMk cId="1322234514" sldId="268"/>
            <ac:spMk id="2" creationId="{475D45A6-8758-9F0E-877D-46DE04F498B6}"/>
          </ac:spMkLst>
        </pc:spChg>
        <pc:spChg chg="mod">
          <ac:chgData name="Abubakar Hussein Shariffali" userId="S::ashariffali@spartaglobal.com::ccacb419-a718-4d11-9de6-2550fb1edd30" providerId="AD" clId="Web-{9FF461CF-EC73-4267-A955-658A413ECA1E}" dt="2023-02-14T10:15:57.125" v="111"/>
          <ac:spMkLst>
            <pc:docMk/>
            <pc:sldMk cId="1322234514" sldId="268"/>
            <ac:spMk id="3" creationId="{F935E130-432E-CCE5-3756-B47054423591}"/>
          </ac:spMkLst>
        </pc:spChg>
        <pc:spChg chg="add">
          <ac:chgData name="Abubakar Hussein Shariffali" userId="S::ashariffali@spartaglobal.com::ccacb419-a718-4d11-9de6-2550fb1edd30" providerId="AD" clId="Web-{9FF461CF-EC73-4267-A955-658A413ECA1E}" dt="2023-02-14T10:15:57.125" v="111"/>
          <ac:spMkLst>
            <pc:docMk/>
            <pc:sldMk cId="1322234514" sldId="268"/>
            <ac:spMk id="8" creationId="{CADF2543-1B6F-4FBC-A7AF-53A0430E05AB}"/>
          </ac:spMkLst>
        </pc:spChg>
        <pc:grpChg chg="add">
          <ac:chgData name="Abubakar Hussein Shariffali" userId="S::ashariffali@spartaglobal.com::ccacb419-a718-4d11-9de6-2550fb1edd30" providerId="AD" clId="Web-{9FF461CF-EC73-4267-A955-658A413ECA1E}" dt="2023-02-14T10:15:57.125" v="111"/>
          <ac:grpSpMkLst>
            <pc:docMk/>
            <pc:sldMk cId="1322234514" sldId="268"/>
            <ac:grpSpMk id="10" creationId="{A80A6E81-6B71-43DF-877B-E964A9A4CB68}"/>
          </ac:grpSpMkLst>
        </pc:grpChg>
      </pc:sldChg>
      <pc:sldMasterChg chg="del delSldLayout">
        <pc:chgData name="Abubakar Hussein Shariffali" userId="S::ashariffali@spartaglobal.com::ccacb419-a718-4d11-9de6-2550fb1edd30" providerId="AD" clId="Web-{9FF461CF-EC73-4267-A955-658A413ECA1E}" dt="2023-02-14T10:10:21.850" v="0"/>
        <pc:sldMasterMkLst>
          <pc:docMk/>
          <pc:sldMasterMk cId="2460954070" sldId="2147483660"/>
        </pc:sldMasterMkLst>
        <pc:sldLayoutChg chg="del">
          <pc:chgData name="Abubakar Hussein Shariffali" userId="S::ashariffali@spartaglobal.com::ccacb419-a718-4d11-9de6-2550fb1edd30" providerId="AD" clId="Web-{9FF461CF-EC73-4267-A955-658A413ECA1E}" dt="2023-02-14T10:10:21.850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bubakar Hussein Shariffali" userId="S::ashariffali@spartaglobal.com::ccacb419-a718-4d11-9de6-2550fb1edd30" providerId="AD" clId="Web-{9FF461CF-EC73-4267-A955-658A413ECA1E}" dt="2023-02-14T10:10:21.850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bubakar Hussein Shariffali" userId="S::ashariffali@spartaglobal.com::ccacb419-a718-4d11-9de6-2550fb1edd30" providerId="AD" clId="Web-{9FF461CF-EC73-4267-A955-658A413ECA1E}" dt="2023-02-14T10:10:21.850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bubakar Hussein Shariffali" userId="S::ashariffali@spartaglobal.com::ccacb419-a718-4d11-9de6-2550fb1edd30" providerId="AD" clId="Web-{9FF461CF-EC73-4267-A955-658A413ECA1E}" dt="2023-02-14T10:10:21.850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bubakar Hussein Shariffali" userId="S::ashariffali@spartaglobal.com::ccacb419-a718-4d11-9de6-2550fb1edd30" providerId="AD" clId="Web-{9FF461CF-EC73-4267-A955-658A413ECA1E}" dt="2023-02-14T10:10:21.850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bubakar Hussein Shariffali" userId="S::ashariffali@spartaglobal.com::ccacb419-a718-4d11-9de6-2550fb1edd30" providerId="AD" clId="Web-{9FF461CF-EC73-4267-A955-658A413ECA1E}" dt="2023-02-14T10:10:21.850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bubakar Hussein Shariffali" userId="S::ashariffali@spartaglobal.com::ccacb419-a718-4d11-9de6-2550fb1edd30" providerId="AD" clId="Web-{9FF461CF-EC73-4267-A955-658A413ECA1E}" dt="2023-02-14T10:10:21.850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bubakar Hussein Shariffali" userId="S::ashariffali@spartaglobal.com::ccacb419-a718-4d11-9de6-2550fb1edd30" providerId="AD" clId="Web-{9FF461CF-EC73-4267-A955-658A413ECA1E}" dt="2023-02-14T10:10:21.850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bubakar Hussein Shariffali" userId="S::ashariffali@spartaglobal.com::ccacb419-a718-4d11-9de6-2550fb1edd30" providerId="AD" clId="Web-{9FF461CF-EC73-4267-A955-658A413ECA1E}" dt="2023-02-14T10:10:21.850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bubakar Hussein Shariffali" userId="S::ashariffali@spartaglobal.com::ccacb419-a718-4d11-9de6-2550fb1edd30" providerId="AD" clId="Web-{9FF461CF-EC73-4267-A955-658A413ECA1E}" dt="2023-02-14T10:10:21.850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bubakar Hussein Shariffali" userId="S::ashariffali@spartaglobal.com::ccacb419-a718-4d11-9de6-2550fb1edd30" providerId="AD" clId="Web-{9FF461CF-EC73-4267-A955-658A413ECA1E}" dt="2023-02-14T10:10:21.850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bubakar Hussein Shariffali" userId="S::ashariffali@spartaglobal.com::ccacb419-a718-4d11-9de6-2550fb1edd30" providerId="AD" clId="Web-{9FF461CF-EC73-4267-A955-658A413ECA1E}" dt="2023-02-14T10:10:40.007" v="2"/>
        <pc:sldMasterMkLst>
          <pc:docMk/>
          <pc:sldMasterMk cId="527509376" sldId="2147483672"/>
        </pc:sldMasterMkLst>
        <pc:sldLayoutChg chg="add del mod replId">
          <pc:chgData name="Abubakar Hussein Shariffali" userId="S::ashariffali@spartaglobal.com::ccacb419-a718-4d11-9de6-2550fb1edd30" providerId="AD" clId="Web-{9FF461CF-EC73-4267-A955-658A413ECA1E}" dt="2023-02-14T10:10:40.007" v="2"/>
          <pc:sldLayoutMkLst>
            <pc:docMk/>
            <pc:sldMasterMk cId="527509376" sldId="2147483672"/>
            <pc:sldLayoutMk cId="379553715" sldId="2147483673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40.007" v="2"/>
          <pc:sldLayoutMkLst>
            <pc:docMk/>
            <pc:sldMasterMk cId="527509376" sldId="2147483672"/>
            <pc:sldLayoutMk cId="4230559800" sldId="2147483674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40.007" v="2"/>
          <pc:sldLayoutMkLst>
            <pc:docMk/>
            <pc:sldMasterMk cId="527509376" sldId="2147483672"/>
            <pc:sldLayoutMk cId="1467805953" sldId="2147483675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40.007" v="2"/>
          <pc:sldLayoutMkLst>
            <pc:docMk/>
            <pc:sldMasterMk cId="527509376" sldId="2147483672"/>
            <pc:sldLayoutMk cId="1559840305" sldId="2147483676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40.007" v="2"/>
          <pc:sldLayoutMkLst>
            <pc:docMk/>
            <pc:sldMasterMk cId="527509376" sldId="2147483672"/>
            <pc:sldLayoutMk cId="2403074645" sldId="2147483677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40.007" v="2"/>
          <pc:sldLayoutMkLst>
            <pc:docMk/>
            <pc:sldMasterMk cId="527509376" sldId="2147483672"/>
            <pc:sldLayoutMk cId="2029047312" sldId="2147483678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40.007" v="2"/>
          <pc:sldLayoutMkLst>
            <pc:docMk/>
            <pc:sldMasterMk cId="527509376" sldId="2147483672"/>
            <pc:sldLayoutMk cId="1684353742" sldId="2147483679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40.007" v="2"/>
          <pc:sldLayoutMkLst>
            <pc:docMk/>
            <pc:sldMasterMk cId="527509376" sldId="2147483672"/>
            <pc:sldLayoutMk cId="1802375962" sldId="2147483680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40.007" v="2"/>
          <pc:sldLayoutMkLst>
            <pc:docMk/>
            <pc:sldMasterMk cId="527509376" sldId="2147483672"/>
            <pc:sldLayoutMk cId="3188738915" sldId="2147483681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40.007" v="2"/>
          <pc:sldLayoutMkLst>
            <pc:docMk/>
            <pc:sldMasterMk cId="527509376" sldId="2147483672"/>
            <pc:sldLayoutMk cId="2726875469" sldId="2147483682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40.007" v="2"/>
          <pc:sldLayoutMkLst>
            <pc:docMk/>
            <pc:sldMasterMk cId="527509376" sldId="2147483672"/>
            <pc:sldLayoutMk cId="1085153043" sldId="2147483683"/>
          </pc:sldLayoutMkLst>
        </pc:sldLayoutChg>
      </pc:sldMasterChg>
      <pc:sldMasterChg chg="add del addSldLayout delSldLayout modSldLayout">
        <pc:chgData name="Abubakar Hussein Shariffali" userId="S::ashariffali@spartaglobal.com::ccacb419-a718-4d11-9de6-2550fb1edd30" providerId="AD" clId="Web-{9FF461CF-EC73-4267-A955-658A413ECA1E}" dt="2023-02-14T10:10:47.601" v="3"/>
        <pc:sldMasterMkLst>
          <pc:docMk/>
          <pc:sldMasterMk cId="2158519012" sldId="2147483684"/>
        </pc:sldMasterMkLst>
        <pc:sldLayoutChg chg="add del mod replId">
          <pc:chgData name="Abubakar Hussein Shariffali" userId="S::ashariffali@spartaglobal.com::ccacb419-a718-4d11-9de6-2550fb1edd30" providerId="AD" clId="Web-{9FF461CF-EC73-4267-A955-658A413ECA1E}" dt="2023-02-14T10:10:47.601" v="3"/>
          <pc:sldLayoutMkLst>
            <pc:docMk/>
            <pc:sldMasterMk cId="2158519012" sldId="2147483684"/>
            <pc:sldLayoutMk cId="1351755702" sldId="2147483685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47.601" v="3"/>
          <pc:sldLayoutMkLst>
            <pc:docMk/>
            <pc:sldMasterMk cId="2158519012" sldId="2147483684"/>
            <pc:sldLayoutMk cId="2137389030" sldId="2147483686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47.601" v="3"/>
          <pc:sldLayoutMkLst>
            <pc:docMk/>
            <pc:sldMasterMk cId="2158519012" sldId="2147483684"/>
            <pc:sldLayoutMk cId="400808288" sldId="2147483687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47.601" v="3"/>
          <pc:sldLayoutMkLst>
            <pc:docMk/>
            <pc:sldMasterMk cId="2158519012" sldId="2147483684"/>
            <pc:sldLayoutMk cId="2295580414" sldId="2147483688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47.601" v="3"/>
          <pc:sldLayoutMkLst>
            <pc:docMk/>
            <pc:sldMasterMk cId="2158519012" sldId="2147483684"/>
            <pc:sldLayoutMk cId="3943904327" sldId="2147483689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47.601" v="3"/>
          <pc:sldLayoutMkLst>
            <pc:docMk/>
            <pc:sldMasterMk cId="2158519012" sldId="2147483684"/>
            <pc:sldLayoutMk cId="1801596364" sldId="2147483690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47.601" v="3"/>
          <pc:sldLayoutMkLst>
            <pc:docMk/>
            <pc:sldMasterMk cId="2158519012" sldId="2147483684"/>
            <pc:sldLayoutMk cId="64385760" sldId="2147483691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47.601" v="3"/>
          <pc:sldLayoutMkLst>
            <pc:docMk/>
            <pc:sldMasterMk cId="2158519012" sldId="2147483684"/>
            <pc:sldLayoutMk cId="363198681" sldId="2147483692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47.601" v="3"/>
          <pc:sldLayoutMkLst>
            <pc:docMk/>
            <pc:sldMasterMk cId="2158519012" sldId="2147483684"/>
            <pc:sldLayoutMk cId="464824185" sldId="2147483693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47.601" v="3"/>
          <pc:sldLayoutMkLst>
            <pc:docMk/>
            <pc:sldMasterMk cId="2158519012" sldId="2147483684"/>
            <pc:sldLayoutMk cId="2299539690" sldId="2147483694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47.601" v="3"/>
          <pc:sldLayoutMkLst>
            <pc:docMk/>
            <pc:sldMasterMk cId="2158519012" sldId="2147483684"/>
            <pc:sldLayoutMk cId="3015383824" sldId="2147483695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47.601" v="3"/>
          <pc:sldLayoutMkLst>
            <pc:docMk/>
            <pc:sldMasterMk cId="2158519012" sldId="2147483684"/>
            <pc:sldLayoutMk cId="123542387" sldId="2147483696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47.601" v="3"/>
          <pc:sldLayoutMkLst>
            <pc:docMk/>
            <pc:sldMasterMk cId="2158519012" sldId="2147483684"/>
            <pc:sldLayoutMk cId="2495795707" sldId="2147483697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47.601" v="3"/>
          <pc:sldLayoutMkLst>
            <pc:docMk/>
            <pc:sldMasterMk cId="2158519012" sldId="2147483684"/>
            <pc:sldLayoutMk cId="1066536471" sldId="2147483698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47.601" v="3"/>
          <pc:sldLayoutMkLst>
            <pc:docMk/>
            <pc:sldMasterMk cId="2158519012" sldId="2147483684"/>
            <pc:sldLayoutMk cId="3207449366" sldId="2147483699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47.601" v="3"/>
          <pc:sldLayoutMkLst>
            <pc:docMk/>
            <pc:sldMasterMk cId="2158519012" sldId="2147483684"/>
            <pc:sldLayoutMk cId="2866521867" sldId="2147483700"/>
          </pc:sldLayoutMkLst>
        </pc:sldLayoutChg>
      </pc:sldMasterChg>
      <pc:sldMasterChg chg="add del addSldLayout delSldLayout modSldLayout">
        <pc:chgData name="Abubakar Hussein Shariffali" userId="S::ashariffali@spartaglobal.com::ccacb419-a718-4d11-9de6-2550fb1edd30" providerId="AD" clId="Web-{9FF461CF-EC73-4267-A955-658A413ECA1E}" dt="2023-02-14T10:10:53.398" v="4"/>
        <pc:sldMasterMkLst>
          <pc:docMk/>
          <pc:sldMasterMk cId="1921123047" sldId="2147483701"/>
        </pc:sldMasterMkLst>
        <pc:sldLayoutChg chg="add del mod replId">
          <pc:chgData name="Abubakar Hussein Shariffali" userId="S::ashariffali@spartaglobal.com::ccacb419-a718-4d11-9de6-2550fb1edd30" providerId="AD" clId="Web-{9FF461CF-EC73-4267-A955-658A413ECA1E}" dt="2023-02-14T10:10:53.398" v="4"/>
          <pc:sldLayoutMkLst>
            <pc:docMk/>
            <pc:sldMasterMk cId="1921123047" sldId="2147483701"/>
            <pc:sldLayoutMk cId="321960940" sldId="2147483702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53.398" v="4"/>
          <pc:sldLayoutMkLst>
            <pc:docMk/>
            <pc:sldMasterMk cId="1921123047" sldId="2147483701"/>
            <pc:sldLayoutMk cId="3056367206" sldId="2147483703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53.398" v="4"/>
          <pc:sldLayoutMkLst>
            <pc:docMk/>
            <pc:sldMasterMk cId="1921123047" sldId="2147483701"/>
            <pc:sldLayoutMk cId="484117146" sldId="2147483704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53.398" v="4"/>
          <pc:sldLayoutMkLst>
            <pc:docMk/>
            <pc:sldMasterMk cId="1921123047" sldId="2147483701"/>
            <pc:sldLayoutMk cId="15953197" sldId="2147483705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53.398" v="4"/>
          <pc:sldLayoutMkLst>
            <pc:docMk/>
            <pc:sldMasterMk cId="1921123047" sldId="2147483701"/>
            <pc:sldLayoutMk cId="701253489" sldId="2147483706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53.398" v="4"/>
          <pc:sldLayoutMkLst>
            <pc:docMk/>
            <pc:sldMasterMk cId="1921123047" sldId="2147483701"/>
            <pc:sldLayoutMk cId="2770880756" sldId="2147483707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53.398" v="4"/>
          <pc:sldLayoutMkLst>
            <pc:docMk/>
            <pc:sldMasterMk cId="1921123047" sldId="2147483701"/>
            <pc:sldLayoutMk cId="104662660" sldId="2147483708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53.398" v="4"/>
          <pc:sldLayoutMkLst>
            <pc:docMk/>
            <pc:sldMasterMk cId="1921123047" sldId="2147483701"/>
            <pc:sldLayoutMk cId="3292807642" sldId="2147483709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53.398" v="4"/>
          <pc:sldLayoutMkLst>
            <pc:docMk/>
            <pc:sldMasterMk cId="1921123047" sldId="2147483701"/>
            <pc:sldLayoutMk cId="535156974" sldId="2147483710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53.398" v="4"/>
          <pc:sldLayoutMkLst>
            <pc:docMk/>
            <pc:sldMasterMk cId="1921123047" sldId="2147483701"/>
            <pc:sldLayoutMk cId="1814761402" sldId="2147483711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0:53.398" v="4"/>
          <pc:sldLayoutMkLst>
            <pc:docMk/>
            <pc:sldMasterMk cId="1921123047" sldId="2147483701"/>
            <pc:sldLayoutMk cId="3816644996" sldId="2147483712"/>
          </pc:sldLayoutMkLst>
        </pc:sldLayoutChg>
      </pc:sldMasterChg>
      <pc:sldMasterChg chg="add del addSldLayout delSldLayout modSldLayout">
        <pc:chgData name="Abubakar Hussein Shariffali" userId="S::ashariffali@spartaglobal.com::ccacb419-a718-4d11-9de6-2550fb1edd30" providerId="AD" clId="Web-{9FF461CF-EC73-4267-A955-658A413ECA1E}" dt="2023-02-14T10:11:01.476" v="5"/>
        <pc:sldMasterMkLst>
          <pc:docMk/>
          <pc:sldMasterMk cId="2497221709" sldId="2147483713"/>
        </pc:sldMasterMkLst>
        <pc:sldLayoutChg chg="add del mod replId">
          <pc:chgData name="Abubakar Hussein Shariffali" userId="S::ashariffali@spartaglobal.com::ccacb419-a718-4d11-9de6-2550fb1edd30" providerId="AD" clId="Web-{9FF461CF-EC73-4267-A955-658A413ECA1E}" dt="2023-02-14T10:11:01.476" v="5"/>
          <pc:sldLayoutMkLst>
            <pc:docMk/>
            <pc:sldMasterMk cId="2497221709" sldId="2147483713"/>
            <pc:sldLayoutMk cId="3077569143" sldId="2147483714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1:01.476" v="5"/>
          <pc:sldLayoutMkLst>
            <pc:docMk/>
            <pc:sldMasterMk cId="2497221709" sldId="2147483713"/>
            <pc:sldLayoutMk cId="2718456317" sldId="2147483715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1:01.476" v="5"/>
          <pc:sldLayoutMkLst>
            <pc:docMk/>
            <pc:sldMasterMk cId="2497221709" sldId="2147483713"/>
            <pc:sldLayoutMk cId="3411891537" sldId="2147483716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1:01.476" v="5"/>
          <pc:sldLayoutMkLst>
            <pc:docMk/>
            <pc:sldMasterMk cId="2497221709" sldId="2147483713"/>
            <pc:sldLayoutMk cId="2760024791" sldId="2147483717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1:01.476" v="5"/>
          <pc:sldLayoutMkLst>
            <pc:docMk/>
            <pc:sldMasterMk cId="2497221709" sldId="2147483713"/>
            <pc:sldLayoutMk cId="112165047" sldId="2147483718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1:01.476" v="5"/>
          <pc:sldLayoutMkLst>
            <pc:docMk/>
            <pc:sldMasterMk cId="2497221709" sldId="2147483713"/>
            <pc:sldLayoutMk cId="1471761679" sldId="2147483719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1:01.476" v="5"/>
          <pc:sldLayoutMkLst>
            <pc:docMk/>
            <pc:sldMasterMk cId="2497221709" sldId="2147483713"/>
            <pc:sldLayoutMk cId="4047781925" sldId="2147483720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1:01.476" v="5"/>
          <pc:sldLayoutMkLst>
            <pc:docMk/>
            <pc:sldMasterMk cId="2497221709" sldId="2147483713"/>
            <pc:sldLayoutMk cId="2119251217" sldId="2147483721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1:01.476" v="5"/>
          <pc:sldLayoutMkLst>
            <pc:docMk/>
            <pc:sldMasterMk cId="2497221709" sldId="2147483713"/>
            <pc:sldLayoutMk cId="1017824087" sldId="2147483722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1:01.476" v="5"/>
          <pc:sldLayoutMkLst>
            <pc:docMk/>
            <pc:sldMasterMk cId="2497221709" sldId="2147483713"/>
            <pc:sldLayoutMk cId="3718304345" sldId="2147483723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1:01.476" v="5"/>
          <pc:sldLayoutMkLst>
            <pc:docMk/>
            <pc:sldMasterMk cId="2497221709" sldId="2147483713"/>
            <pc:sldLayoutMk cId="139332115" sldId="2147483724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1:01.476" v="5"/>
          <pc:sldLayoutMkLst>
            <pc:docMk/>
            <pc:sldMasterMk cId="2497221709" sldId="2147483713"/>
            <pc:sldLayoutMk cId="1733211622" sldId="2147483725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1:01.476" v="5"/>
          <pc:sldLayoutMkLst>
            <pc:docMk/>
            <pc:sldMasterMk cId="2497221709" sldId="2147483713"/>
            <pc:sldLayoutMk cId="1304304612" sldId="2147483726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1:01.476" v="5"/>
          <pc:sldLayoutMkLst>
            <pc:docMk/>
            <pc:sldMasterMk cId="2497221709" sldId="2147483713"/>
            <pc:sldLayoutMk cId="1710331503" sldId="2147483727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1:01.476" v="5"/>
          <pc:sldLayoutMkLst>
            <pc:docMk/>
            <pc:sldMasterMk cId="2497221709" sldId="2147483713"/>
            <pc:sldLayoutMk cId="281928436" sldId="2147483728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1:01.476" v="5"/>
          <pc:sldLayoutMkLst>
            <pc:docMk/>
            <pc:sldMasterMk cId="2497221709" sldId="2147483713"/>
            <pc:sldLayoutMk cId="3233711941" sldId="2147483729"/>
          </pc:sldLayoutMkLst>
        </pc:sldLayoutChg>
      </pc:sldMasterChg>
      <pc:sldMasterChg chg="add del addSldLayout delSldLayout modSldLayout">
        <pc:chgData name="Abubakar Hussein Shariffali" userId="S::ashariffali@spartaglobal.com::ccacb419-a718-4d11-9de6-2550fb1edd30" providerId="AD" clId="Web-{9FF461CF-EC73-4267-A955-658A413ECA1E}" dt="2023-02-14T10:11:07.742" v="6"/>
        <pc:sldMasterMkLst>
          <pc:docMk/>
          <pc:sldMasterMk cId="386071995" sldId="2147483730"/>
        </pc:sldMasterMkLst>
        <pc:sldLayoutChg chg="add del mod replId">
          <pc:chgData name="Abubakar Hussein Shariffali" userId="S::ashariffali@spartaglobal.com::ccacb419-a718-4d11-9de6-2550fb1edd30" providerId="AD" clId="Web-{9FF461CF-EC73-4267-A955-658A413ECA1E}" dt="2023-02-14T10:11:07.742" v="6"/>
          <pc:sldLayoutMkLst>
            <pc:docMk/>
            <pc:sldMasterMk cId="386071995" sldId="2147483730"/>
            <pc:sldLayoutMk cId="4264101638" sldId="2147483731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1:07.742" v="6"/>
          <pc:sldLayoutMkLst>
            <pc:docMk/>
            <pc:sldMasterMk cId="386071995" sldId="2147483730"/>
            <pc:sldLayoutMk cId="1567679301" sldId="2147483732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1:07.742" v="6"/>
          <pc:sldLayoutMkLst>
            <pc:docMk/>
            <pc:sldMasterMk cId="386071995" sldId="2147483730"/>
            <pc:sldLayoutMk cId="431701093" sldId="2147483733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1:07.742" v="6"/>
          <pc:sldLayoutMkLst>
            <pc:docMk/>
            <pc:sldMasterMk cId="386071995" sldId="2147483730"/>
            <pc:sldLayoutMk cId="3213561660" sldId="2147483734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1:07.742" v="6"/>
          <pc:sldLayoutMkLst>
            <pc:docMk/>
            <pc:sldMasterMk cId="386071995" sldId="2147483730"/>
            <pc:sldLayoutMk cId="2820312689" sldId="2147483735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1:07.742" v="6"/>
          <pc:sldLayoutMkLst>
            <pc:docMk/>
            <pc:sldMasterMk cId="386071995" sldId="2147483730"/>
            <pc:sldLayoutMk cId="1828677025" sldId="2147483736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1:07.742" v="6"/>
          <pc:sldLayoutMkLst>
            <pc:docMk/>
            <pc:sldMasterMk cId="386071995" sldId="2147483730"/>
            <pc:sldLayoutMk cId="4103267017" sldId="2147483737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1:07.742" v="6"/>
          <pc:sldLayoutMkLst>
            <pc:docMk/>
            <pc:sldMasterMk cId="386071995" sldId="2147483730"/>
            <pc:sldLayoutMk cId="3812043091" sldId="2147483738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1:07.742" v="6"/>
          <pc:sldLayoutMkLst>
            <pc:docMk/>
            <pc:sldMasterMk cId="386071995" sldId="2147483730"/>
            <pc:sldLayoutMk cId="4275439925" sldId="2147483739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1:07.742" v="6"/>
          <pc:sldLayoutMkLst>
            <pc:docMk/>
            <pc:sldMasterMk cId="386071995" sldId="2147483730"/>
            <pc:sldLayoutMk cId="16361579" sldId="2147483740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1:07.742" v="6"/>
          <pc:sldLayoutMkLst>
            <pc:docMk/>
            <pc:sldMasterMk cId="386071995" sldId="2147483730"/>
            <pc:sldLayoutMk cId="3168174168" sldId="2147483741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1:07.742" v="6"/>
          <pc:sldLayoutMkLst>
            <pc:docMk/>
            <pc:sldMasterMk cId="386071995" sldId="2147483730"/>
            <pc:sldLayoutMk cId="2134698312" sldId="2147483742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1:07.742" v="6"/>
          <pc:sldLayoutMkLst>
            <pc:docMk/>
            <pc:sldMasterMk cId="386071995" sldId="2147483730"/>
            <pc:sldLayoutMk cId="2583219969" sldId="2147483743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1:07.742" v="6"/>
          <pc:sldLayoutMkLst>
            <pc:docMk/>
            <pc:sldMasterMk cId="386071995" sldId="2147483730"/>
            <pc:sldLayoutMk cId="1040968429" sldId="2147483744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1:07.742" v="6"/>
          <pc:sldLayoutMkLst>
            <pc:docMk/>
            <pc:sldMasterMk cId="386071995" sldId="2147483730"/>
            <pc:sldLayoutMk cId="4042031141" sldId="2147483745"/>
          </pc:sldLayoutMkLst>
        </pc:sldLayoutChg>
        <pc:sldLayoutChg chg="add del mod replId">
          <pc:chgData name="Abubakar Hussein Shariffali" userId="S::ashariffali@spartaglobal.com::ccacb419-a718-4d11-9de6-2550fb1edd30" providerId="AD" clId="Web-{9FF461CF-EC73-4267-A955-658A413ECA1E}" dt="2023-02-14T10:11:07.742" v="6"/>
          <pc:sldLayoutMkLst>
            <pc:docMk/>
            <pc:sldMasterMk cId="386071995" sldId="2147483730"/>
            <pc:sldLayoutMk cId="1574924357" sldId="2147483746"/>
          </pc:sldLayoutMkLst>
        </pc:sldLayoutChg>
      </pc:sldMasterChg>
      <pc:sldMasterChg chg="add addSldLayout modSldLayout">
        <pc:chgData name="Abubakar Hussein Shariffali" userId="S::ashariffali@spartaglobal.com::ccacb419-a718-4d11-9de6-2550fb1edd30" providerId="AD" clId="Web-{9FF461CF-EC73-4267-A955-658A413ECA1E}" dt="2023-02-14T10:11:07.742" v="6"/>
        <pc:sldMasterMkLst>
          <pc:docMk/>
          <pc:sldMasterMk cId="3040652574" sldId="2147483747"/>
        </pc:sldMasterMkLst>
        <pc:sldLayoutChg chg="add mod replId">
          <pc:chgData name="Abubakar Hussein Shariffali" userId="S::ashariffali@spartaglobal.com::ccacb419-a718-4d11-9de6-2550fb1edd30" providerId="AD" clId="Web-{9FF461CF-EC73-4267-A955-658A413ECA1E}" dt="2023-02-14T10:11:07.742" v="6"/>
          <pc:sldLayoutMkLst>
            <pc:docMk/>
            <pc:sldMasterMk cId="3040652574" sldId="2147483747"/>
            <pc:sldLayoutMk cId="589251605" sldId="2147483748"/>
          </pc:sldLayoutMkLst>
        </pc:sldLayoutChg>
        <pc:sldLayoutChg chg="add mod replId">
          <pc:chgData name="Abubakar Hussein Shariffali" userId="S::ashariffali@spartaglobal.com::ccacb419-a718-4d11-9de6-2550fb1edd30" providerId="AD" clId="Web-{9FF461CF-EC73-4267-A955-658A413ECA1E}" dt="2023-02-14T10:11:07.742" v="6"/>
          <pc:sldLayoutMkLst>
            <pc:docMk/>
            <pc:sldMasterMk cId="3040652574" sldId="2147483747"/>
            <pc:sldLayoutMk cId="493283779" sldId="2147483749"/>
          </pc:sldLayoutMkLst>
        </pc:sldLayoutChg>
        <pc:sldLayoutChg chg="add mod replId">
          <pc:chgData name="Abubakar Hussein Shariffali" userId="S::ashariffali@spartaglobal.com::ccacb419-a718-4d11-9de6-2550fb1edd30" providerId="AD" clId="Web-{9FF461CF-EC73-4267-A955-658A413ECA1E}" dt="2023-02-14T10:11:07.742" v="6"/>
          <pc:sldLayoutMkLst>
            <pc:docMk/>
            <pc:sldMasterMk cId="3040652574" sldId="2147483747"/>
            <pc:sldLayoutMk cId="980886320" sldId="2147483750"/>
          </pc:sldLayoutMkLst>
        </pc:sldLayoutChg>
        <pc:sldLayoutChg chg="add mod replId">
          <pc:chgData name="Abubakar Hussein Shariffali" userId="S::ashariffali@spartaglobal.com::ccacb419-a718-4d11-9de6-2550fb1edd30" providerId="AD" clId="Web-{9FF461CF-EC73-4267-A955-658A413ECA1E}" dt="2023-02-14T10:11:07.742" v="6"/>
          <pc:sldLayoutMkLst>
            <pc:docMk/>
            <pc:sldMasterMk cId="3040652574" sldId="2147483747"/>
            <pc:sldLayoutMk cId="1125665281" sldId="2147483751"/>
          </pc:sldLayoutMkLst>
        </pc:sldLayoutChg>
        <pc:sldLayoutChg chg="add mod replId">
          <pc:chgData name="Abubakar Hussein Shariffali" userId="S::ashariffali@spartaglobal.com::ccacb419-a718-4d11-9de6-2550fb1edd30" providerId="AD" clId="Web-{9FF461CF-EC73-4267-A955-658A413ECA1E}" dt="2023-02-14T10:11:07.742" v="6"/>
          <pc:sldLayoutMkLst>
            <pc:docMk/>
            <pc:sldMasterMk cId="3040652574" sldId="2147483747"/>
            <pc:sldLayoutMk cId="2492955170" sldId="2147483752"/>
          </pc:sldLayoutMkLst>
        </pc:sldLayoutChg>
        <pc:sldLayoutChg chg="add mod replId">
          <pc:chgData name="Abubakar Hussein Shariffali" userId="S::ashariffali@spartaglobal.com::ccacb419-a718-4d11-9de6-2550fb1edd30" providerId="AD" clId="Web-{9FF461CF-EC73-4267-A955-658A413ECA1E}" dt="2023-02-14T10:11:07.742" v="6"/>
          <pc:sldLayoutMkLst>
            <pc:docMk/>
            <pc:sldMasterMk cId="3040652574" sldId="2147483747"/>
            <pc:sldLayoutMk cId="2730033568" sldId="2147483753"/>
          </pc:sldLayoutMkLst>
        </pc:sldLayoutChg>
        <pc:sldLayoutChg chg="add mod replId">
          <pc:chgData name="Abubakar Hussein Shariffali" userId="S::ashariffali@spartaglobal.com::ccacb419-a718-4d11-9de6-2550fb1edd30" providerId="AD" clId="Web-{9FF461CF-EC73-4267-A955-658A413ECA1E}" dt="2023-02-14T10:11:07.742" v="6"/>
          <pc:sldLayoutMkLst>
            <pc:docMk/>
            <pc:sldMasterMk cId="3040652574" sldId="2147483747"/>
            <pc:sldLayoutMk cId="2278509723" sldId="2147483754"/>
          </pc:sldLayoutMkLst>
        </pc:sldLayoutChg>
        <pc:sldLayoutChg chg="add mod replId">
          <pc:chgData name="Abubakar Hussein Shariffali" userId="S::ashariffali@spartaglobal.com::ccacb419-a718-4d11-9de6-2550fb1edd30" providerId="AD" clId="Web-{9FF461CF-EC73-4267-A955-658A413ECA1E}" dt="2023-02-14T10:11:07.742" v="6"/>
          <pc:sldLayoutMkLst>
            <pc:docMk/>
            <pc:sldMasterMk cId="3040652574" sldId="2147483747"/>
            <pc:sldLayoutMk cId="2999676802" sldId="2147483755"/>
          </pc:sldLayoutMkLst>
        </pc:sldLayoutChg>
        <pc:sldLayoutChg chg="add mod replId">
          <pc:chgData name="Abubakar Hussein Shariffali" userId="S::ashariffali@spartaglobal.com::ccacb419-a718-4d11-9de6-2550fb1edd30" providerId="AD" clId="Web-{9FF461CF-EC73-4267-A955-658A413ECA1E}" dt="2023-02-14T10:11:07.742" v="6"/>
          <pc:sldLayoutMkLst>
            <pc:docMk/>
            <pc:sldMasterMk cId="3040652574" sldId="2147483747"/>
            <pc:sldLayoutMk cId="3146945327" sldId="2147483756"/>
          </pc:sldLayoutMkLst>
        </pc:sldLayoutChg>
        <pc:sldLayoutChg chg="add mod replId">
          <pc:chgData name="Abubakar Hussein Shariffali" userId="S::ashariffali@spartaglobal.com::ccacb419-a718-4d11-9de6-2550fb1edd30" providerId="AD" clId="Web-{9FF461CF-EC73-4267-A955-658A413ECA1E}" dt="2023-02-14T10:11:07.742" v="6"/>
          <pc:sldLayoutMkLst>
            <pc:docMk/>
            <pc:sldMasterMk cId="3040652574" sldId="2147483747"/>
            <pc:sldLayoutMk cId="3827039661" sldId="2147483757"/>
          </pc:sldLayoutMkLst>
        </pc:sldLayoutChg>
        <pc:sldLayoutChg chg="add mod replId">
          <pc:chgData name="Abubakar Hussein Shariffali" userId="S::ashariffali@spartaglobal.com::ccacb419-a718-4d11-9de6-2550fb1edd30" providerId="AD" clId="Web-{9FF461CF-EC73-4267-A955-658A413ECA1E}" dt="2023-02-14T10:11:07.742" v="6"/>
          <pc:sldLayoutMkLst>
            <pc:docMk/>
            <pc:sldMasterMk cId="3040652574" sldId="2147483747"/>
            <pc:sldLayoutMk cId="1137563499" sldId="2147483758"/>
          </pc:sldLayoutMkLst>
        </pc:sldLayoutChg>
        <pc:sldLayoutChg chg="add mod replId">
          <pc:chgData name="Abubakar Hussein Shariffali" userId="S::ashariffali@spartaglobal.com::ccacb419-a718-4d11-9de6-2550fb1edd30" providerId="AD" clId="Web-{9FF461CF-EC73-4267-A955-658A413ECA1E}" dt="2023-02-14T10:11:07.742" v="6"/>
          <pc:sldLayoutMkLst>
            <pc:docMk/>
            <pc:sldMasterMk cId="3040652574" sldId="2147483747"/>
            <pc:sldLayoutMk cId="1035070911" sldId="2147483759"/>
          </pc:sldLayoutMkLst>
        </pc:sldLayoutChg>
        <pc:sldLayoutChg chg="add mod replId">
          <pc:chgData name="Abubakar Hussein Shariffali" userId="S::ashariffali@spartaglobal.com::ccacb419-a718-4d11-9de6-2550fb1edd30" providerId="AD" clId="Web-{9FF461CF-EC73-4267-A955-658A413ECA1E}" dt="2023-02-14T10:11:07.742" v="6"/>
          <pc:sldLayoutMkLst>
            <pc:docMk/>
            <pc:sldMasterMk cId="3040652574" sldId="2147483747"/>
            <pc:sldLayoutMk cId="4277225855" sldId="2147483760"/>
          </pc:sldLayoutMkLst>
        </pc:sldLayoutChg>
        <pc:sldLayoutChg chg="add mod replId">
          <pc:chgData name="Abubakar Hussein Shariffali" userId="S::ashariffali@spartaglobal.com::ccacb419-a718-4d11-9de6-2550fb1edd30" providerId="AD" clId="Web-{9FF461CF-EC73-4267-A955-658A413ECA1E}" dt="2023-02-14T10:11:07.742" v="6"/>
          <pc:sldLayoutMkLst>
            <pc:docMk/>
            <pc:sldMasterMk cId="3040652574" sldId="2147483747"/>
            <pc:sldLayoutMk cId="1349407516" sldId="2147483761"/>
          </pc:sldLayoutMkLst>
        </pc:sldLayoutChg>
        <pc:sldLayoutChg chg="add mod replId">
          <pc:chgData name="Abubakar Hussein Shariffali" userId="S::ashariffali@spartaglobal.com::ccacb419-a718-4d11-9de6-2550fb1edd30" providerId="AD" clId="Web-{9FF461CF-EC73-4267-A955-658A413ECA1E}" dt="2023-02-14T10:11:07.742" v="6"/>
          <pc:sldLayoutMkLst>
            <pc:docMk/>
            <pc:sldMasterMk cId="3040652574" sldId="2147483747"/>
            <pc:sldLayoutMk cId="3167124048" sldId="2147483762"/>
          </pc:sldLayoutMkLst>
        </pc:sldLayoutChg>
        <pc:sldLayoutChg chg="add mod replId">
          <pc:chgData name="Abubakar Hussein Shariffali" userId="S::ashariffali@spartaglobal.com::ccacb419-a718-4d11-9de6-2550fb1edd30" providerId="AD" clId="Web-{9FF461CF-EC73-4267-A955-658A413ECA1E}" dt="2023-02-14T10:11:07.742" v="6"/>
          <pc:sldLayoutMkLst>
            <pc:docMk/>
            <pc:sldMasterMk cId="3040652574" sldId="2147483747"/>
            <pc:sldLayoutMk cId="2382886868" sldId="2147483763"/>
          </pc:sldLayoutMkLst>
        </pc:sldLayoutChg>
        <pc:sldLayoutChg chg="add mod replId">
          <pc:chgData name="Abubakar Hussein Shariffali" userId="S::ashariffali@spartaglobal.com::ccacb419-a718-4d11-9de6-2550fb1edd30" providerId="AD" clId="Web-{9FF461CF-EC73-4267-A955-658A413ECA1E}" dt="2023-02-14T10:11:07.742" v="6"/>
          <pc:sldLayoutMkLst>
            <pc:docMk/>
            <pc:sldMasterMk cId="3040652574" sldId="2147483747"/>
            <pc:sldLayoutMk cId="112224212" sldId="2147483764"/>
          </pc:sldLayoutMkLst>
        </pc:sldLayoutChg>
      </pc:sldMasterChg>
    </pc:docChg>
  </pc:docChgLst>
  <pc:docChgLst>
    <pc:chgData name="Iwan Wyn Parry" userId="2ef4405c-6222-4948-b043-155d492ade96" providerId="ADAL" clId="{56652DE8-D47E-4873-A702-BCCA9743591D}"/>
    <pc:docChg chg="undo custSel addSld modSld modMainMaster">
      <pc:chgData name="Iwan Wyn Parry" userId="2ef4405c-6222-4948-b043-155d492ade96" providerId="ADAL" clId="{56652DE8-D47E-4873-A702-BCCA9743591D}" dt="2023-02-14T11:42:16.035" v="365" actId="1076"/>
      <pc:docMkLst>
        <pc:docMk/>
      </pc:docMkLst>
      <pc:sldChg chg="setBg">
        <pc:chgData name="Iwan Wyn Parry" userId="2ef4405c-6222-4948-b043-155d492ade96" providerId="ADAL" clId="{56652DE8-D47E-4873-A702-BCCA9743591D}" dt="2023-02-14T11:26:13.657" v="305"/>
        <pc:sldMkLst>
          <pc:docMk/>
          <pc:sldMk cId="109857222" sldId="256"/>
        </pc:sldMkLst>
      </pc:sldChg>
      <pc:sldChg chg="setBg">
        <pc:chgData name="Iwan Wyn Parry" userId="2ef4405c-6222-4948-b043-155d492ade96" providerId="ADAL" clId="{56652DE8-D47E-4873-A702-BCCA9743591D}" dt="2023-02-14T11:26:13.657" v="305"/>
        <pc:sldMkLst>
          <pc:docMk/>
          <pc:sldMk cId="269434757" sldId="257"/>
        </pc:sldMkLst>
      </pc:sldChg>
      <pc:sldChg chg="setBg">
        <pc:chgData name="Iwan Wyn Parry" userId="2ef4405c-6222-4948-b043-155d492ade96" providerId="ADAL" clId="{56652DE8-D47E-4873-A702-BCCA9743591D}" dt="2023-02-14T11:26:13.657" v="305"/>
        <pc:sldMkLst>
          <pc:docMk/>
          <pc:sldMk cId="4011841944" sldId="258"/>
        </pc:sldMkLst>
      </pc:sldChg>
      <pc:sldChg chg="setBg">
        <pc:chgData name="Iwan Wyn Parry" userId="2ef4405c-6222-4948-b043-155d492ade96" providerId="ADAL" clId="{56652DE8-D47E-4873-A702-BCCA9743591D}" dt="2023-02-14T11:26:13.657" v="305"/>
        <pc:sldMkLst>
          <pc:docMk/>
          <pc:sldMk cId="2512488482" sldId="259"/>
        </pc:sldMkLst>
      </pc:sldChg>
      <pc:sldChg chg="setBg">
        <pc:chgData name="Iwan Wyn Parry" userId="2ef4405c-6222-4948-b043-155d492ade96" providerId="ADAL" clId="{56652DE8-D47E-4873-A702-BCCA9743591D}" dt="2023-02-14T11:26:13.657" v="305"/>
        <pc:sldMkLst>
          <pc:docMk/>
          <pc:sldMk cId="36178988" sldId="260"/>
        </pc:sldMkLst>
      </pc:sldChg>
      <pc:sldChg chg="setBg">
        <pc:chgData name="Iwan Wyn Parry" userId="2ef4405c-6222-4948-b043-155d492ade96" providerId="ADAL" clId="{56652DE8-D47E-4873-A702-BCCA9743591D}" dt="2023-02-14T11:26:13.657" v="305"/>
        <pc:sldMkLst>
          <pc:docMk/>
          <pc:sldMk cId="3877796979" sldId="261"/>
        </pc:sldMkLst>
      </pc:sldChg>
      <pc:sldChg chg="setBg">
        <pc:chgData name="Iwan Wyn Parry" userId="2ef4405c-6222-4948-b043-155d492ade96" providerId="ADAL" clId="{56652DE8-D47E-4873-A702-BCCA9743591D}" dt="2023-02-14T11:26:13.657" v="305"/>
        <pc:sldMkLst>
          <pc:docMk/>
          <pc:sldMk cId="4157708944" sldId="262"/>
        </pc:sldMkLst>
      </pc:sldChg>
      <pc:sldChg chg="addSp delSp modSp mod setBg">
        <pc:chgData name="Iwan Wyn Parry" userId="2ef4405c-6222-4948-b043-155d492ade96" providerId="ADAL" clId="{56652DE8-D47E-4873-A702-BCCA9743591D}" dt="2023-02-14T11:42:16.035" v="365" actId="1076"/>
        <pc:sldMkLst>
          <pc:docMk/>
          <pc:sldMk cId="2181673813" sldId="266"/>
        </pc:sldMkLst>
        <pc:spChg chg="mod">
          <ac:chgData name="Iwan Wyn Parry" userId="2ef4405c-6222-4948-b043-155d492ade96" providerId="ADAL" clId="{56652DE8-D47E-4873-A702-BCCA9743591D}" dt="2023-02-14T10:33:37.293" v="93" actId="1076"/>
          <ac:spMkLst>
            <pc:docMk/>
            <pc:sldMk cId="2181673813" sldId="266"/>
            <ac:spMk id="2" creationId="{65FEB595-A078-98CF-E8A1-70C4B6CCDCE1}"/>
          </ac:spMkLst>
        </pc:spChg>
        <pc:spChg chg="del mod">
          <ac:chgData name="Iwan Wyn Parry" userId="2ef4405c-6222-4948-b043-155d492ade96" providerId="ADAL" clId="{56652DE8-D47E-4873-A702-BCCA9743591D}" dt="2023-02-14T10:32:25.148" v="87" actId="478"/>
          <ac:spMkLst>
            <pc:docMk/>
            <pc:sldMk cId="2181673813" sldId="266"/>
            <ac:spMk id="3" creationId="{BC01439A-AF99-B2E2-0E61-7F6D59628CC1}"/>
          </ac:spMkLst>
        </pc:spChg>
        <pc:spChg chg="add mod">
          <ac:chgData name="Iwan Wyn Parry" userId="2ef4405c-6222-4948-b043-155d492ade96" providerId="ADAL" clId="{56652DE8-D47E-4873-A702-BCCA9743591D}" dt="2023-02-14T11:42:09.227" v="364" actId="1076"/>
          <ac:spMkLst>
            <pc:docMk/>
            <pc:sldMk cId="2181673813" sldId="266"/>
            <ac:spMk id="4" creationId="{802DDDBB-CB5A-C597-3D61-E9DAD8967F8C}"/>
          </ac:spMkLst>
        </pc:spChg>
        <pc:spChg chg="add mod">
          <ac:chgData name="Iwan Wyn Parry" userId="2ef4405c-6222-4948-b043-155d492ade96" providerId="ADAL" clId="{56652DE8-D47E-4873-A702-BCCA9743591D}" dt="2023-02-14T11:42:16.035" v="365" actId="1076"/>
          <ac:spMkLst>
            <pc:docMk/>
            <pc:sldMk cId="2181673813" sldId="266"/>
            <ac:spMk id="5" creationId="{F9EFB9F2-9D94-9CF4-B6D9-5D670D163768}"/>
          </ac:spMkLst>
        </pc:spChg>
        <pc:picChg chg="add del mod">
          <ac:chgData name="Iwan Wyn Parry" userId="2ef4405c-6222-4948-b043-155d492ade96" providerId="ADAL" clId="{56652DE8-D47E-4873-A702-BCCA9743591D}" dt="2023-02-14T10:33:54.356" v="97" actId="478"/>
          <ac:picMkLst>
            <pc:docMk/>
            <pc:sldMk cId="2181673813" sldId="266"/>
            <ac:picMk id="1026" creationId="{9ADD7C69-5974-0A1E-D956-05C9B430DDED}"/>
          </ac:picMkLst>
        </pc:picChg>
        <pc:picChg chg="add del mod">
          <ac:chgData name="Iwan Wyn Parry" userId="2ef4405c-6222-4948-b043-155d492ade96" providerId="ADAL" clId="{56652DE8-D47E-4873-A702-BCCA9743591D}" dt="2023-02-14T10:34:28.775" v="102" actId="478"/>
          <ac:picMkLst>
            <pc:docMk/>
            <pc:sldMk cId="2181673813" sldId="266"/>
            <ac:picMk id="1028" creationId="{F4F95640-253C-3158-0DA0-519F0FCBDA32}"/>
          </ac:picMkLst>
        </pc:picChg>
        <pc:picChg chg="add del mod">
          <ac:chgData name="Iwan Wyn Parry" userId="2ef4405c-6222-4948-b043-155d492ade96" providerId="ADAL" clId="{56652DE8-D47E-4873-A702-BCCA9743591D}" dt="2023-02-14T10:36:47.259" v="110" actId="478"/>
          <ac:picMkLst>
            <pc:docMk/>
            <pc:sldMk cId="2181673813" sldId="266"/>
            <ac:picMk id="1030" creationId="{E0647E05-1692-1F74-BA72-FACE56FC16F5}"/>
          </ac:picMkLst>
        </pc:picChg>
        <pc:picChg chg="add mod">
          <ac:chgData name="Iwan Wyn Parry" userId="2ef4405c-6222-4948-b043-155d492ade96" providerId="ADAL" clId="{56652DE8-D47E-4873-A702-BCCA9743591D}" dt="2023-02-14T10:37:29.093" v="113" actId="1076"/>
          <ac:picMkLst>
            <pc:docMk/>
            <pc:sldMk cId="2181673813" sldId="266"/>
            <ac:picMk id="1032" creationId="{7B7682FF-5B12-6C10-D01A-8388F1D62E89}"/>
          </ac:picMkLst>
        </pc:picChg>
      </pc:sldChg>
      <pc:sldChg chg="addSp delSp modSp mod setBg">
        <pc:chgData name="Iwan Wyn Parry" userId="2ef4405c-6222-4948-b043-155d492ade96" providerId="ADAL" clId="{56652DE8-D47E-4873-A702-BCCA9743591D}" dt="2023-02-14T11:26:13.657" v="305"/>
        <pc:sldMkLst>
          <pc:docMk/>
          <pc:sldMk cId="1236793409" sldId="267"/>
        </pc:sldMkLst>
        <pc:spChg chg="mod">
          <ac:chgData name="Iwan Wyn Parry" userId="2ef4405c-6222-4948-b043-155d492ade96" providerId="ADAL" clId="{56652DE8-D47E-4873-A702-BCCA9743591D}" dt="2023-02-14T10:40:48.695" v="254" actId="20577"/>
          <ac:spMkLst>
            <pc:docMk/>
            <pc:sldMk cId="1236793409" sldId="267"/>
            <ac:spMk id="2" creationId="{D1AA210F-439D-C39C-C6BB-BA90D79C3756}"/>
          </ac:spMkLst>
        </pc:spChg>
        <pc:spChg chg="del">
          <ac:chgData name="Iwan Wyn Parry" userId="2ef4405c-6222-4948-b043-155d492ade96" providerId="ADAL" clId="{56652DE8-D47E-4873-A702-BCCA9743591D}" dt="2023-02-14T10:40:52.630" v="255" actId="478"/>
          <ac:spMkLst>
            <pc:docMk/>
            <pc:sldMk cId="1236793409" sldId="267"/>
            <ac:spMk id="3" creationId="{F4DC228B-4E08-80F1-A47B-91B1900D78FB}"/>
          </ac:spMkLst>
        </pc:spChg>
        <pc:picChg chg="add del mod">
          <ac:chgData name="Iwan Wyn Parry" userId="2ef4405c-6222-4948-b043-155d492ade96" providerId="ADAL" clId="{56652DE8-D47E-4873-A702-BCCA9743591D}" dt="2023-02-14T10:54:14.380" v="298" actId="478"/>
          <ac:picMkLst>
            <pc:docMk/>
            <pc:sldMk cId="1236793409" sldId="267"/>
            <ac:picMk id="2050" creationId="{D0DDE8CF-C035-D564-D2E2-F08F1A88ED8E}"/>
          </ac:picMkLst>
        </pc:picChg>
        <pc:picChg chg="add mod">
          <ac:chgData name="Iwan Wyn Parry" userId="2ef4405c-6222-4948-b043-155d492ade96" providerId="ADAL" clId="{56652DE8-D47E-4873-A702-BCCA9743591D}" dt="2023-02-14T10:43:18.292" v="259" actId="1076"/>
          <ac:picMkLst>
            <pc:docMk/>
            <pc:sldMk cId="1236793409" sldId="267"/>
            <ac:picMk id="2052" creationId="{EA808989-BA3A-2864-4BFE-2400364ED10B}"/>
          </ac:picMkLst>
        </pc:picChg>
        <pc:picChg chg="add mod">
          <ac:chgData name="Iwan Wyn Parry" userId="2ef4405c-6222-4948-b043-155d492ade96" providerId="ADAL" clId="{56652DE8-D47E-4873-A702-BCCA9743591D}" dt="2023-02-14T10:54:29.825" v="303" actId="1076"/>
          <ac:picMkLst>
            <pc:docMk/>
            <pc:sldMk cId="1236793409" sldId="267"/>
            <ac:picMk id="2054" creationId="{BB7BE300-5445-26BC-7E5A-247AD839FB5D}"/>
          </ac:picMkLst>
        </pc:picChg>
        <pc:picChg chg="add del mod">
          <ac:chgData name="Iwan Wyn Parry" userId="2ef4405c-6222-4948-b043-155d492ade96" providerId="ADAL" clId="{56652DE8-D47E-4873-A702-BCCA9743591D}" dt="2023-02-14T10:47:19.449" v="270" actId="478"/>
          <ac:picMkLst>
            <pc:docMk/>
            <pc:sldMk cId="1236793409" sldId="267"/>
            <ac:picMk id="2056" creationId="{94FBE805-FE40-CB94-B80B-B24B8BA0593B}"/>
          </ac:picMkLst>
        </pc:picChg>
        <pc:picChg chg="add mod">
          <ac:chgData name="Iwan Wyn Parry" userId="2ef4405c-6222-4948-b043-155d492ade96" providerId="ADAL" clId="{56652DE8-D47E-4873-A702-BCCA9743591D}" dt="2023-02-14T10:47:50.994" v="273" actId="1076"/>
          <ac:picMkLst>
            <pc:docMk/>
            <pc:sldMk cId="1236793409" sldId="267"/>
            <ac:picMk id="2058" creationId="{F1EC0B63-C94C-E884-52D9-9D9E35D4EFEB}"/>
          </ac:picMkLst>
        </pc:picChg>
        <pc:picChg chg="add mod">
          <ac:chgData name="Iwan Wyn Parry" userId="2ef4405c-6222-4948-b043-155d492ade96" providerId="ADAL" clId="{56652DE8-D47E-4873-A702-BCCA9743591D}" dt="2023-02-14T10:54:23.837" v="302" actId="1076"/>
          <ac:picMkLst>
            <pc:docMk/>
            <pc:sldMk cId="1236793409" sldId="267"/>
            <ac:picMk id="2060" creationId="{2FC63025-2431-A8DB-853B-3FC388D133F2}"/>
          </ac:picMkLst>
        </pc:picChg>
        <pc:picChg chg="add mod">
          <ac:chgData name="Iwan Wyn Parry" userId="2ef4405c-6222-4948-b043-155d492ade96" providerId="ADAL" clId="{56652DE8-D47E-4873-A702-BCCA9743591D}" dt="2023-02-14T10:54:20.435" v="301" actId="1076"/>
          <ac:picMkLst>
            <pc:docMk/>
            <pc:sldMk cId="1236793409" sldId="267"/>
            <ac:picMk id="2062" creationId="{358DA588-DB7B-8A3C-8BC1-D4837AD52223}"/>
          </ac:picMkLst>
        </pc:picChg>
      </pc:sldChg>
      <pc:sldChg chg="setBg">
        <pc:chgData name="Iwan Wyn Parry" userId="2ef4405c-6222-4948-b043-155d492ade96" providerId="ADAL" clId="{56652DE8-D47E-4873-A702-BCCA9743591D}" dt="2023-02-14T11:26:13.657" v="305"/>
        <pc:sldMkLst>
          <pc:docMk/>
          <pc:sldMk cId="1322234514" sldId="268"/>
        </pc:sldMkLst>
      </pc:sldChg>
      <pc:sldChg chg="setBg">
        <pc:chgData name="Iwan Wyn Parry" userId="2ef4405c-6222-4948-b043-155d492ade96" providerId="ADAL" clId="{56652DE8-D47E-4873-A702-BCCA9743591D}" dt="2023-02-14T11:26:13.657" v="305"/>
        <pc:sldMkLst>
          <pc:docMk/>
          <pc:sldMk cId="431820137" sldId="269"/>
        </pc:sldMkLst>
      </pc:sldChg>
      <pc:sldChg chg="addSp delSp modSp new mod">
        <pc:chgData name="Iwan Wyn Parry" userId="2ef4405c-6222-4948-b043-155d492ade96" providerId="ADAL" clId="{56652DE8-D47E-4873-A702-BCCA9743591D}" dt="2023-02-14T11:31:04.563" v="361" actId="1076"/>
        <pc:sldMkLst>
          <pc:docMk/>
          <pc:sldMk cId="2850312349" sldId="270"/>
        </pc:sldMkLst>
        <pc:spChg chg="mod">
          <ac:chgData name="Iwan Wyn Parry" userId="2ef4405c-6222-4948-b043-155d492ade96" providerId="ADAL" clId="{56652DE8-D47E-4873-A702-BCCA9743591D}" dt="2023-02-14T11:31:04.563" v="361" actId="1076"/>
          <ac:spMkLst>
            <pc:docMk/>
            <pc:sldMk cId="2850312349" sldId="270"/>
            <ac:spMk id="2" creationId="{6F84EBE3-6E24-9308-C9B8-A3230666E128}"/>
          </ac:spMkLst>
        </pc:spChg>
        <pc:spChg chg="del">
          <ac:chgData name="Iwan Wyn Parry" userId="2ef4405c-6222-4948-b043-155d492ade96" providerId="ADAL" clId="{56652DE8-D47E-4873-A702-BCCA9743591D}" dt="2023-02-14T11:26:57.652" v="306" actId="478"/>
          <ac:spMkLst>
            <pc:docMk/>
            <pc:sldMk cId="2850312349" sldId="270"/>
            <ac:spMk id="3" creationId="{E1131ACB-7D1F-51B7-1CC7-8CCD14660507}"/>
          </ac:spMkLst>
        </pc:spChg>
        <pc:spChg chg="add mod">
          <ac:chgData name="Iwan Wyn Parry" userId="2ef4405c-6222-4948-b043-155d492ade96" providerId="ADAL" clId="{56652DE8-D47E-4873-A702-BCCA9743591D}" dt="2023-02-14T11:31:03.652" v="360" actId="1076"/>
          <ac:spMkLst>
            <pc:docMk/>
            <pc:sldMk cId="2850312349" sldId="270"/>
            <ac:spMk id="4" creationId="{B0EDE9CC-0A85-8A73-5BDD-BA09E2C97369}"/>
          </ac:spMkLst>
        </pc:spChg>
        <pc:picChg chg="add mod">
          <ac:chgData name="Iwan Wyn Parry" userId="2ef4405c-6222-4948-b043-155d492ade96" providerId="ADAL" clId="{56652DE8-D47E-4873-A702-BCCA9743591D}" dt="2023-02-14T11:30:23.808" v="348" actId="1076"/>
          <ac:picMkLst>
            <pc:docMk/>
            <pc:sldMk cId="2850312349" sldId="270"/>
            <ac:picMk id="3074" creationId="{C7E495A1-9E5B-8267-3322-AF25FB3EE02A}"/>
          </ac:picMkLst>
        </pc:picChg>
      </pc:sldChg>
      <pc:sldMasterChg chg="setBg">
        <pc:chgData name="Iwan Wyn Parry" userId="2ef4405c-6222-4948-b043-155d492ade96" providerId="ADAL" clId="{56652DE8-D47E-4873-A702-BCCA9743591D}" dt="2023-02-14T11:26:13.657" v="305"/>
        <pc:sldMasterMkLst>
          <pc:docMk/>
          <pc:sldMasterMk cId="3040652574" sldId="2147483747"/>
        </pc:sldMasterMkLst>
      </pc:sldMasterChg>
    </pc:docChg>
  </pc:docChgLst>
  <pc:docChgLst>
    <pc:chgData name="Mohamed Boudjatat" userId="S::mboudjatat@spartaglobal.com::d23b3bd5-0cc1-42ca-8e2e-0b55fe307cef" providerId="AD" clId="Web-{CD9D770F-C54A-4352-944C-FDF599D313DA}"/>
    <pc:docChg chg="modSld">
      <pc:chgData name="Mohamed Boudjatat" userId="S::mboudjatat@spartaglobal.com::d23b3bd5-0cc1-42ca-8e2e-0b55fe307cef" providerId="AD" clId="Web-{CD9D770F-C54A-4352-944C-FDF599D313DA}" dt="2023-02-14T11:00:45.828" v="0" actId="20577"/>
      <pc:docMkLst>
        <pc:docMk/>
      </pc:docMkLst>
      <pc:sldChg chg="modSp">
        <pc:chgData name="Mohamed Boudjatat" userId="S::mboudjatat@spartaglobal.com::d23b3bd5-0cc1-42ca-8e2e-0b55fe307cef" providerId="AD" clId="Web-{CD9D770F-C54A-4352-944C-FDF599D313DA}" dt="2023-02-14T11:00:45.828" v="0" actId="20577"/>
        <pc:sldMkLst>
          <pc:docMk/>
          <pc:sldMk cId="109857222" sldId="256"/>
        </pc:sldMkLst>
        <pc:spChg chg="mod">
          <ac:chgData name="Mohamed Boudjatat" userId="S::mboudjatat@spartaglobal.com::d23b3bd5-0cc1-42ca-8e2e-0b55fe307cef" providerId="AD" clId="Web-{CD9D770F-C54A-4352-944C-FDF599D313DA}" dt="2023-02-14T11:00:45.828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Mohamed Boudjatat" userId="S::mboudjatat@spartaglobal.com::d23b3bd5-0cc1-42ca-8e2e-0b55fe307cef" providerId="AD" clId="Web-{766B8F28-B03F-4550-BE12-CDF3E597648D}"/>
    <pc:docChg chg="modSld">
      <pc:chgData name="Mohamed Boudjatat" userId="S::mboudjatat@spartaglobal.com::d23b3bd5-0cc1-42ca-8e2e-0b55fe307cef" providerId="AD" clId="Web-{766B8F28-B03F-4550-BE12-CDF3E597648D}" dt="2023-02-14T10:43:12.852" v="10" actId="1076"/>
      <pc:docMkLst>
        <pc:docMk/>
      </pc:docMkLst>
      <pc:sldChg chg="addSp delSp modSp">
        <pc:chgData name="Mohamed Boudjatat" userId="S::mboudjatat@spartaglobal.com::d23b3bd5-0cc1-42ca-8e2e-0b55fe307cef" providerId="AD" clId="Web-{766B8F28-B03F-4550-BE12-CDF3E597648D}" dt="2023-02-14T10:43:12.852" v="10" actId="1076"/>
        <pc:sldMkLst>
          <pc:docMk/>
          <pc:sldMk cId="431820137" sldId="269"/>
        </pc:sldMkLst>
        <pc:picChg chg="add mod modCrop">
          <ac:chgData name="Mohamed Boudjatat" userId="S::mboudjatat@spartaglobal.com::d23b3bd5-0cc1-42ca-8e2e-0b55fe307cef" providerId="AD" clId="Web-{766B8F28-B03F-4550-BE12-CDF3E597648D}" dt="2023-02-14T10:43:12.852" v="10" actId="1076"/>
          <ac:picMkLst>
            <pc:docMk/>
            <pc:sldMk cId="431820137" sldId="269"/>
            <ac:picMk id="3" creationId="{19935B27-4C17-925E-0A21-BF103D2EABA2}"/>
          </ac:picMkLst>
        </pc:picChg>
        <pc:picChg chg="del">
          <ac:chgData name="Mohamed Boudjatat" userId="S::mboudjatat@spartaglobal.com::d23b3bd5-0cc1-42ca-8e2e-0b55fe307cef" providerId="AD" clId="Web-{766B8F28-B03F-4550-BE12-CDF3E597648D}" dt="2023-02-14T10:42:50.320" v="0"/>
          <ac:picMkLst>
            <pc:docMk/>
            <pc:sldMk cId="431820137" sldId="269"/>
            <ac:picMk id="4" creationId="{6F01BAF3-FF4E-6525-68BE-DF590470974E}"/>
          </ac:picMkLst>
        </pc:picChg>
      </pc:sldChg>
    </pc:docChg>
  </pc:docChgLst>
  <pc:docChgLst>
    <pc:chgData name="Benas Tautvydas Jasilionis" userId="S::bjasilionis@spartaglobal.com::ecac31e2-e69b-4d1d-b454-46fd447f7ae8" providerId="AD" clId="Web-{F7E999EF-52EB-9E82-3F55-594B3C87460E}"/>
    <pc:docChg chg="addSld delSld modSld">
      <pc:chgData name="Benas Tautvydas Jasilionis" userId="S::bjasilionis@spartaglobal.com::ecac31e2-e69b-4d1d-b454-46fd447f7ae8" providerId="AD" clId="Web-{F7E999EF-52EB-9E82-3F55-594B3C87460E}" dt="2023-02-14T11:30:06.361" v="299" actId="20577"/>
      <pc:docMkLst>
        <pc:docMk/>
      </pc:docMkLst>
      <pc:sldChg chg="modSp">
        <pc:chgData name="Benas Tautvydas Jasilionis" userId="S::bjasilionis@spartaglobal.com::ecac31e2-e69b-4d1d-b454-46fd447f7ae8" providerId="AD" clId="Web-{F7E999EF-52EB-9E82-3F55-594B3C87460E}" dt="2023-02-14T11:28:31.701" v="202" actId="20577"/>
        <pc:sldMkLst>
          <pc:docMk/>
          <pc:sldMk cId="109857222" sldId="256"/>
        </pc:sldMkLst>
        <pc:spChg chg="mod">
          <ac:chgData name="Benas Tautvydas Jasilionis" userId="S::bjasilionis@spartaglobal.com::ecac31e2-e69b-4d1d-b454-46fd447f7ae8" providerId="AD" clId="Web-{F7E999EF-52EB-9E82-3F55-594B3C87460E}" dt="2023-02-14T11:28:31.701" v="20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Benas Tautvydas Jasilionis" userId="S::bjasilionis@spartaglobal.com::ecac31e2-e69b-4d1d-b454-46fd447f7ae8" providerId="AD" clId="Web-{F7E999EF-52EB-9E82-3F55-594B3C87460E}" dt="2023-02-14T10:05:07.612" v="0"/>
        <pc:sldMkLst>
          <pc:docMk/>
          <pc:sldMk cId="269434757" sldId="257"/>
        </pc:sldMkLst>
      </pc:sldChg>
      <pc:sldChg chg="new">
        <pc:chgData name="Benas Tautvydas Jasilionis" userId="S::bjasilionis@spartaglobal.com::ecac31e2-e69b-4d1d-b454-46fd447f7ae8" providerId="AD" clId="Web-{F7E999EF-52EB-9E82-3F55-594B3C87460E}" dt="2023-02-14T10:05:08.502" v="1"/>
        <pc:sldMkLst>
          <pc:docMk/>
          <pc:sldMk cId="4011841944" sldId="258"/>
        </pc:sldMkLst>
      </pc:sldChg>
      <pc:sldChg chg="new">
        <pc:chgData name="Benas Tautvydas Jasilionis" userId="S::bjasilionis@spartaglobal.com::ecac31e2-e69b-4d1d-b454-46fd447f7ae8" providerId="AD" clId="Web-{F7E999EF-52EB-9E82-3F55-594B3C87460E}" dt="2023-02-14T10:05:10.393" v="2"/>
        <pc:sldMkLst>
          <pc:docMk/>
          <pc:sldMk cId="2512488482" sldId="259"/>
        </pc:sldMkLst>
      </pc:sldChg>
      <pc:sldChg chg="new">
        <pc:chgData name="Benas Tautvydas Jasilionis" userId="S::bjasilionis@spartaglobal.com::ecac31e2-e69b-4d1d-b454-46fd447f7ae8" providerId="AD" clId="Web-{F7E999EF-52EB-9E82-3F55-594B3C87460E}" dt="2023-02-14T10:05:10.971" v="3"/>
        <pc:sldMkLst>
          <pc:docMk/>
          <pc:sldMk cId="36178988" sldId="260"/>
        </pc:sldMkLst>
      </pc:sldChg>
      <pc:sldChg chg="new">
        <pc:chgData name="Benas Tautvydas Jasilionis" userId="S::bjasilionis@spartaglobal.com::ecac31e2-e69b-4d1d-b454-46fd447f7ae8" providerId="AD" clId="Web-{F7E999EF-52EB-9E82-3F55-594B3C87460E}" dt="2023-02-14T10:05:11.690" v="4"/>
        <pc:sldMkLst>
          <pc:docMk/>
          <pc:sldMk cId="3877796979" sldId="261"/>
        </pc:sldMkLst>
      </pc:sldChg>
      <pc:sldChg chg="new">
        <pc:chgData name="Benas Tautvydas Jasilionis" userId="S::bjasilionis@spartaglobal.com::ecac31e2-e69b-4d1d-b454-46fd447f7ae8" providerId="AD" clId="Web-{F7E999EF-52EB-9E82-3F55-594B3C87460E}" dt="2023-02-14T10:05:12.331" v="5"/>
        <pc:sldMkLst>
          <pc:docMk/>
          <pc:sldMk cId="4157708944" sldId="262"/>
        </pc:sldMkLst>
      </pc:sldChg>
      <pc:sldChg chg="new">
        <pc:chgData name="Benas Tautvydas Jasilionis" userId="S::bjasilionis@spartaglobal.com::ecac31e2-e69b-4d1d-b454-46fd447f7ae8" providerId="AD" clId="Web-{F7E999EF-52EB-9E82-3F55-594B3C87460E}" dt="2023-02-14T10:05:13.034" v="6"/>
        <pc:sldMkLst>
          <pc:docMk/>
          <pc:sldMk cId="2484699149" sldId="263"/>
        </pc:sldMkLst>
      </pc:sldChg>
      <pc:sldChg chg="addSp delSp modSp new del">
        <pc:chgData name="Benas Tautvydas Jasilionis" userId="S::bjasilionis@spartaglobal.com::ecac31e2-e69b-4d1d-b454-46fd447f7ae8" providerId="AD" clId="Web-{F7E999EF-52EB-9E82-3F55-594B3C87460E}" dt="2023-02-14T10:15:46.966" v="37"/>
        <pc:sldMkLst>
          <pc:docMk/>
          <pc:sldMk cId="2006299587" sldId="264"/>
        </pc:sldMkLst>
        <pc:spChg chg="del">
          <ac:chgData name="Benas Tautvydas Jasilionis" userId="S::bjasilionis@spartaglobal.com::ecac31e2-e69b-4d1d-b454-46fd447f7ae8" providerId="AD" clId="Web-{F7E999EF-52EB-9E82-3F55-594B3C87460E}" dt="2023-02-14T10:08:46.516" v="11"/>
          <ac:spMkLst>
            <pc:docMk/>
            <pc:sldMk cId="2006299587" sldId="264"/>
            <ac:spMk id="2" creationId="{FBE26602-4287-DB86-2019-6F3DEEA8E906}"/>
          </ac:spMkLst>
        </pc:spChg>
        <pc:spChg chg="del">
          <ac:chgData name="Benas Tautvydas Jasilionis" userId="S::bjasilionis@spartaglobal.com::ecac31e2-e69b-4d1d-b454-46fd447f7ae8" providerId="AD" clId="Web-{F7E999EF-52EB-9E82-3F55-594B3C87460E}" dt="2023-02-14T10:08:47.392" v="12"/>
          <ac:spMkLst>
            <pc:docMk/>
            <pc:sldMk cId="2006299587" sldId="264"/>
            <ac:spMk id="3" creationId="{08B68791-DE7A-74FF-D139-C1F0F22CE6D6}"/>
          </ac:spMkLst>
        </pc:spChg>
        <pc:picChg chg="add del mod">
          <ac:chgData name="Benas Tautvydas Jasilionis" userId="S::bjasilionis@spartaglobal.com::ecac31e2-e69b-4d1d-b454-46fd447f7ae8" providerId="AD" clId="Web-{F7E999EF-52EB-9E82-3F55-594B3C87460E}" dt="2023-02-14T10:15:43.700" v="36"/>
          <ac:picMkLst>
            <pc:docMk/>
            <pc:sldMk cId="2006299587" sldId="264"/>
            <ac:picMk id="4" creationId="{33BA636D-3A32-59FC-1FF3-6FBAFBCF35D0}"/>
          </ac:picMkLst>
        </pc:picChg>
      </pc:sldChg>
      <pc:sldChg chg="new del">
        <pc:chgData name="Benas Tautvydas Jasilionis" userId="S::bjasilionis@spartaglobal.com::ecac31e2-e69b-4d1d-b454-46fd447f7ae8" providerId="AD" clId="Web-{F7E999EF-52EB-9E82-3F55-594B3C87460E}" dt="2023-02-14T11:15:50.769" v="59"/>
        <pc:sldMkLst>
          <pc:docMk/>
          <pc:sldMk cId="747816288" sldId="265"/>
        </pc:sldMkLst>
      </pc:sldChg>
      <pc:sldChg chg="new">
        <pc:chgData name="Benas Tautvydas Jasilionis" userId="S::bjasilionis@spartaglobal.com::ecac31e2-e69b-4d1d-b454-46fd447f7ae8" providerId="AD" clId="Web-{F7E999EF-52EB-9E82-3F55-594B3C87460E}" dt="2023-02-14T10:05:14.784" v="9"/>
        <pc:sldMkLst>
          <pc:docMk/>
          <pc:sldMk cId="2181673813" sldId="266"/>
        </pc:sldMkLst>
      </pc:sldChg>
      <pc:sldChg chg="new">
        <pc:chgData name="Benas Tautvydas Jasilionis" userId="S::bjasilionis@spartaglobal.com::ecac31e2-e69b-4d1d-b454-46fd447f7ae8" providerId="AD" clId="Web-{F7E999EF-52EB-9E82-3F55-594B3C87460E}" dt="2023-02-14T10:05:16.253" v="10"/>
        <pc:sldMkLst>
          <pc:docMk/>
          <pc:sldMk cId="1236793409" sldId="267"/>
        </pc:sldMkLst>
      </pc:sldChg>
      <pc:sldChg chg="addSp delSp modSp new">
        <pc:chgData name="Benas Tautvydas Jasilionis" userId="S::bjasilionis@spartaglobal.com::ecac31e2-e69b-4d1d-b454-46fd447f7ae8" providerId="AD" clId="Web-{F7E999EF-52EB-9E82-3F55-594B3C87460E}" dt="2023-02-14T11:27:59.356" v="170" actId="20577"/>
        <pc:sldMkLst>
          <pc:docMk/>
          <pc:sldMk cId="1322234514" sldId="268"/>
        </pc:sldMkLst>
        <pc:spChg chg="mod">
          <ac:chgData name="Benas Tautvydas Jasilionis" userId="S::bjasilionis@spartaglobal.com::ecac31e2-e69b-4d1d-b454-46fd447f7ae8" providerId="AD" clId="Web-{F7E999EF-52EB-9E82-3F55-594B3C87460E}" dt="2023-02-14T11:27:59.356" v="170" actId="20577"/>
          <ac:spMkLst>
            <pc:docMk/>
            <pc:sldMk cId="1322234514" sldId="268"/>
            <ac:spMk id="2" creationId="{475D45A6-8758-9F0E-877D-46DE04F498B6}"/>
          </ac:spMkLst>
        </pc:spChg>
        <pc:spChg chg="del">
          <ac:chgData name="Benas Tautvydas Jasilionis" userId="S::bjasilionis@spartaglobal.com::ecac31e2-e69b-4d1d-b454-46fd447f7ae8" providerId="AD" clId="Web-{F7E999EF-52EB-9E82-3F55-594B3C87460E}" dt="2023-02-14T10:16:01.873" v="39"/>
          <ac:spMkLst>
            <pc:docMk/>
            <pc:sldMk cId="1322234514" sldId="268"/>
            <ac:spMk id="3" creationId="{F935E130-432E-CCE5-3756-B47054423591}"/>
          </ac:spMkLst>
        </pc:spChg>
        <pc:picChg chg="add mod">
          <ac:chgData name="Benas Tautvydas Jasilionis" userId="S::bjasilionis@spartaglobal.com::ecac31e2-e69b-4d1d-b454-46fd447f7ae8" providerId="AD" clId="Web-{F7E999EF-52EB-9E82-3F55-594B3C87460E}" dt="2023-02-14T10:17:23.925" v="58" actId="14100"/>
          <ac:picMkLst>
            <pc:docMk/>
            <pc:sldMk cId="1322234514" sldId="268"/>
            <ac:picMk id="4" creationId="{8D42BFC0-6FC5-2B8F-53E9-C5DA11DA453B}"/>
          </ac:picMkLst>
        </pc:picChg>
      </pc:sldChg>
      <pc:sldChg chg="modSp new">
        <pc:chgData name="Benas Tautvydas Jasilionis" userId="S::bjasilionis@spartaglobal.com::ecac31e2-e69b-4d1d-b454-46fd447f7ae8" providerId="AD" clId="Web-{F7E999EF-52EB-9E82-3F55-594B3C87460E}" dt="2023-02-14T11:30:06.361" v="299" actId="20577"/>
        <pc:sldMkLst>
          <pc:docMk/>
          <pc:sldMk cId="709397609" sldId="271"/>
        </pc:sldMkLst>
        <pc:spChg chg="mod">
          <ac:chgData name="Benas Tautvydas Jasilionis" userId="S::bjasilionis@spartaglobal.com::ecac31e2-e69b-4d1d-b454-46fd447f7ae8" providerId="AD" clId="Web-{F7E999EF-52EB-9E82-3F55-594B3C87460E}" dt="2023-02-14T11:29:54.689" v="297" actId="1076"/>
          <ac:spMkLst>
            <pc:docMk/>
            <pc:sldMk cId="709397609" sldId="271"/>
            <ac:spMk id="2" creationId="{9CE4A730-933A-9260-3956-20C0DFC27FD7}"/>
          </ac:spMkLst>
        </pc:spChg>
        <pc:spChg chg="mod">
          <ac:chgData name="Benas Tautvydas Jasilionis" userId="S::bjasilionis@spartaglobal.com::ecac31e2-e69b-4d1d-b454-46fd447f7ae8" providerId="AD" clId="Web-{F7E999EF-52EB-9E82-3F55-594B3C87460E}" dt="2023-02-14T11:30:06.361" v="299" actId="20577"/>
          <ac:spMkLst>
            <pc:docMk/>
            <pc:sldMk cId="709397609" sldId="271"/>
            <ac:spMk id="3" creationId="{1BF32220-8B26-F932-C850-3A3B4F60DAFF}"/>
          </ac:spMkLst>
        </pc:spChg>
      </pc:sldChg>
    </pc:docChg>
  </pc:docChgLst>
  <pc:docChgLst>
    <pc:chgData name="James Cole" userId="S::jcole@spartaglobal.com::1dd7c4ed-6dc2-41d5-a884-2e24f76becc4" providerId="AD" clId="Web-{E6954140-8F91-45E4-BB57-F8499129C37A}"/>
    <pc:docChg chg="modSld">
      <pc:chgData name="James Cole" userId="S::jcole@spartaglobal.com::1dd7c4ed-6dc2-41d5-a884-2e24f76becc4" providerId="AD" clId="Web-{E6954140-8F91-45E4-BB57-F8499129C37A}" dt="2023-02-14T11:57:39.757" v="442" actId="20577"/>
      <pc:docMkLst>
        <pc:docMk/>
      </pc:docMkLst>
      <pc:sldChg chg="addSp delSp modSp">
        <pc:chgData name="James Cole" userId="S::jcole@spartaglobal.com::1dd7c4ed-6dc2-41d5-a884-2e24f76becc4" providerId="AD" clId="Web-{E6954140-8F91-45E4-BB57-F8499129C37A}" dt="2023-02-14T11:57:39.757" v="442" actId="20577"/>
        <pc:sldMkLst>
          <pc:docMk/>
          <pc:sldMk cId="269434757" sldId="257"/>
        </pc:sldMkLst>
        <pc:spChg chg="mod">
          <ac:chgData name="James Cole" userId="S::jcole@spartaglobal.com::1dd7c4ed-6dc2-41d5-a884-2e24f76becc4" providerId="AD" clId="Web-{E6954140-8F91-45E4-BB57-F8499129C37A}" dt="2023-02-14T10:21:53.743" v="57" actId="1076"/>
          <ac:spMkLst>
            <pc:docMk/>
            <pc:sldMk cId="269434757" sldId="257"/>
            <ac:spMk id="2" creationId="{68A31C07-A45A-5BA3-3AC1-E841F8485017}"/>
          </ac:spMkLst>
        </pc:spChg>
        <pc:spChg chg="del">
          <ac:chgData name="James Cole" userId="S::jcole@spartaglobal.com::1dd7c4ed-6dc2-41d5-a884-2e24f76becc4" providerId="AD" clId="Web-{E6954140-8F91-45E4-BB57-F8499129C37A}" dt="2023-02-14T10:21:14.555" v="52"/>
          <ac:spMkLst>
            <pc:docMk/>
            <pc:sldMk cId="269434757" sldId="257"/>
            <ac:spMk id="3" creationId="{A8AE574D-14CC-CF5A-8ECC-53D33B91EE6C}"/>
          </ac:spMkLst>
        </pc:spChg>
        <pc:spChg chg="add del mod">
          <ac:chgData name="James Cole" userId="S::jcole@spartaglobal.com::1dd7c4ed-6dc2-41d5-a884-2e24f76becc4" providerId="AD" clId="Web-{E6954140-8F91-45E4-BB57-F8499129C37A}" dt="2023-02-14T10:54:26.910" v="63"/>
          <ac:spMkLst>
            <pc:docMk/>
            <pc:sldMk cId="269434757" sldId="257"/>
            <ac:spMk id="5" creationId="{451607D8-7E8A-A4F1-D8D0-F775A470B02B}"/>
          </ac:spMkLst>
        </pc:spChg>
        <pc:spChg chg="add mod">
          <ac:chgData name="James Cole" userId="S::jcole@spartaglobal.com::1dd7c4ed-6dc2-41d5-a884-2e24f76becc4" providerId="AD" clId="Web-{E6954140-8F91-45E4-BB57-F8499129C37A}" dt="2023-02-14T11:57:39.757" v="442" actId="20577"/>
          <ac:spMkLst>
            <pc:docMk/>
            <pc:sldMk cId="269434757" sldId="257"/>
            <ac:spMk id="7" creationId="{E46E806D-9E15-F76E-BFD1-C05CE9EF3C54}"/>
          </ac:spMkLst>
        </pc:spChg>
        <pc:picChg chg="add del mod ord">
          <ac:chgData name="James Cole" userId="S::jcole@spartaglobal.com::1dd7c4ed-6dc2-41d5-a884-2e24f76becc4" providerId="AD" clId="Web-{E6954140-8F91-45E4-BB57-F8499129C37A}" dt="2023-02-14T10:50:57.889" v="62"/>
          <ac:picMkLst>
            <pc:docMk/>
            <pc:sldMk cId="269434757" sldId="257"/>
            <ac:picMk id="4" creationId="{8C810744-2A19-091A-EBCA-CE4139C3AB79}"/>
          </ac:picMkLst>
        </pc:picChg>
        <pc:picChg chg="add mod ord">
          <ac:chgData name="James Cole" userId="S::jcole@spartaglobal.com::1dd7c4ed-6dc2-41d5-a884-2e24f76becc4" providerId="AD" clId="Web-{E6954140-8F91-45E4-BB57-F8499129C37A}" dt="2023-02-14T10:54:37.036" v="66" actId="1076"/>
          <ac:picMkLst>
            <pc:docMk/>
            <pc:sldMk cId="269434757" sldId="257"/>
            <ac:picMk id="6" creationId="{25BCA487-FBA2-5DED-8B17-99BC2AC5D5A0}"/>
          </ac:picMkLst>
        </pc:picChg>
      </pc:sldChg>
      <pc:sldChg chg="addSp delSp modSp">
        <pc:chgData name="James Cole" userId="S::jcole@spartaglobal.com::1dd7c4ed-6dc2-41d5-a884-2e24f76becc4" providerId="AD" clId="Web-{E6954140-8F91-45E4-BB57-F8499129C37A}" dt="2023-02-14T10:24:14.202" v="60" actId="14100"/>
        <pc:sldMkLst>
          <pc:docMk/>
          <pc:sldMk cId="4011841944" sldId="258"/>
        </pc:sldMkLst>
        <pc:spChg chg="mod">
          <ac:chgData name="James Cole" userId="S::jcole@spartaglobal.com::1dd7c4ed-6dc2-41d5-a884-2e24f76becc4" providerId="AD" clId="Web-{E6954140-8F91-45E4-BB57-F8499129C37A}" dt="2023-02-14T10:14:05.258" v="51" actId="20577"/>
          <ac:spMkLst>
            <pc:docMk/>
            <pc:sldMk cId="4011841944" sldId="258"/>
            <ac:spMk id="2" creationId="{2FAC30BD-4C69-E0DF-858A-23BC2EBF169F}"/>
          </ac:spMkLst>
        </pc:spChg>
        <pc:spChg chg="del">
          <ac:chgData name="James Cole" userId="S::jcole@spartaglobal.com::1dd7c4ed-6dc2-41d5-a884-2e24f76becc4" providerId="AD" clId="Web-{E6954140-8F91-45E4-BB57-F8499129C37A}" dt="2023-02-14T10:24:08.764" v="58"/>
          <ac:spMkLst>
            <pc:docMk/>
            <pc:sldMk cId="4011841944" sldId="258"/>
            <ac:spMk id="3" creationId="{C8475F62-B89D-8EFC-7C3C-C94C02535723}"/>
          </ac:spMkLst>
        </pc:spChg>
        <pc:picChg chg="add mod ord">
          <ac:chgData name="James Cole" userId="S::jcole@spartaglobal.com::1dd7c4ed-6dc2-41d5-a884-2e24f76becc4" providerId="AD" clId="Web-{E6954140-8F91-45E4-BB57-F8499129C37A}" dt="2023-02-14T10:24:14.202" v="60" actId="14100"/>
          <ac:picMkLst>
            <pc:docMk/>
            <pc:sldMk cId="4011841944" sldId="258"/>
            <ac:picMk id="4" creationId="{F1EE4590-5047-999E-8C39-07A4CB966E03}"/>
          </ac:picMkLst>
        </pc:picChg>
      </pc:sldChg>
    </pc:docChg>
  </pc:docChgLst>
  <pc:docChgLst>
    <pc:chgData name="Zain Badshah" userId="S::zbadshah@spartaglobal.com::feca5c12-61a3-4db7-82d4-7fa8acdbdf16" providerId="AD" clId="Web-{75497A96-23B8-2365-8ED0-CE632875017E}"/>
    <pc:docChg chg="modSld">
      <pc:chgData name="Zain Badshah" userId="S::zbadshah@spartaglobal.com::feca5c12-61a3-4db7-82d4-7fa8acdbdf16" providerId="AD" clId="Web-{75497A96-23B8-2365-8ED0-CE632875017E}" dt="2023-02-14T10:32:59.564" v="41" actId="1076"/>
      <pc:docMkLst>
        <pc:docMk/>
      </pc:docMkLst>
      <pc:sldChg chg="modSp">
        <pc:chgData name="Zain Badshah" userId="S::zbadshah@spartaglobal.com::feca5c12-61a3-4db7-82d4-7fa8acdbdf16" providerId="AD" clId="Web-{75497A96-23B8-2365-8ED0-CE632875017E}" dt="2023-02-14T10:14:21.667" v="19" actId="20577"/>
        <pc:sldMkLst>
          <pc:docMk/>
          <pc:sldMk cId="109857222" sldId="256"/>
        </pc:sldMkLst>
        <pc:spChg chg="mod">
          <ac:chgData name="Zain Badshah" userId="S::zbadshah@spartaglobal.com::feca5c12-61a3-4db7-82d4-7fa8acdbdf16" providerId="AD" clId="Web-{75497A96-23B8-2365-8ED0-CE632875017E}" dt="2023-02-14T10:14:21.667" v="1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Zain Badshah" userId="S::zbadshah@spartaglobal.com::feca5c12-61a3-4db7-82d4-7fa8acdbdf16" providerId="AD" clId="Web-{75497A96-23B8-2365-8ED0-CE632875017E}" dt="2023-02-14T10:30:12.605" v="36" actId="1076"/>
        <pc:sldMkLst>
          <pc:docMk/>
          <pc:sldMk cId="36178988" sldId="260"/>
        </pc:sldMkLst>
        <pc:spChg chg="mod">
          <ac:chgData name="Zain Badshah" userId="S::zbadshah@spartaglobal.com::feca5c12-61a3-4db7-82d4-7fa8acdbdf16" providerId="AD" clId="Web-{75497A96-23B8-2365-8ED0-CE632875017E}" dt="2023-02-14T10:19:20.114" v="29" actId="20577"/>
          <ac:spMkLst>
            <pc:docMk/>
            <pc:sldMk cId="36178988" sldId="260"/>
            <ac:spMk id="2" creationId="{ACBB38A3-EB26-6495-DAC9-ABE104217455}"/>
          </ac:spMkLst>
        </pc:spChg>
        <pc:spChg chg="del">
          <ac:chgData name="Zain Badshah" userId="S::zbadshah@spartaglobal.com::feca5c12-61a3-4db7-82d4-7fa8acdbdf16" providerId="AD" clId="Web-{75497A96-23B8-2365-8ED0-CE632875017E}" dt="2023-02-14T10:19:08.114" v="27"/>
          <ac:spMkLst>
            <pc:docMk/>
            <pc:sldMk cId="36178988" sldId="260"/>
            <ac:spMk id="3" creationId="{CBB85A34-83E3-9EA4-3448-60A3B6653302}"/>
          </ac:spMkLst>
        </pc:spChg>
        <pc:picChg chg="add del mod">
          <ac:chgData name="Zain Badshah" userId="S::zbadshah@spartaglobal.com::feca5c12-61a3-4db7-82d4-7fa8acdbdf16" providerId="AD" clId="Web-{75497A96-23B8-2365-8ED0-CE632875017E}" dt="2023-02-14T10:29:56.276" v="31"/>
          <ac:picMkLst>
            <pc:docMk/>
            <pc:sldMk cId="36178988" sldId="260"/>
            <ac:picMk id="4" creationId="{51276397-DF64-77B8-4540-53352B4FA41A}"/>
          </ac:picMkLst>
        </pc:picChg>
        <pc:picChg chg="add mod">
          <ac:chgData name="Zain Badshah" userId="S::zbadshah@spartaglobal.com::feca5c12-61a3-4db7-82d4-7fa8acdbdf16" providerId="AD" clId="Web-{75497A96-23B8-2365-8ED0-CE632875017E}" dt="2023-02-14T10:30:12.605" v="36" actId="1076"/>
          <ac:picMkLst>
            <pc:docMk/>
            <pc:sldMk cId="36178988" sldId="260"/>
            <ac:picMk id="5" creationId="{03FEAE08-7518-F49C-3348-53E503CDB080}"/>
          </ac:picMkLst>
        </pc:picChg>
      </pc:sldChg>
      <pc:sldChg chg="addSp delSp modSp">
        <pc:chgData name="Zain Badshah" userId="S::zbadshah@spartaglobal.com::feca5c12-61a3-4db7-82d4-7fa8acdbdf16" providerId="AD" clId="Web-{75497A96-23B8-2365-8ED0-CE632875017E}" dt="2023-02-14T10:32:59.564" v="41" actId="1076"/>
        <pc:sldMkLst>
          <pc:docMk/>
          <pc:sldMk cId="3877796979" sldId="261"/>
        </pc:sldMkLst>
        <pc:spChg chg="mod">
          <ac:chgData name="Zain Badshah" userId="S::zbadshah@spartaglobal.com::feca5c12-61a3-4db7-82d4-7fa8acdbdf16" providerId="AD" clId="Web-{75497A96-23B8-2365-8ED0-CE632875017E}" dt="2023-02-14T10:18:39.597" v="23" actId="1076"/>
          <ac:spMkLst>
            <pc:docMk/>
            <pc:sldMk cId="3877796979" sldId="261"/>
            <ac:spMk id="2" creationId="{7231E968-297B-F593-3C3A-E24DB468FE80}"/>
          </ac:spMkLst>
        </pc:spChg>
        <pc:spChg chg="del">
          <ac:chgData name="Zain Badshah" userId="S::zbadshah@spartaglobal.com::feca5c12-61a3-4db7-82d4-7fa8acdbdf16" providerId="AD" clId="Web-{75497A96-23B8-2365-8ED0-CE632875017E}" dt="2023-02-14T10:18:43.550" v="24"/>
          <ac:spMkLst>
            <pc:docMk/>
            <pc:sldMk cId="3877796979" sldId="261"/>
            <ac:spMk id="3" creationId="{0D508411-9880-2057-B5B7-0D0B536E47A2}"/>
          </ac:spMkLst>
        </pc:spChg>
        <pc:picChg chg="add mod">
          <ac:chgData name="Zain Badshah" userId="S::zbadshah@spartaglobal.com::feca5c12-61a3-4db7-82d4-7fa8acdbdf16" providerId="AD" clId="Web-{75497A96-23B8-2365-8ED0-CE632875017E}" dt="2023-02-14T10:32:59.564" v="41" actId="1076"/>
          <ac:picMkLst>
            <pc:docMk/>
            <pc:sldMk cId="3877796979" sldId="261"/>
            <ac:picMk id="4" creationId="{B5C4D369-E467-2DD9-36F0-BD7DB3D4ABF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11236-F0FF-4FA6-A213-DCDD2E58C28B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22D67-33A3-4331-B1EB-DD07E46C6F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3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22D67-33A3-4331-B1EB-DD07E46C6F1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36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5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3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63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07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25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940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24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6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8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8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6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5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3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0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7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52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GB" sz="6000">
                <a:solidFill>
                  <a:schemeClr val="tx2"/>
                </a:solidFill>
              </a:rPr>
              <a:t>Cloud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>
                    <a:alpha val="80000"/>
                  </a:schemeClr>
                </a:solidFill>
              </a:rPr>
              <a:t>By: Benas Jasilionis , Zain Badshah , Mohamed, Iwan , Abubakar </a:t>
            </a:r>
            <a:r>
              <a:rPr lang="en-GB" err="1">
                <a:solidFill>
                  <a:schemeClr val="tx1">
                    <a:alpha val="80000"/>
                  </a:schemeClr>
                </a:solidFill>
              </a:rPr>
              <a:t>Shariffali</a:t>
            </a:r>
            <a:r>
              <a:rPr lang="en-GB">
                <a:solidFill>
                  <a:schemeClr val="tx1">
                    <a:alpha val="80000"/>
                  </a:schemeClr>
                </a:solidFill>
              </a:rPr>
              <a:t> , James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D45A6-8758-9F0E-877D-46DE04F49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8" y="-531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Types of cloud services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8D42BFC0-6FC5-2B8F-53E9-C5DA11DA4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985045"/>
            <a:ext cx="5909265" cy="549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3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EB595-A078-98CF-E8A1-70C4B6CC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31" y="162303"/>
            <a:ext cx="11083245" cy="1507067"/>
          </a:xfrm>
        </p:spPr>
        <p:txBody>
          <a:bodyPr>
            <a:normAutofit/>
          </a:bodyPr>
          <a:lstStyle/>
          <a:p>
            <a:r>
              <a:rPr lang="en-US"/>
              <a:t>	</a:t>
            </a:r>
            <a:r>
              <a:rPr lang="en-US" sz="3000"/>
              <a:t>operational expenditure vs capital expenditure</a:t>
            </a:r>
            <a:endParaRPr lang="en-US" sz="3000">
              <a:latin typeface="+mn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2" name="Picture 8" descr="Cloud, CapEx, and OpEx: Reframing the Conversation">
            <a:extLst>
              <a:ext uri="{FF2B5EF4-FFF2-40B4-BE49-F238E27FC236}">
                <a16:creationId xmlns:a16="http://schemas.microsoft.com/office/drawing/2014/main" id="{7B7682FF-5B12-6C10-D01A-8388F1D62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604" y="1612523"/>
            <a:ext cx="5889233" cy="357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2DDDBB-CB5A-C597-3D61-E9DAD8967F8C}"/>
              </a:ext>
            </a:extLst>
          </p:cNvPr>
          <p:cNvSpPr txBox="1"/>
          <p:nvPr/>
        </p:nvSpPr>
        <p:spPr>
          <a:xfrm>
            <a:off x="558491" y="3570435"/>
            <a:ext cx="3515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OpEx</a:t>
            </a:r>
            <a:r>
              <a:rPr lang="en-GB"/>
              <a:t> – Cost of day-to-day operations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FB9F2-9D94-9CF4-B6D9-5D670D163768}"/>
              </a:ext>
            </a:extLst>
          </p:cNvPr>
          <p:cNvSpPr txBox="1"/>
          <p:nvPr/>
        </p:nvSpPr>
        <p:spPr>
          <a:xfrm>
            <a:off x="558491" y="2266119"/>
            <a:ext cx="3515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CapEx</a:t>
            </a:r>
            <a:r>
              <a:rPr lang="en-GB"/>
              <a:t> – Costs of long-term investments</a:t>
            </a:r>
          </a:p>
        </p:txBody>
      </p:sp>
    </p:spTree>
    <p:extLst>
      <p:ext uri="{BB962C8B-B14F-4D97-AF65-F5344CB8AC3E}">
        <p14:creationId xmlns:p14="http://schemas.microsoft.com/office/powerpoint/2010/main" val="2181673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A210F-439D-C39C-C6BB-BA90D79C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EXAMPLES OF COMPANIES THAT USE THE CLOUD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2" name="Picture 4" descr="Netflix - Apps on Google Play">
            <a:extLst>
              <a:ext uri="{FF2B5EF4-FFF2-40B4-BE49-F238E27FC236}">
                <a16:creationId xmlns:a16="http://schemas.microsoft.com/office/drawing/2014/main" id="{EA808989-BA3A-2864-4BFE-2400364ED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78" y="205951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B7BE300-5445-26BC-7E5A-247AD839F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021" y="1621518"/>
            <a:ext cx="2143125" cy="2143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oca-Cola logo in transparent PNG and vectorized SVG formats">
            <a:extLst>
              <a:ext uri="{FF2B5EF4-FFF2-40B4-BE49-F238E27FC236}">
                <a16:creationId xmlns:a16="http://schemas.microsoft.com/office/drawing/2014/main" id="{F1EC0B63-C94C-E884-52D9-9D9E35D4E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389" y="4202642"/>
            <a:ext cx="2143125" cy="2143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ome - Epic Games">
            <a:extLst>
              <a:ext uri="{FF2B5EF4-FFF2-40B4-BE49-F238E27FC236}">
                <a16:creationId xmlns:a16="http://schemas.microsoft.com/office/drawing/2014/main" id="{2FC63025-2431-A8DB-853B-3FC388D13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405" b="97357" l="8969" r="90583">
                        <a14:foregroundMark x1="9491" y1="5738" x2="51570" y2="6608"/>
                        <a14:foregroundMark x1="8969" y1="5727" x2="9124" y2="5730"/>
                        <a14:foregroundMark x1="51570" y1="6608" x2="77130" y2="6167"/>
                        <a14:foregroundMark x1="77130" y1="6167" x2="76233" y2="33040"/>
                        <a14:foregroundMark x1="76233" y1="33040" x2="10314" y2="11894"/>
                        <a14:foregroundMark x1="10314" y1="11894" x2="10314" y2="73128"/>
                        <a14:foregroundMark x1="27373" y1="87842" x2="28700" y2="88987"/>
                        <a14:foregroundMark x1="10314" y1="73128" x2="25306" y2="86060"/>
                        <a14:foregroundMark x1="34850" y1="90749" x2="50224" y2="95154"/>
                        <a14:foregroundMark x1="31775" y1="89868" x2="34850" y2="90749"/>
                        <a14:foregroundMark x1="28700" y1="88987" x2="31775" y2="89868"/>
                        <a14:foregroundMark x1="50224" y1="95154" x2="73991" y2="85463"/>
                        <a14:foregroundMark x1="73991" y1="85463" x2="91031" y2="67841"/>
                        <a14:foregroundMark x1="91031" y1="67841" x2="89238" y2="13656"/>
                        <a14:foregroundMark x1="89238" y1="13656" x2="26009" y2="10573"/>
                        <a14:foregroundMark x1="26009" y1="10573" x2="58744" y2="19383"/>
                        <a14:foregroundMark x1="58744" y1="19383" x2="29148" y2="26872"/>
                        <a14:foregroundMark x1="29148" y1="26872" x2="64126" y2="33040"/>
                        <a14:foregroundMark x1="64126" y1="33040" x2="15695" y2="50661"/>
                        <a14:foregroundMark x1="15695" y1="50661" x2="50673" y2="35683"/>
                        <a14:foregroundMark x1="50673" y1="35683" x2="40359" y2="65639"/>
                        <a14:foregroundMark x1="40359" y1="65639" x2="39910" y2="32159"/>
                        <a14:foregroundMark x1="39910" y1="32159" x2="32287" y2="55507"/>
                        <a14:foregroundMark x1="32287" y1="55507" x2="46188" y2="74890"/>
                        <a14:foregroundMark x1="46188" y1="74890" x2="69955" y2="73568"/>
                        <a14:foregroundMark x1="69955" y1="73568" x2="63229" y2="61233"/>
                        <a14:foregroundMark x1="26906" y1="63436" x2="41704" y2="87225"/>
                        <a14:foregroundMark x1="41704" y1="87225" x2="64574" y2="85463"/>
                        <a14:foregroundMark x1="64574" y1="85463" x2="39910" y2="90749"/>
                        <a14:foregroundMark x1="39910" y1="90749" x2="65471" y2="84581"/>
                        <a14:foregroundMark x1="65471" y1="84581" x2="57848" y2="85903"/>
                        <a14:foregroundMark x1="50224" y1="97797" x2="52915" y2="93392"/>
                        <a14:foregroundMark x1="48430" y1="73128" x2="55605" y2="72247"/>
                        <a14:foregroundMark x1="45740" y1="62555" x2="49327" y2="68282"/>
                        <a14:foregroundMark x1="20058" y1="5727" x2="32287" y2="3084"/>
                        <a14:foregroundMark x1="15982" y1="6608" x2="20058" y2="5727"/>
                        <a14:foregroundMark x1="9865" y1="7930" x2="15982" y2="6608"/>
                        <a14:foregroundMark x1="32287" y1="3084" x2="79821" y2="5286"/>
                        <a14:foregroundMark x1="79821" y1="5286" x2="22870" y2="7048"/>
                        <a14:foregroundMark x1="22870" y1="7048" x2="49327" y2="5286"/>
                        <a14:foregroundMark x1="49327" y1="5286" x2="77578" y2="5727"/>
                        <a14:foregroundMark x1="77578" y1="5727" x2="73543" y2="4405"/>
                        <a14:foregroundMark x1="79372" y1="64317" x2="71749" y2="69163"/>
                        <a14:backgroundMark x1="8072" y1="8370" x2="8969" y2="7048"/>
                        <a14:backgroundMark x1="28700" y1="90308" x2="27354" y2="89868"/>
                        <a14:backgroundMark x1="29596" y1="90749" x2="29596" y2="90749"/>
                        <a14:backgroundMark x1="30942" y1="89868" x2="30942" y2="89868"/>
                        <a14:backgroundMark x1="8969" y1="6608" x2="8969" y2="6608"/>
                        <a14:backgroundMark x1="9417" y1="5727" x2="9417" y2="57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032" y="4450443"/>
            <a:ext cx="21240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Balance the risk and reward of the cloud | PublicTechnology.net">
            <a:extLst>
              <a:ext uri="{FF2B5EF4-FFF2-40B4-BE49-F238E27FC236}">
                <a16:creationId xmlns:a16="http://schemas.microsoft.com/office/drawing/2014/main" id="{358DA588-DB7B-8A3C-8BC1-D4837AD52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135" y="2498196"/>
            <a:ext cx="2857500" cy="157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79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EBE3-6E24-9308-C9B8-A3230666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2249"/>
            <a:ext cx="8534400" cy="1507067"/>
          </a:xfrm>
        </p:spPr>
        <p:txBody>
          <a:bodyPr/>
          <a:lstStyle/>
          <a:p>
            <a:r>
              <a:rPr lang="en-GB"/>
              <a:t>SUMMARY</a:t>
            </a:r>
          </a:p>
        </p:txBody>
      </p:sp>
      <p:pic>
        <p:nvPicPr>
          <p:cNvPr id="3074" name="Picture 2" descr="Learn The Top Cloud Computing Challenges, Risks &amp; Issues">
            <a:extLst>
              <a:ext uri="{FF2B5EF4-FFF2-40B4-BE49-F238E27FC236}">
                <a16:creationId xmlns:a16="http://schemas.microsoft.com/office/drawing/2014/main" id="{C7E495A1-9E5B-8267-3322-AF25FB3EE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1" y="1240971"/>
            <a:ext cx="6257214" cy="437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EDE9CC-0A85-8A73-5BDD-BA09E2C97369}"/>
              </a:ext>
            </a:extLst>
          </p:cNvPr>
          <p:cNvSpPr txBox="1"/>
          <p:nvPr/>
        </p:nvSpPr>
        <p:spPr>
          <a:xfrm>
            <a:off x="7391401" y="2921167"/>
            <a:ext cx="3211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85031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A730-933A-9260-3956-20C0DFC2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" y="3937"/>
            <a:ext cx="8534400" cy="1507067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32220-8B26-F932-C850-3A3B4F60D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0" y="1979428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en-US" sz="1600">
                <a:solidFill>
                  <a:schemeClr val="tx1"/>
                </a:solidFill>
              </a:rPr>
              <a:t>What is Cloud computing</a:t>
            </a:r>
          </a:p>
          <a:p>
            <a:pPr>
              <a:buClr>
                <a:srgbClr val="FFFFFF"/>
              </a:buClr>
            </a:pPr>
            <a:r>
              <a:rPr lang="en-US" sz="1600">
                <a:solidFill>
                  <a:schemeClr val="tx1"/>
                </a:solidFill>
              </a:rPr>
              <a:t>History of Cloud computing</a:t>
            </a:r>
          </a:p>
          <a:p>
            <a:pPr>
              <a:buClr>
                <a:srgbClr val="FFFFFF"/>
              </a:buClr>
            </a:pPr>
            <a:r>
              <a:rPr lang="en-US" sz="1600">
                <a:solidFill>
                  <a:schemeClr val="tx1"/>
                </a:solidFill>
              </a:rPr>
              <a:t>What are the benefit of Cloud computing</a:t>
            </a:r>
          </a:p>
          <a:p>
            <a:pPr>
              <a:buClr>
                <a:srgbClr val="FFFFFF"/>
              </a:buClr>
            </a:pPr>
            <a:r>
              <a:rPr lang="en-US" sz="1600">
                <a:solidFill>
                  <a:schemeClr val="tx1"/>
                </a:solidFill>
              </a:rPr>
              <a:t>Benefits of using the Cloud for business</a:t>
            </a:r>
          </a:p>
          <a:p>
            <a:pPr>
              <a:buClr>
                <a:srgbClr val="FFFFFF"/>
              </a:buClr>
            </a:pPr>
            <a:r>
              <a:rPr lang="en-US" sz="1600">
                <a:solidFill>
                  <a:schemeClr val="tx1"/>
                </a:solidFill>
              </a:rPr>
              <a:t>What is AWS</a:t>
            </a:r>
          </a:p>
          <a:p>
            <a:pPr>
              <a:buClr>
                <a:srgbClr val="FFFFFF"/>
              </a:buClr>
            </a:pPr>
            <a:r>
              <a:rPr lang="en-US" sz="1600">
                <a:solidFill>
                  <a:schemeClr val="tx1"/>
                </a:solidFill>
              </a:rPr>
              <a:t>Who are some of the other leaders in Cloud technology</a:t>
            </a:r>
          </a:p>
          <a:p>
            <a:pPr>
              <a:buClr>
                <a:srgbClr val="FFFFFF"/>
              </a:buClr>
            </a:pPr>
            <a:r>
              <a:rPr lang="en-US" sz="1600">
                <a:solidFill>
                  <a:schemeClr val="tx1"/>
                </a:solidFill>
              </a:rPr>
              <a:t>Different types of Cloud</a:t>
            </a:r>
          </a:p>
          <a:p>
            <a:pPr>
              <a:buClr>
                <a:srgbClr val="FFFFFF"/>
              </a:buClr>
            </a:pPr>
            <a:r>
              <a:rPr lang="en-US" sz="1600">
                <a:solidFill>
                  <a:schemeClr val="tx1"/>
                </a:solidFill>
              </a:rPr>
              <a:t>Types of Cloud services</a:t>
            </a:r>
          </a:p>
          <a:p>
            <a:pPr>
              <a:buClr>
                <a:srgbClr val="FFFFFF"/>
              </a:buClr>
            </a:pPr>
            <a:r>
              <a:rPr lang="en-US" sz="1600">
                <a:solidFill>
                  <a:schemeClr val="tx1"/>
                </a:solidFill>
              </a:rPr>
              <a:t>Operational expenditure VS Capital expenditure</a:t>
            </a:r>
          </a:p>
          <a:p>
            <a:pPr>
              <a:buClr>
                <a:srgbClr val="FFFFFF"/>
              </a:buClr>
            </a:pPr>
            <a:r>
              <a:rPr lang="en-US" sz="1600">
                <a:solidFill>
                  <a:schemeClr val="tx1"/>
                </a:solidFill>
              </a:rPr>
              <a:t>Examples of companies that use the Cloud</a:t>
            </a:r>
          </a:p>
          <a:p>
            <a:pPr>
              <a:buClr>
                <a:srgbClr val="FFFFFF"/>
              </a:buClr>
            </a:pPr>
            <a:r>
              <a:rPr lang="en-US" sz="1600">
                <a:solidFill>
                  <a:schemeClr val="tx1"/>
                </a:solidFill>
              </a:rPr>
              <a:t>Summary</a:t>
            </a:r>
          </a:p>
          <a:p>
            <a:pPr>
              <a:buClr>
                <a:srgbClr val="FFFFFF"/>
              </a:buClr>
            </a:pPr>
            <a:endParaRPr lang="en-US" sz="1600"/>
          </a:p>
          <a:p>
            <a:pPr marL="0" indent="0" algn="ctr">
              <a:buClr>
                <a:srgbClr val="FFFFFF"/>
              </a:buClr>
              <a:buNone/>
            </a:pPr>
            <a:endParaRPr lang="en-US" sz="1600"/>
          </a:p>
          <a:p>
            <a:pPr>
              <a:buClr>
                <a:srgbClr val="FFFFFF"/>
              </a:buClr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0939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31C07-A45A-5BA3-3AC1-E841F848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07" y="283347"/>
            <a:ext cx="8534400" cy="1507067"/>
          </a:xfrm>
        </p:spPr>
        <p:txBody>
          <a:bodyPr>
            <a:normAutofit/>
          </a:bodyPr>
          <a:lstStyle/>
          <a:p>
            <a:r>
              <a:rPr lang="en-US" err="1"/>
              <a:t>WHat</a:t>
            </a:r>
            <a:r>
              <a:rPr lang="en-US"/>
              <a:t> is cloud computing?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25BCA487-FBA2-5DED-8B17-99BC2AC5D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5452" y="1619254"/>
            <a:ext cx="6964662" cy="497644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6E806D-9E15-F76E-BFD1-C05CE9EF3C54}"/>
              </a:ext>
            </a:extLst>
          </p:cNvPr>
          <p:cNvSpPr txBox="1"/>
          <p:nvPr/>
        </p:nvSpPr>
        <p:spPr>
          <a:xfrm>
            <a:off x="403794" y="1634717"/>
            <a:ext cx="4187743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Cloud computing is the availability of computing resources over the internet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Datacenters are connected to end users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Wide variety of uses, in particular data storage where 60% of corporate data is now on the cloud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Benefits include economies of scale, reduced capital expenditure, security, scalability, reliability , productivity and speed.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Cloud computing also provides services to the internet of things (IoT)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C30BD-4C69-E0DF-858A-23BC2EBF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History of cloud computing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1EE4590-5047-999E-8C39-07A4CB966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5" y="1402679"/>
            <a:ext cx="11914553" cy="5031598"/>
          </a:xfrm>
        </p:spPr>
      </p:pic>
    </p:spTree>
    <p:extLst>
      <p:ext uri="{BB962C8B-B14F-4D97-AF65-F5344CB8AC3E}">
        <p14:creationId xmlns:p14="http://schemas.microsoft.com/office/powerpoint/2010/main" val="401184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46554-616C-4F79-DDD0-FF0A40D0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205844"/>
            <a:ext cx="10744200" cy="1507067"/>
          </a:xfrm>
        </p:spPr>
        <p:txBody>
          <a:bodyPr>
            <a:normAutofit/>
          </a:bodyPr>
          <a:lstStyle/>
          <a:p>
            <a:r>
              <a:rPr lang="en-US"/>
              <a:t>What are the benefits of cloud computing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4A8085DC-4977-9654-4AD9-2536889C2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36" y="1519706"/>
            <a:ext cx="9545780" cy="496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8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5F11E-F1F9-AE5A-7063-314A431F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77426"/>
            <a:ext cx="10806545" cy="1507067"/>
          </a:xfrm>
        </p:spPr>
        <p:txBody>
          <a:bodyPr>
            <a:normAutofit/>
          </a:bodyPr>
          <a:lstStyle/>
          <a:p>
            <a:r>
              <a:rPr lang="en-GB"/>
              <a:t>Benefits of using the cloud for a business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9935B27-4C17-925E-0A21-BF103D2EAB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45" r="-177" b="264"/>
          <a:stretch/>
        </p:blipFill>
        <p:spPr>
          <a:xfrm>
            <a:off x="1551709" y="1781347"/>
            <a:ext cx="9144024" cy="462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2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B38A3-EB26-6495-DAC9-ABE10421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What is AWS?</a:t>
            </a:r>
            <a:endParaRPr lang="en-US"/>
          </a:p>
          <a:p>
            <a:r>
              <a:rPr lang="en-US">
                <a:ea typeface="+mj-lt"/>
                <a:cs typeface="+mj-lt"/>
              </a:rPr>
              <a:t>History of AWS</a:t>
            </a:r>
            <a:endParaRPr lang="en-US"/>
          </a:p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5" descr="Shape&#10;&#10;Description automatically generated">
            <a:extLst>
              <a:ext uri="{FF2B5EF4-FFF2-40B4-BE49-F238E27FC236}">
                <a16:creationId xmlns:a16="http://schemas.microsoft.com/office/drawing/2014/main" id="{03FEAE08-7518-F49C-3348-53E503CDB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11" y="1777420"/>
            <a:ext cx="7755227" cy="434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1E968-297B-F593-3C3A-E24DB468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79" y="686327"/>
            <a:ext cx="10703983" cy="1231901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Who are some of the other leaders in Cloud technology?</a:t>
            </a:r>
            <a:endParaRPr lang="en-US"/>
          </a:p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B5C4D369-E467-2DD9-36F0-BD7DB3D4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148" y="1863144"/>
            <a:ext cx="7604973" cy="377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9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9992D-EA02-F0F9-8870-D68AFDD6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>
                <a:latin typeface="Calibri Light"/>
                <a:cs typeface="Calibri Light"/>
              </a:rPr>
              <a:t>Different types of cloud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AF2F97A-265E-B1A5-EB34-D19CF2478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2" y="2421582"/>
            <a:ext cx="4763860" cy="3191854"/>
          </a:xfrm>
          <a:prstGeom prst="rect">
            <a:avLst/>
          </a:prstGeom>
        </p:spPr>
      </p:pic>
      <p:pic>
        <p:nvPicPr>
          <p:cNvPr id="9" name="Picture 15" descr="Icon&#10;&#10;Description automatically generated">
            <a:extLst>
              <a:ext uri="{FF2B5EF4-FFF2-40B4-BE49-F238E27FC236}">
                <a16:creationId xmlns:a16="http://schemas.microsoft.com/office/drawing/2014/main" id="{0A16DEA8-C490-AE67-7C51-5993A5B65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418" y="1894114"/>
            <a:ext cx="2028825" cy="2028825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FA3DDEC2-8C08-1016-167B-E3452254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6566" y="3927021"/>
            <a:ext cx="2466975" cy="1847850"/>
          </a:xfrm>
          <a:prstGeom prst="rect">
            <a:avLst/>
          </a:prstGeom>
        </p:spPr>
      </p:pic>
      <p:pic>
        <p:nvPicPr>
          <p:cNvPr id="20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29EE9F0B-35B5-F9E0-E58E-87F872CE91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792" t="28352" r="28278" b="22222"/>
          <a:stretch/>
        </p:blipFill>
        <p:spPr>
          <a:xfrm>
            <a:off x="6585195" y="3926877"/>
            <a:ext cx="2292452" cy="179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0894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Slice</vt:lpstr>
      <vt:lpstr>Cloud computing</vt:lpstr>
      <vt:lpstr>Contents</vt:lpstr>
      <vt:lpstr>WHat is cloud computing?</vt:lpstr>
      <vt:lpstr>History of cloud computing</vt:lpstr>
      <vt:lpstr>What are the benefits of cloud computing</vt:lpstr>
      <vt:lpstr>Benefits of using the cloud for a business</vt:lpstr>
      <vt:lpstr>What is AWS? History of AWS </vt:lpstr>
      <vt:lpstr>Who are some of the other leaders in Cloud technology? </vt:lpstr>
      <vt:lpstr>Different types of cloud</vt:lpstr>
      <vt:lpstr>Types of cloud services</vt:lpstr>
      <vt:lpstr> operational expenditure vs capital expenditure</vt:lpstr>
      <vt:lpstr>EXAMPLES OF COMPANIES THAT USE THE CLOUD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2023-02-14T09:49:12Z</dcterms:created>
  <dcterms:modified xsi:type="dcterms:W3CDTF">2023-02-14T11:57:53Z</dcterms:modified>
</cp:coreProperties>
</file>