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 id="2147483756" r:id="rId2"/>
  </p:sldMasterIdLst>
  <p:notesMasterIdLst>
    <p:notesMasterId r:id="rId17"/>
  </p:notesMasterIdLst>
  <p:sldIdLst>
    <p:sldId id="274" r:id="rId3"/>
    <p:sldId id="271" r:id="rId4"/>
    <p:sldId id="272" r:id="rId5"/>
    <p:sldId id="275" r:id="rId6"/>
    <p:sldId id="309" r:id="rId7"/>
    <p:sldId id="310" r:id="rId8"/>
    <p:sldId id="284" r:id="rId9"/>
    <p:sldId id="283" r:id="rId10"/>
    <p:sldId id="325" r:id="rId11"/>
    <p:sldId id="311" r:id="rId12"/>
    <p:sldId id="312" r:id="rId13"/>
    <p:sldId id="313" r:id="rId14"/>
    <p:sldId id="324" r:id="rId15"/>
    <p:sldId id="30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30D7ACC-7A72-4103-83AA-6AA6FB1C88AA}">
          <p14:sldIdLst>
            <p14:sldId id="274"/>
          </p14:sldIdLst>
        </p14:section>
        <p14:section name="Untitled Section" id="{CAEB947B-7875-49F9-87F6-12269E537005}">
          <p14:sldIdLst>
            <p14:sldId id="271"/>
            <p14:sldId id="272"/>
            <p14:sldId id="275"/>
            <p14:sldId id="309"/>
            <p14:sldId id="310"/>
            <p14:sldId id="284"/>
            <p14:sldId id="283"/>
            <p14:sldId id="325"/>
            <p14:sldId id="311"/>
            <p14:sldId id="312"/>
            <p14:sldId id="313"/>
            <p14:sldId id="324"/>
            <p14:sldId id="304"/>
          </p14:sldIdLst>
        </p14:section>
      </p14:sectionLst>
    </p:ext>
    <p:ext uri="{EFAFB233-063F-42B5-8137-9DF3F51BA10A}">
      <p15:sldGuideLst xmlns:p15="http://schemas.microsoft.com/office/powerpoint/2012/main">
        <p15:guide id="1" pos="3840" userDrawn="1">
          <p15:clr>
            <a:srgbClr val="A4A3A4"/>
          </p15:clr>
        </p15:guide>
        <p15:guide id="2" orient="horz" pos="2160" userDrawn="1">
          <p15:clr>
            <a:srgbClr val="A4A3A4"/>
          </p15:clr>
        </p15:guide>
        <p15:guide id="3" pos="39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p:cViewPr varScale="1">
        <p:scale>
          <a:sx n="82" d="100"/>
          <a:sy n="82" d="100"/>
        </p:scale>
        <p:origin x="720" y="72"/>
      </p:cViewPr>
      <p:guideLst>
        <p:guide pos="3840"/>
        <p:guide orient="horz" pos="2160"/>
        <p:guide pos="39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ker almohtaseb" userId="aa21df6c05dd7913" providerId="LiveId" clId="{EFC598C4-2053-41D2-B6A3-A0D5278A4DD8}"/>
    <pc:docChg chg="undo custSel modSld sldOrd">
      <pc:chgData name="baker almohtaseb" userId="aa21df6c05dd7913" providerId="LiveId" clId="{EFC598C4-2053-41D2-B6A3-A0D5278A4DD8}" dt="2023-03-20T13:50:47.854" v="1381" actId="1076"/>
      <pc:docMkLst>
        <pc:docMk/>
      </pc:docMkLst>
      <pc:sldChg chg="modSp mod">
        <pc:chgData name="baker almohtaseb" userId="aa21df6c05dd7913" providerId="LiveId" clId="{EFC598C4-2053-41D2-B6A3-A0D5278A4DD8}" dt="2023-03-20T10:42:56.976" v="110" actId="20577"/>
        <pc:sldMkLst>
          <pc:docMk/>
          <pc:sldMk cId="3457616166" sldId="271"/>
        </pc:sldMkLst>
        <pc:spChg chg="mod">
          <ac:chgData name="baker almohtaseb" userId="aa21df6c05dd7913" providerId="LiveId" clId="{EFC598C4-2053-41D2-B6A3-A0D5278A4DD8}" dt="2023-03-20T10:42:56.976" v="110" actId="20577"/>
          <ac:spMkLst>
            <pc:docMk/>
            <pc:sldMk cId="3457616166" sldId="271"/>
            <ac:spMk id="2" creationId="{DE151489-8468-D48A-0F1C-8B002EF1A16F}"/>
          </ac:spMkLst>
        </pc:spChg>
      </pc:sldChg>
      <pc:sldChg chg="modSp mod">
        <pc:chgData name="baker almohtaseb" userId="aa21df6c05dd7913" providerId="LiveId" clId="{EFC598C4-2053-41D2-B6A3-A0D5278A4DD8}" dt="2023-03-20T10:38:31.767" v="108" actId="20577"/>
        <pc:sldMkLst>
          <pc:docMk/>
          <pc:sldMk cId="2576294180" sldId="275"/>
        </pc:sldMkLst>
        <pc:spChg chg="mod">
          <ac:chgData name="baker almohtaseb" userId="aa21df6c05dd7913" providerId="LiveId" clId="{EFC598C4-2053-41D2-B6A3-A0D5278A4DD8}" dt="2023-03-20T10:38:31.767" v="108" actId="20577"/>
          <ac:spMkLst>
            <pc:docMk/>
            <pc:sldMk cId="2576294180" sldId="275"/>
            <ac:spMk id="3" creationId="{79A001E1-14EC-A6AB-9A3C-D344F3A77C15}"/>
          </ac:spMkLst>
        </pc:spChg>
      </pc:sldChg>
      <pc:sldChg chg="modSp mod">
        <pc:chgData name="baker almohtaseb" userId="aa21df6c05dd7913" providerId="LiveId" clId="{EFC598C4-2053-41D2-B6A3-A0D5278A4DD8}" dt="2023-03-20T11:58:29.464" v="771" actId="20577"/>
        <pc:sldMkLst>
          <pc:docMk/>
          <pc:sldMk cId="2262232811" sldId="283"/>
        </pc:sldMkLst>
        <pc:spChg chg="mod">
          <ac:chgData name="baker almohtaseb" userId="aa21df6c05dd7913" providerId="LiveId" clId="{EFC598C4-2053-41D2-B6A3-A0D5278A4DD8}" dt="2023-03-20T11:58:29.464" v="771" actId="20577"/>
          <ac:spMkLst>
            <pc:docMk/>
            <pc:sldMk cId="2262232811" sldId="283"/>
            <ac:spMk id="3" creationId="{79A001E1-14EC-A6AB-9A3C-D344F3A77C15}"/>
          </ac:spMkLst>
        </pc:spChg>
      </pc:sldChg>
      <pc:sldChg chg="modSp mod ord">
        <pc:chgData name="baker almohtaseb" userId="aa21df6c05dd7913" providerId="LiveId" clId="{EFC598C4-2053-41D2-B6A3-A0D5278A4DD8}" dt="2023-03-20T11:44:26.166" v="625" actId="1076"/>
        <pc:sldMkLst>
          <pc:docMk/>
          <pc:sldMk cId="2297357827" sldId="284"/>
        </pc:sldMkLst>
        <pc:spChg chg="mod">
          <ac:chgData name="baker almohtaseb" userId="aa21df6c05dd7913" providerId="LiveId" clId="{EFC598C4-2053-41D2-B6A3-A0D5278A4DD8}" dt="2023-03-20T11:44:26.166" v="625" actId="1076"/>
          <ac:spMkLst>
            <pc:docMk/>
            <pc:sldMk cId="2297357827" sldId="284"/>
            <ac:spMk id="2" creationId="{16862FDF-F26C-A438-FB5E-BDE3E1103C98}"/>
          </ac:spMkLst>
        </pc:spChg>
        <pc:spChg chg="mod">
          <ac:chgData name="baker almohtaseb" userId="aa21df6c05dd7913" providerId="LiveId" clId="{EFC598C4-2053-41D2-B6A3-A0D5278A4DD8}" dt="2023-03-20T11:39:25.525" v="624" actId="20577"/>
          <ac:spMkLst>
            <pc:docMk/>
            <pc:sldMk cId="2297357827" sldId="284"/>
            <ac:spMk id="3" creationId="{79A001E1-14EC-A6AB-9A3C-D344F3A77C15}"/>
          </ac:spMkLst>
        </pc:spChg>
      </pc:sldChg>
      <pc:sldChg chg="modSp mod">
        <pc:chgData name="baker almohtaseb" userId="aa21df6c05dd7913" providerId="LiveId" clId="{EFC598C4-2053-41D2-B6A3-A0D5278A4DD8}" dt="2023-03-20T13:50:47.854" v="1381" actId="1076"/>
        <pc:sldMkLst>
          <pc:docMk/>
          <pc:sldMk cId="2226785799" sldId="304"/>
        </pc:sldMkLst>
        <pc:picChg chg="mod">
          <ac:chgData name="baker almohtaseb" userId="aa21df6c05dd7913" providerId="LiveId" clId="{EFC598C4-2053-41D2-B6A3-A0D5278A4DD8}" dt="2023-03-20T13:50:47.854" v="1381" actId="1076"/>
          <ac:picMkLst>
            <pc:docMk/>
            <pc:sldMk cId="2226785799" sldId="304"/>
            <ac:picMk id="4" creationId="{355E3832-4D2D-5F35-B476-CB4D25090F13}"/>
          </ac:picMkLst>
        </pc:picChg>
      </pc:sldChg>
      <pc:sldChg chg="modSp mod">
        <pc:chgData name="baker almohtaseb" userId="aa21df6c05dd7913" providerId="LiveId" clId="{EFC598C4-2053-41D2-B6A3-A0D5278A4DD8}" dt="2023-03-20T11:09:36.558" v="251" actId="1076"/>
        <pc:sldMkLst>
          <pc:docMk/>
          <pc:sldMk cId="3358438262" sldId="309"/>
        </pc:sldMkLst>
        <pc:spChg chg="mod">
          <ac:chgData name="baker almohtaseb" userId="aa21df6c05dd7913" providerId="LiveId" clId="{EFC598C4-2053-41D2-B6A3-A0D5278A4DD8}" dt="2023-03-20T11:09:36.558" v="251" actId="1076"/>
          <ac:spMkLst>
            <pc:docMk/>
            <pc:sldMk cId="3358438262" sldId="309"/>
            <ac:spMk id="2" creationId="{DFF43B54-FC16-0691-D766-614CECC922D0}"/>
          </ac:spMkLst>
        </pc:spChg>
      </pc:sldChg>
      <pc:sldChg chg="addSp delSp modSp mod">
        <pc:chgData name="baker almohtaseb" userId="aa21df6c05dd7913" providerId="LiveId" clId="{EFC598C4-2053-41D2-B6A3-A0D5278A4DD8}" dt="2023-03-20T11:29:14.541" v="431" actId="20577"/>
        <pc:sldMkLst>
          <pc:docMk/>
          <pc:sldMk cId="2982133009" sldId="310"/>
        </pc:sldMkLst>
        <pc:spChg chg="del mod">
          <ac:chgData name="baker almohtaseb" userId="aa21df6c05dd7913" providerId="LiveId" clId="{EFC598C4-2053-41D2-B6A3-A0D5278A4DD8}" dt="2023-03-20T11:01:10.628" v="212" actId="478"/>
          <ac:spMkLst>
            <pc:docMk/>
            <pc:sldMk cId="2982133009" sldId="310"/>
            <ac:spMk id="2" creationId="{A095CF62-3377-C489-C7CB-10B0872D1D50}"/>
          </ac:spMkLst>
        </pc:spChg>
        <pc:spChg chg="mod">
          <ac:chgData name="baker almohtaseb" userId="aa21df6c05dd7913" providerId="LiveId" clId="{EFC598C4-2053-41D2-B6A3-A0D5278A4DD8}" dt="2023-03-20T11:29:14.541" v="431" actId="20577"/>
          <ac:spMkLst>
            <pc:docMk/>
            <pc:sldMk cId="2982133009" sldId="310"/>
            <ac:spMk id="3" creationId="{C1376916-CCD9-F24F-4720-67A999C1C925}"/>
          </ac:spMkLst>
        </pc:spChg>
        <pc:spChg chg="add del mod">
          <ac:chgData name="baker almohtaseb" userId="aa21df6c05dd7913" providerId="LiveId" clId="{EFC598C4-2053-41D2-B6A3-A0D5278A4DD8}" dt="2023-03-20T11:01:13.933" v="215" actId="478"/>
          <ac:spMkLst>
            <pc:docMk/>
            <pc:sldMk cId="2982133009" sldId="310"/>
            <ac:spMk id="5" creationId="{1878C40D-EF71-5300-7E5D-27ECBAB8FD52}"/>
          </ac:spMkLst>
        </pc:spChg>
        <pc:spChg chg="add mod">
          <ac:chgData name="baker almohtaseb" userId="aa21df6c05dd7913" providerId="LiveId" clId="{EFC598C4-2053-41D2-B6A3-A0D5278A4DD8}" dt="2023-03-20T11:11:14.926" v="254" actId="113"/>
          <ac:spMkLst>
            <pc:docMk/>
            <pc:sldMk cId="2982133009" sldId="310"/>
            <ac:spMk id="6" creationId="{7D57AEF5-96BF-7B86-DC2A-2F2E9377BA8E}"/>
          </ac:spMkLst>
        </pc:spChg>
        <pc:spChg chg="add del">
          <ac:chgData name="baker almohtaseb" userId="aa21df6c05dd7913" providerId="LiveId" clId="{EFC598C4-2053-41D2-B6A3-A0D5278A4DD8}" dt="2023-03-20T11:24:57.265" v="367"/>
          <ac:spMkLst>
            <pc:docMk/>
            <pc:sldMk cId="2982133009" sldId="310"/>
            <ac:spMk id="7" creationId="{54D6F2F5-6A91-C2A2-8B0B-723FD068716A}"/>
          </ac:spMkLst>
        </pc:spChg>
        <pc:spChg chg="add del">
          <ac:chgData name="baker almohtaseb" userId="aa21df6c05dd7913" providerId="LiveId" clId="{EFC598C4-2053-41D2-B6A3-A0D5278A4DD8}" dt="2023-03-20T11:25:52.184" v="370" actId="478"/>
          <ac:spMkLst>
            <pc:docMk/>
            <pc:sldMk cId="2982133009" sldId="310"/>
            <ac:spMk id="8" creationId="{9CAACB87-36BA-F838-C0EE-B5371350B94E}"/>
          </ac:spMkLst>
        </pc:spChg>
      </pc:sldChg>
      <pc:sldChg chg="addSp modSp mod ord">
        <pc:chgData name="baker almohtaseb" userId="aa21df6c05dd7913" providerId="LiveId" clId="{EFC598C4-2053-41D2-B6A3-A0D5278A4DD8}" dt="2023-03-20T12:57:25.717" v="1031" actId="113"/>
        <pc:sldMkLst>
          <pc:docMk/>
          <pc:sldMk cId="619475895" sldId="311"/>
        </pc:sldMkLst>
        <pc:spChg chg="mod">
          <ac:chgData name="baker almohtaseb" userId="aa21df6c05dd7913" providerId="LiveId" clId="{EFC598C4-2053-41D2-B6A3-A0D5278A4DD8}" dt="2023-03-20T12:57:25.717" v="1031" actId="113"/>
          <ac:spMkLst>
            <pc:docMk/>
            <pc:sldMk cId="619475895" sldId="311"/>
            <ac:spMk id="2" creationId="{B9EF46C9-A02C-75D0-B1E5-65E1D1A01719}"/>
          </ac:spMkLst>
        </pc:spChg>
        <pc:spChg chg="mod">
          <ac:chgData name="baker almohtaseb" userId="aa21df6c05dd7913" providerId="LiveId" clId="{EFC598C4-2053-41D2-B6A3-A0D5278A4DD8}" dt="2023-03-20T11:55:25.827" v="764" actId="20577"/>
          <ac:spMkLst>
            <pc:docMk/>
            <pc:sldMk cId="619475895" sldId="311"/>
            <ac:spMk id="3" creationId="{88F63094-7E32-A6F8-E978-AF67FA4108F2}"/>
          </ac:spMkLst>
        </pc:spChg>
        <pc:spChg chg="add mod">
          <ac:chgData name="baker almohtaseb" userId="aa21df6c05dd7913" providerId="LiveId" clId="{EFC598C4-2053-41D2-B6A3-A0D5278A4DD8}" dt="2023-03-20T12:07:29.042" v="823" actId="1076"/>
          <ac:spMkLst>
            <pc:docMk/>
            <pc:sldMk cId="619475895" sldId="311"/>
            <ac:spMk id="6" creationId="{DD7139DC-20D8-0FDC-A3E6-344ED331BE9B}"/>
          </ac:spMkLst>
        </pc:spChg>
        <pc:picChg chg="add mod">
          <ac:chgData name="baker almohtaseb" userId="aa21df6c05dd7913" providerId="LiveId" clId="{EFC598C4-2053-41D2-B6A3-A0D5278A4DD8}" dt="2023-03-20T12:07:17.087" v="822" actId="1076"/>
          <ac:picMkLst>
            <pc:docMk/>
            <pc:sldMk cId="619475895" sldId="311"/>
            <ac:picMk id="5" creationId="{F7E752C8-93A5-F051-09A7-6F20BF1143E1}"/>
          </ac:picMkLst>
        </pc:picChg>
      </pc:sldChg>
      <pc:sldChg chg="addSp delSp modSp mod">
        <pc:chgData name="baker almohtaseb" userId="aa21df6c05dd7913" providerId="LiveId" clId="{EFC598C4-2053-41D2-B6A3-A0D5278A4DD8}" dt="2023-03-20T13:48:31.362" v="1380" actId="20577"/>
        <pc:sldMkLst>
          <pc:docMk/>
          <pc:sldMk cId="594693468" sldId="312"/>
        </pc:sldMkLst>
        <pc:spChg chg="mod">
          <ac:chgData name="baker almohtaseb" userId="aa21df6c05dd7913" providerId="LiveId" clId="{EFC598C4-2053-41D2-B6A3-A0D5278A4DD8}" dt="2023-03-20T13:10:07.555" v="1053" actId="113"/>
          <ac:spMkLst>
            <pc:docMk/>
            <pc:sldMk cId="594693468" sldId="312"/>
            <ac:spMk id="2" creationId="{4ACE4660-78DB-628A-535B-41D1E67EBDE9}"/>
          </ac:spMkLst>
        </pc:spChg>
        <pc:spChg chg="del mod">
          <ac:chgData name="baker almohtaseb" userId="aa21df6c05dd7913" providerId="LiveId" clId="{EFC598C4-2053-41D2-B6A3-A0D5278A4DD8}" dt="2023-03-20T13:11:26.143" v="1056" actId="931"/>
          <ac:spMkLst>
            <pc:docMk/>
            <pc:sldMk cId="594693468" sldId="312"/>
            <ac:spMk id="3" creationId="{78CF24E6-6896-FB97-B48F-A397A03ED9FE}"/>
          </ac:spMkLst>
        </pc:spChg>
        <pc:spChg chg="add mod">
          <ac:chgData name="baker almohtaseb" userId="aa21df6c05dd7913" providerId="LiveId" clId="{EFC598C4-2053-41D2-B6A3-A0D5278A4DD8}" dt="2023-03-20T13:48:31.362" v="1380" actId="20577"/>
          <ac:spMkLst>
            <pc:docMk/>
            <pc:sldMk cId="594693468" sldId="312"/>
            <ac:spMk id="10" creationId="{8D4CEB6A-E1A9-9E34-D61A-E60E9281FB53}"/>
          </ac:spMkLst>
        </pc:spChg>
        <pc:picChg chg="add mod">
          <ac:chgData name="baker almohtaseb" userId="aa21df6c05dd7913" providerId="LiveId" clId="{EFC598C4-2053-41D2-B6A3-A0D5278A4DD8}" dt="2023-03-20T13:15:07.126" v="1074" actId="1076"/>
          <ac:picMkLst>
            <pc:docMk/>
            <pc:sldMk cId="594693468" sldId="312"/>
            <ac:picMk id="5" creationId="{F79CA7BA-CA40-4B8B-EF9E-83CDEB9D2A4F}"/>
          </ac:picMkLst>
        </pc:picChg>
        <pc:picChg chg="add mod">
          <ac:chgData name="baker almohtaseb" userId="aa21df6c05dd7913" providerId="LiveId" clId="{EFC598C4-2053-41D2-B6A3-A0D5278A4DD8}" dt="2023-03-20T13:15:03.482" v="1072" actId="14100"/>
          <ac:picMkLst>
            <pc:docMk/>
            <pc:sldMk cId="594693468" sldId="312"/>
            <ac:picMk id="7" creationId="{9DD76F39-7D7F-9425-AEA4-336133EFFF1D}"/>
          </ac:picMkLst>
        </pc:picChg>
        <pc:picChg chg="add mod">
          <ac:chgData name="baker almohtaseb" userId="aa21df6c05dd7913" providerId="LiveId" clId="{EFC598C4-2053-41D2-B6A3-A0D5278A4DD8}" dt="2023-03-20T13:15:33.445" v="1079" actId="14100"/>
          <ac:picMkLst>
            <pc:docMk/>
            <pc:sldMk cId="594693468" sldId="312"/>
            <ac:picMk id="9" creationId="{A508C4AD-66D8-5FC0-0652-F03F321E0CA1}"/>
          </ac:picMkLst>
        </pc:picChg>
      </pc:sldChg>
      <pc:sldChg chg="addSp delSp modSp mod">
        <pc:chgData name="baker almohtaseb" userId="aa21df6c05dd7913" providerId="LiveId" clId="{EFC598C4-2053-41D2-B6A3-A0D5278A4DD8}" dt="2023-03-20T12:24:33.358" v="1015" actId="20577"/>
        <pc:sldMkLst>
          <pc:docMk/>
          <pc:sldMk cId="2537462365" sldId="312"/>
        </pc:sldMkLst>
        <pc:spChg chg="mod">
          <ac:chgData name="baker almohtaseb" userId="aa21df6c05dd7913" providerId="LiveId" clId="{EFC598C4-2053-41D2-B6A3-A0D5278A4DD8}" dt="2023-03-20T12:13:13.256" v="844" actId="20577"/>
          <ac:spMkLst>
            <pc:docMk/>
            <pc:sldMk cId="2537462365" sldId="312"/>
            <ac:spMk id="2" creationId="{CEF5AD9D-4BA7-6895-A9CB-2A12809DF789}"/>
          </ac:spMkLst>
        </pc:spChg>
        <pc:spChg chg="del mod">
          <ac:chgData name="baker almohtaseb" userId="aa21df6c05dd7913" providerId="LiveId" clId="{EFC598C4-2053-41D2-B6A3-A0D5278A4DD8}" dt="2023-03-20T12:12:14.202" v="824" actId="478"/>
          <ac:spMkLst>
            <pc:docMk/>
            <pc:sldMk cId="2537462365" sldId="312"/>
            <ac:spMk id="3" creationId="{344F1199-2946-E87A-ADC8-EF288F96F8E8}"/>
          </ac:spMkLst>
        </pc:spChg>
        <pc:spChg chg="add mod">
          <ac:chgData name="baker almohtaseb" userId="aa21df6c05dd7913" providerId="LiveId" clId="{EFC598C4-2053-41D2-B6A3-A0D5278A4DD8}" dt="2023-03-20T12:24:33.358" v="1015" actId="20577"/>
          <ac:spMkLst>
            <pc:docMk/>
            <pc:sldMk cId="2537462365" sldId="312"/>
            <ac:spMk id="5" creationId="{B233A77D-249D-712D-1E04-4C90E844DB86}"/>
          </ac:spMkLst>
        </pc:spChg>
      </pc:sldChg>
      <pc:sldChg chg="addSp delSp modSp mod">
        <pc:chgData name="baker almohtaseb" userId="aa21df6c05dd7913" providerId="LiveId" clId="{EFC598C4-2053-41D2-B6A3-A0D5278A4DD8}" dt="2023-03-20T13:24:31.788" v="1226" actId="20577"/>
        <pc:sldMkLst>
          <pc:docMk/>
          <pc:sldMk cId="100988358" sldId="313"/>
        </pc:sldMkLst>
        <pc:spChg chg="mod">
          <ac:chgData name="baker almohtaseb" userId="aa21df6c05dd7913" providerId="LiveId" clId="{EFC598C4-2053-41D2-B6A3-A0D5278A4DD8}" dt="2023-03-20T13:17:29.221" v="1080"/>
          <ac:spMkLst>
            <pc:docMk/>
            <pc:sldMk cId="100988358" sldId="313"/>
            <ac:spMk id="2" creationId="{9508EC3B-090F-A4C5-BBF2-DF78F1C3124A}"/>
          </ac:spMkLst>
        </pc:spChg>
        <pc:spChg chg="del mod">
          <ac:chgData name="baker almohtaseb" userId="aa21df6c05dd7913" providerId="LiveId" clId="{EFC598C4-2053-41D2-B6A3-A0D5278A4DD8}" dt="2023-03-20T13:19:27.456" v="1082" actId="931"/>
          <ac:spMkLst>
            <pc:docMk/>
            <pc:sldMk cId="100988358" sldId="313"/>
            <ac:spMk id="3" creationId="{6E841C47-6F23-773F-C172-FB09745CC3CA}"/>
          </ac:spMkLst>
        </pc:spChg>
        <pc:spChg chg="add del mod">
          <ac:chgData name="baker almohtaseb" userId="aa21df6c05dd7913" providerId="LiveId" clId="{EFC598C4-2053-41D2-B6A3-A0D5278A4DD8}" dt="2023-03-20T13:21:15.340" v="1093"/>
          <ac:spMkLst>
            <pc:docMk/>
            <pc:sldMk cId="100988358" sldId="313"/>
            <ac:spMk id="6" creationId="{D39F82AC-1D11-7C9D-791D-4F95F10B7DA8}"/>
          </ac:spMkLst>
        </pc:spChg>
        <pc:spChg chg="add mod">
          <ac:chgData name="baker almohtaseb" userId="aa21df6c05dd7913" providerId="LiveId" clId="{EFC598C4-2053-41D2-B6A3-A0D5278A4DD8}" dt="2023-03-20T13:24:31.788" v="1226" actId="20577"/>
          <ac:spMkLst>
            <pc:docMk/>
            <pc:sldMk cId="100988358" sldId="313"/>
            <ac:spMk id="7" creationId="{7014E3AC-9BA7-6689-B352-EE805BC82561}"/>
          </ac:spMkLst>
        </pc:spChg>
        <pc:picChg chg="add mod">
          <ac:chgData name="baker almohtaseb" userId="aa21df6c05dd7913" providerId="LiveId" clId="{EFC598C4-2053-41D2-B6A3-A0D5278A4DD8}" dt="2023-03-20T13:20:48.933" v="1088" actId="1076"/>
          <ac:picMkLst>
            <pc:docMk/>
            <pc:sldMk cId="100988358" sldId="313"/>
            <ac:picMk id="5" creationId="{82A051DF-63AC-B87B-E17B-29FB53280760}"/>
          </ac:picMkLst>
        </pc:picChg>
      </pc:sldChg>
    </pc:docChg>
  </pc:docChgLst>
  <pc:docChgLst>
    <pc:chgData name="Mohammad Abu-Alinain" userId="4a3deedb5d414687" providerId="LiveId" clId="{4A8CFFCD-865A-4E9D-B030-CBC6A5D7E618}"/>
    <pc:docChg chg="undo custSel addSld delSld modSld modSection">
      <pc:chgData name="Mohammad Abu-Alinain" userId="4a3deedb5d414687" providerId="LiveId" clId="{4A8CFFCD-865A-4E9D-B030-CBC6A5D7E618}" dt="2023-03-20T13:49:43.965" v="259" actId="20577"/>
      <pc:docMkLst>
        <pc:docMk/>
      </pc:docMkLst>
      <pc:sldChg chg="modSp mod">
        <pc:chgData name="Mohammad Abu-Alinain" userId="4a3deedb5d414687" providerId="LiveId" clId="{4A8CFFCD-865A-4E9D-B030-CBC6A5D7E618}" dt="2023-03-20T10:37:43.183" v="37" actId="27636"/>
        <pc:sldMkLst>
          <pc:docMk/>
          <pc:sldMk cId="3457616166" sldId="271"/>
        </pc:sldMkLst>
        <pc:spChg chg="mod">
          <ac:chgData name="Mohammad Abu-Alinain" userId="4a3deedb5d414687" providerId="LiveId" clId="{4A8CFFCD-865A-4E9D-B030-CBC6A5D7E618}" dt="2023-03-20T10:37:43.183" v="37" actId="27636"/>
          <ac:spMkLst>
            <pc:docMk/>
            <pc:sldMk cId="3457616166" sldId="271"/>
            <ac:spMk id="2" creationId="{DE151489-8468-D48A-0F1C-8B002EF1A16F}"/>
          </ac:spMkLst>
        </pc:spChg>
      </pc:sldChg>
      <pc:sldChg chg="modSp mod">
        <pc:chgData name="Mohammad Abu-Alinain" userId="4a3deedb5d414687" providerId="LiveId" clId="{4A8CFFCD-865A-4E9D-B030-CBC6A5D7E618}" dt="2023-03-20T10:38:07.216" v="38" actId="2710"/>
        <pc:sldMkLst>
          <pc:docMk/>
          <pc:sldMk cId="1930417923" sldId="272"/>
        </pc:sldMkLst>
        <pc:spChg chg="mod">
          <ac:chgData name="Mohammad Abu-Alinain" userId="4a3deedb5d414687" providerId="LiveId" clId="{4A8CFFCD-865A-4E9D-B030-CBC6A5D7E618}" dt="2023-03-20T10:38:07.216" v="38" actId="2710"/>
          <ac:spMkLst>
            <pc:docMk/>
            <pc:sldMk cId="1930417923" sldId="272"/>
            <ac:spMk id="3" creationId="{814D952A-8858-F367-F942-DAC084019CAB}"/>
          </ac:spMkLst>
        </pc:spChg>
      </pc:sldChg>
      <pc:sldChg chg="addSp modSp mod">
        <pc:chgData name="Mohammad Abu-Alinain" userId="4a3deedb5d414687" providerId="LiveId" clId="{4A8CFFCD-865A-4E9D-B030-CBC6A5D7E618}" dt="2023-03-20T12:55:44.359" v="203" actId="1076"/>
        <pc:sldMkLst>
          <pc:docMk/>
          <pc:sldMk cId="3467369488" sldId="274"/>
        </pc:sldMkLst>
        <pc:picChg chg="add mod">
          <ac:chgData name="Mohammad Abu-Alinain" userId="4a3deedb5d414687" providerId="LiveId" clId="{4A8CFFCD-865A-4E9D-B030-CBC6A5D7E618}" dt="2023-03-20T12:55:44.359" v="203" actId="1076"/>
          <ac:picMkLst>
            <pc:docMk/>
            <pc:sldMk cId="3467369488" sldId="274"/>
            <ac:picMk id="4" creationId="{4E3F916C-0A59-4E3C-82F7-FB5840C0275B}"/>
          </ac:picMkLst>
        </pc:picChg>
      </pc:sldChg>
      <pc:sldChg chg="modSp mod">
        <pc:chgData name="Mohammad Abu-Alinain" userId="4a3deedb5d414687" providerId="LiveId" clId="{4A8CFFCD-865A-4E9D-B030-CBC6A5D7E618}" dt="2023-03-20T10:38:44.867" v="39" actId="2710"/>
        <pc:sldMkLst>
          <pc:docMk/>
          <pc:sldMk cId="2576294180" sldId="275"/>
        </pc:sldMkLst>
        <pc:spChg chg="mod">
          <ac:chgData name="Mohammad Abu-Alinain" userId="4a3deedb5d414687" providerId="LiveId" clId="{4A8CFFCD-865A-4E9D-B030-CBC6A5D7E618}" dt="2023-03-20T10:38:44.867" v="39" actId="2710"/>
          <ac:spMkLst>
            <pc:docMk/>
            <pc:sldMk cId="2576294180" sldId="275"/>
            <ac:spMk id="3" creationId="{79A001E1-14EC-A6AB-9A3C-D344F3A77C15}"/>
          </ac:spMkLst>
        </pc:spChg>
      </pc:sldChg>
      <pc:sldChg chg="del">
        <pc:chgData name="Mohammad Abu-Alinain" userId="4a3deedb5d414687" providerId="LiveId" clId="{4A8CFFCD-865A-4E9D-B030-CBC6A5D7E618}" dt="2023-03-20T10:32:26.011" v="3" actId="47"/>
        <pc:sldMkLst>
          <pc:docMk/>
          <pc:sldMk cId="2336390785" sldId="277"/>
        </pc:sldMkLst>
      </pc:sldChg>
      <pc:sldChg chg="modSp del mod">
        <pc:chgData name="Mohammad Abu-Alinain" userId="4a3deedb5d414687" providerId="LiveId" clId="{4A8CFFCD-865A-4E9D-B030-CBC6A5D7E618}" dt="2023-03-20T10:32:28.813" v="4" actId="47"/>
        <pc:sldMkLst>
          <pc:docMk/>
          <pc:sldMk cId="1758216393" sldId="278"/>
        </pc:sldMkLst>
        <pc:spChg chg="mod">
          <ac:chgData name="Mohammad Abu-Alinain" userId="4a3deedb5d414687" providerId="LiveId" clId="{4A8CFFCD-865A-4E9D-B030-CBC6A5D7E618}" dt="2023-03-20T10:32:17.196" v="0" actId="21"/>
          <ac:spMkLst>
            <pc:docMk/>
            <pc:sldMk cId="1758216393" sldId="278"/>
            <ac:spMk id="3" creationId="{79A001E1-14EC-A6AB-9A3C-D344F3A77C15}"/>
          </ac:spMkLst>
        </pc:spChg>
      </pc:sldChg>
      <pc:sldChg chg="del">
        <pc:chgData name="Mohammad Abu-Alinain" userId="4a3deedb5d414687" providerId="LiveId" clId="{4A8CFFCD-865A-4E9D-B030-CBC6A5D7E618}" dt="2023-03-20T10:32:30.266" v="5" actId="47"/>
        <pc:sldMkLst>
          <pc:docMk/>
          <pc:sldMk cId="922489468" sldId="280"/>
        </pc:sldMkLst>
      </pc:sldChg>
      <pc:sldChg chg="modSp del mod">
        <pc:chgData name="Mohammad Abu-Alinain" userId="4a3deedb5d414687" providerId="LiveId" clId="{4A8CFFCD-865A-4E9D-B030-CBC6A5D7E618}" dt="2023-03-20T10:45:27.749" v="70" actId="47"/>
        <pc:sldMkLst>
          <pc:docMk/>
          <pc:sldMk cId="3629597131" sldId="281"/>
        </pc:sldMkLst>
        <pc:spChg chg="mod">
          <ac:chgData name="Mohammad Abu-Alinain" userId="4a3deedb5d414687" providerId="LiveId" clId="{4A8CFFCD-865A-4E9D-B030-CBC6A5D7E618}" dt="2023-03-20T10:45:11.031" v="66" actId="21"/>
          <ac:spMkLst>
            <pc:docMk/>
            <pc:sldMk cId="3629597131" sldId="281"/>
            <ac:spMk id="3" creationId="{79A001E1-14EC-A6AB-9A3C-D344F3A77C15}"/>
          </ac:spMkLst>
        </pc:spChg>
      </pc:sldChg>
      <pc:sldChg chg="modSp mod">
        <pc:chgData name="Mohammad Abu-Alinain" userId="4a3deedb5d414687" providerId="LiveId" clId="{4A8CFFCD-865A-4E9D-B030-CBC6A5D7E618}" dt="2023-03-20T11:59:01.788" v="163" actId="20578"/>
        <pc:sldMkLst>
          <pc:docMk/>
          <pc:sldMk cId="2262232811" sldId="283"/>
        </pc:sldMkLst>
        <pc:spChg chg="mod">
          <ac:chgData name="Mohammad Abu-Alinain" userId="4a3deedb5d414687" providerId="LiveId" clId="{4A8CFFCD-865A-4E9D-B030-CBC6A5D7E618}" dt="2023-03-20T11:59:01.788" v="163" actId="20578"/>
          <ac:spMkLst>
            <pc:docMk/>
            <pc:sldMk cId="2262232811" sldId="283"/>
            <ac:spMk id="3" creationId="{79A001E1-14EC-A6AB-9A3C-D344F3A77C15}"/>
          </ac:spMkLst>
        </pc:spChg>
      </pc:sldChg>
      <pc:sldChg chg="modSp mod">
        <pc:chgData name="Mohammad Abu-Alinain" userId="4a3deedb5d414687" providerId="LiveId" clId="{4A8CFFCD-865A-4E9D-B030-CBC6A5D7E618}" dt="2023-03-20T11:49:58.529" v="153" actId="113"/>
        <pc:sldMkLst>
          <pc:docMk/>
          <pc:sldMk cId="2297357827" sldId="284"/>
        </pc:sldMkLst>
        <pc:spChg chg="mod">
          <ac:chgData name="Mohammad Abu-Alinain" userId="4a3deedb5d414687" providerId="LiveId" clId="{4A8CFFCD-865A-4E9D-B030-CBC6A5D7E618}" dt="2023-03-20T11:49:58.529" v="153" actId="113"/>
          <ac:spMkLst>
            <pc:docMk/>
            <pc:sldMk cId="2297357827" sldId="284"/>
            <ac:spMk id="3" creationId="{79A001E1-14EC-A6AB-9A3C-D344F3A77C15}"/>
          </ac:spMkLst>
        </pc:spChg>
      </pc:sldChg>
      <pc:sldChg chg="del">
        <pc:chgData name="Mohammad Abu-Alinain" userId="4a3deedb5d414687" providerId="LiveId" clId="{4A8CFFCD-865A-4E9D-B030-CBC6A5D7E618}" dt="2023-03-20T10:32:41.042" v="7" actId="47"/>
        <pc:sldMkLst>
          <pc:docMk/>
          <pc:sldMk cId="3097967710" sldId="285"/>
        </pc:sldMkLst>
      </pc:sldChg>
      <pc:sldChg chg="del">
        <pc:chgData name="Mohammad Abu-Alinain" userId="4a3deedb5d414687" providerId="LiveId" clId="{4A8CFFCD-865A-4E9D-B030-CBC6A5D7E618}" dt="2023-03-20T10:32:41.681" v="8" actId="47"/>
        <pc:sldMkLst>
          <pc:docMk/>
          <pc:sldMk cId="3440869207" sldId="286"/>
        </pc:sldMkLst>
      </pc:sldChg>
      <pc:sldChg chg="del">
        <pc:chgData name="Mohammad Abu-Alinain" userId="4a3deedb5d414687" providerId="LiveId" clId="{4A8CFFCD-865A-4E9D-B030-CBC6A5D7E618}" dt="2023-03-20T10:32:42.066" v="9" actId="47"/>
        <pc:sldMkLst>
          <pc:docMk/>
          <pc:sldMk cId="1944665354" sldId="287"/>
        </pc:sldMkLst>
      </pc:sldChg>
      <pc:sldChg chg="del">
        <pc:chgData name="Mohammad Abu-Alinain" userId="4a3deedb5d414687" providerId="LiveId" clId="{4A8CFFCD-865A-4E9D-B030-CBC6A5D7E618}" dt="2023-03-20T10:32:43.301" v="10" actId="47"/>
        <pc:sldMkLst>
          <pc:docMk/>
          <pc:sldMk cId="1241591378" sldId="288"/>
        </pc:sldMkLst>
      </pc:sldChg>
      <pc:sldChg chg="del">
        <pc:chgData name="Mohammad Abu-Alinain" userId="4a3deedb5d414687" providerId="LiveId" clId="{4A8CFFCD-865A-4E9D-B030-CBC6A5D7E618}" dt="2023-03-20T10:32:43.770" v="11" actId="47"/>
        <pc:sldMkLst>
          <pc:docMk/>
          <pc:sldMk cId="2003931898" sldId="289"/>
        </pc:sldMkLst>
      </pc:sldChg>
      <pc:sldChg chg="del">
        <pc:chgData name="Mohammad Abu-Alinain" userId="4a3deedb5d414687" providerId="LiveId" clId="{4A8CFFCD-865A-4E9D-B030-CBC6A5D7E618}" dt="2023-03-20T10:32:44.209" v="12" actId="47"/>
        <pc:sldMkLst>
          <pc:docMk/>
          <pc:sldMk cId="944969298" sldId="290"/>
        </pc:sldMkLst>
      </pc:sldChg>
      <pc:sldChg chg="del">
        <pc:chgData name="Mohammad Abu-Alinain" userId="4a3deedb5d414687" providerId="LiveId" clId="{4A8CFFCD-865A-4E9D-B030-CBC6A5D7E618}" dt="2023-03-20T10:32:44.672" v="13" actId="47"/>
        <pc:sldMkLst>
          <pc:docMk/>
          <pc:sldMk cId="1198508054" sldId="291"/>
        </pc:sldMkLst>
      </pc:sldChg>
      <pc:sldChg chg="del">
        <pc:chgData name="Mohammad Abu-Alinain" userId="4a3deedb5d414687" providerId="LiveId" clId="{4A8CFFCD-865A-4E9D-B030-CBC6A5D7E618}" dt="2023-03-20T10:32:45.057" v="14" actId="47"/>
        <pc:sldMkLst>
          <pc:docMk/>
          <pc:sldMk cId="1370366589" sldId="292"/>
        </pc:sldMkLst>
      </pc:sldChg>
      <pc:sldChg chg="del">
        <pc:chgData name="Mohammad Abu-Alinain" userId="4a3deedb5d414687" providerId="LiveId" clId="{4A8CFFCD-865A-4E9D-B030-CBC6A5D7E618}" dt="2023-03-20T10:32:45.381" v="15" actId="47"/>
        <pc:sldMkLst>
          <pc:docMk/>
          <pc:sldMk cId="786714800" sldId="293"/>
        </pc:sldMkLst>
      </pc:sldChg>
      <pc:sldChg chg="del">
        <pc:chgData name="Mohammad Abu-Alinain" userId="4a3deedb5d414687" providerId="LiveId" clId="{4A8CFFCD-865A-4E9D-B030-CBC6A5D7E618}" dt="2023-03-20T10:32:45.750" v="16" actId="47"/>
        <pc:sldMkLst>
          <pc:docMk/>
          <pc:sldMk cId="1415289234" sldId="294"/>
        </pc:sldMkLst>
      </pc:sldChg>
      <pc:sldChg chg="del">
        <pc:chgData name="Mohammad Abu-Alinain" userId="4a3deedb5d414687" providerId="LiveId" clId="{4A8CFFCD-865A-4E9D-B030-CBC6A5D7E618}" dt="2023-03-20T10:32:46.094" v="17" actId="47"/>
        <pc:sldMkLst>
          <pc:docMk/>
          <pc:sldMk cId="1082186505" sldId="295"/>
        </pc:sldMkLst>
      </pc:sldChg>
      <pc:sldChg chg="del">
        <pc:chgData name="Mohammad Abu-Alinain" userId="4a3deedb5d414687" providerId="LiveId" clId="{4A8CFFCD-865A-4E9D-B030-CBC6A5D7E618}" dt="2023-03-20T10:32:46.975" v="19" actId="47"/>
        <pc:sldMkLst>
          <pc:docMk/>
          <pc:sldMk cId="4155215342" sldId="296"/>
        </pc:sldMkLst>
      </pc:sldChg>
      <pc:sldChg chg="del">
        <pc:chgData name="Mohammad Abu-Alinain" userId="4a3deedb5d414687" providerId="LiveId" clId="{4A8CFFCD-865A-4E9D-B030-CBC6A5D7E618}" dt="2023-03-20T10:32:47.426" v="20" actId="47"/>
        <pc:sldMkLst>
          <pc:docMk/>
          <pc:sldMk cId="3733644593" sldId="297"/>
        </pc:sldMkLst>
      </pc:sldChg>
      <pc:sldChg chg="del">
        <pc:chgData name="Mohammad Abu-Alinain" userId="4a3deedb5d414687" providerId="LiveId" clId="{4A8CFFCD-865A-4E9D-B030-CBC6A5D7E618}" dt="2023-03-20T10:32:47.826" v="21" actId="47"/>
        <pc:sldMkLst>
          <pc:docMk/>
          <pc:sldMk cId="1992026503" sldId="298"/>
        </pc:sldMkLst>
      </pc:sldChg>
      <pc:sldChg chg="del">
        <pc:chgData name="Mohammad Abu-Alinain" userId="4a3deedb5d414687" providerId="LiveId" clId="{4A8CFFCD-865A-4E9D-B030-CBC6A5D7E618}" dt="2023-03-20T10:32:48.244" v="22" actId="47"/>
        <pc:sldMkLst>
          <pc:docMk/>
          <pc:sldMk cId="226636841" sldId="299"/>
        </pc:sldMkLst>
      </pc:sldChg>
      <pc:sldChg chg="del">
        <pc:chgData name="Mohammad Abu-Alinain" userId="4a3deedb5d414687" providerId="LiveId" clId="{4A8CFFCD-865A-4E9D-B030-CBC6A5D7E618}" dt="2023-03-20T10:32:48.624" v="23" actId="47"/>
        <pc:sldMkLst>
          <pc:docMk/>
          <pc:sldMk cId="2736644474" sldId="300"/>
        </pc:sldMkLst>
      </pc:sldChg>
      <pc:sldChg chg="del">
        <pc:chgData name="Mohammad Abu-Alinain" userId="4a3deedb5d414687" providerId="LiveId" clId="{4A8CFFCD-865A-4E9D-B030-CBC6A5D7E618}" dt="2023-03-20T10:32:54.424" v="32" actId="47"/>
        <pc:sldMkLst>
          <pc:docMk/>
          <pc:sldMk cId="3200506060" sldId="302"/>
        </pc:sldMkLst>
      </pc:sldChg>
      <pc:sldChg chg="add del">
        <pc:chgData name="Mohammad Abu-Alinain" userId="4a3deedb5d414687" providerId="LiveId" clId="{4A8CFFCD-865A-4E9D-B030-CBC6A5D7E618}" dt="2023-03-20T10:33:07.652" v="35" actId="47"/>
        <pc:sldMkLst>
          <pc:docMk/>
          <pc:sldMk cId="2678198035" sldId="303"/>
        </pc:sldMkLst>
      </pc:sldChg>
      <pc:sldChg chg="addSp modSp mod">
        <pc:chgData name="Mohammad Abu-Alinain" userId="4a3deedb5d414687" providerId="LiveId" clId="{4A8CFFCD-865A-4E9D-B030-CBC6A5D7E618}" dt="2023-03-20T12:56:16.399" v="207" actId="14100"/>
        <pc:sldMkLst>
          <pc:docMk/>
          <pc:sldMk cId="2226785799" sldId="304"/>
        </pc:sldMkLst>
        <pc:picChg chg="add mod">
          <ac:chgData name="Mohammad Abu-Alinain" userId="4a3deedb5d414687" providerId="LiveId" clId="{4A8CFFCD-865A-4E9D-B030-CBC6A5D7E618}" dt="2023-03-20T12:56:16.399" v="207" actId="14100"/>
          <ac:picMkLst>
            <pc:docMk/>
            <pc:sldMk cId="2226785799" sldId="304"/>
            <ac:picMk id="4" creationId="{355E3832-4D2D-5F35-B476-CB4D25090F13}"/>
          </ac:picMkLst>
        </pc:picChg>
      </pc:sldChg>
      <pc:sldChg chg="del">
        <pc:chgData name="Mohammad Abu-Alinain" userId="4a3deedb5d414687" providerId="LiveId" clId="{4A8CFFCD-865A-4E9D-B030-CBC6A5D7E618}" dt="2023-03-20T10:32:30.843" v="6" actId="47"/>
        <pc:sldMkLst>
          <pc:docMk/>
          <pc:sldMk cId="3095738370" sldId="308"/>
        </pc:sldMkLst>
      </pc:sldChg>
      <pc:sldChg chg="modSp mod">
        <pc:chgData name="Mohammad Abu-Alinain" userId="4a3deedb5d414687" providerId="LiveId" clId="{4A8CFFCD-865A-4E9D-B030-CBC6A5D7E618}" dt="2023-03-20T11:32:37.702" v="88" actId="11"/>
        <pc:sldMkLst>
          <pc:docMk/>
          <pc:sldMk cId="3358438262" sldId="309"/>
        </pc:sldMkLst>
        <pc:spChg chg="mod">
          <ac:chgData name="Mohammad Abu-Alinain" userId="4a3deedb5d414687" providerId="LiveId" clId="{4A8CFFCD-865A-4E9D-B030-CBC6A5D7E618}" dt="2023-03-20T11:32:37.702" v="88" actId="11"/>
          <ac:spMkLst>
            <pc:docMk/>
            <pc:sldMk cId="3358438262" sldId="309"/>
            <ac:spMk id="3" creationId="{83536482-8DDB-02BA-CB34-E720EA729379}"/>
          </ac:spMkLst>
        </pc:spChg>
      </pc:sldChg>
      <pc:sldChg chg="del">
        <pc:chgData name="Mohammad Abu-Alinain" userId="4a3deedb5d414687" providerId="LiveId" clId="{4A8CFFCD-865A-4E9D-B030-CBC6A5D7E618}" dt="2023-03-20T10:32:46.475" v="18" actId="47"/>
        <pc:sldMkLst>
          <pc:docMk/>
          <pc:sldMk cId="797243361" sldId="310"/>
        </pc:sldMkLst>
      </pc:sldChg>
      <pc:sldChg chg="modSp new mod">
        <pc:chgData name="Mohammad Abu-Alinain" userId="4a3deedb5d414687" providerId="LiveId" clId="{4A8CFFCD-865A-4E9D-B030-CBC6A5D7E618}" dt="2023-03-20T12:58:16.252" v="208"/>
        <pc:sldMkLst>
          <pc:docMk/>
          <pc:sldMk cId="2982133009" sldId="310"/>
        </pc:sldMkLst>
        <pc:spChg chg="mod">
          <ac:chgData name="Mohammad Abu-Alinain" userId="4a3deedb5d414687" providerId="LiveId" clId="{4A8CFFCD-865A-4E9D-B030-CBC6A5D7E618}" dt="2023-03-20T11:37:03.661" v="143" actId="13926"/>
          <ac:spMkLst>
            <pc:docMk/>
            <pc:sldMk cId="2982133009" sldId="310"/>
            <ac:spMk id="3" creationId="{C1376916-CCD9-F24F-4720-67A999C1C925}"/>
          </ac:spMkLst>
        </pc:spChg>
        <pc:spChg chg="mod">
          <ac:chgData name="Mohammad Abu-Alinain" userId="4a3deedb5d414687" providerId="LiveId" clId="{4A8CFFCD-865A-4E9D-B030-CBC6A5D7E618}" dt="2023-03-20T12:58:16.252" v="208"/>
          <ac:spMkLst>
            <pc:docMk/>
            <pc:sldMk cId="2982133009" sldId="310"/>
            <ac:spMk id="6" creationId="{7D57AEF5-96BF-7B86-DC2A-2F2E9377BA8E}"/>
          </ac:spMkLst>
        </pc:spChg>
        <pc:spChg chg="mod">
          <ac:chgData name="Mohammad Abu-Alinain" userId="4a3deedb5d414687" providerId="LiveId" clId="{4A8CFFCD-865A-4E9D-B030-CBC6A5D7E618}" dt="2023-03-20T11:27:55.692" v="80" actId="1076"/>
          <ac:spMkLst>
            <pc:docMk/>
            <pc:sldMk cId="2982133009" sldId="310"/>
            <ac:spMk id="8" creationId="{9CAACB87-36BA-F838-C0EE-B5371350B94E}"/>
          </ac:spMkLst>
        </pc:spChg>
      </pc:sldChg>
      <pc:sldChg chg="modSp new mod">
        <pc:chgData name="Mohammad Abu-Alinain" userId="4a3deedb5d414687" providerId="LiveId" clId="{4A8CFFCD-865A-4E9D-B030-CBC6A5D7E618}" dt="2023-03-20T12:58:52.820" v="210" actId="20577"/>
        <pc:sldMkLst>
          <pc:docMk/>
          <pc:sldMk cId="619475895" sldId="311"/>
        </pc:sldMkLst>
        <pc:spChg chg="mod">
          <ac:chgData name="Mohammad Abu-Alinain" userId="4a3deedb5d414687" providerId="LiveId" clId="{4A8CFFCD-865A-4E9D-B030-CBC6A5D7E618}" dt="2023-03-20T12:58:52.820" v="210" actId="20577"/>
          <ac:spMkLst>
            <pc:docMk/>
            <pc:sldMk cId="619475895" sldId="311"/>
            <ac:spMk id="2" creationId="{B9EF46C9-A02C-75D0-B1E5-65E1D1A01719}"/>
          </ac:spMkLst>
        </pc:spChg>
        <pc:spChg chg="mod">
          <ac:chgData name="Mohammad Abu-Alinain" userId="4a3deedb5d414687" providerId="LiveId" clId="{4A8CFFCD-865A-4E9D-B030-CBC6A5D7E618}" dt="2023-03-20T12:16:20.733" v="194" actId="14100"/>
          <ac:spMkLst>
            <pc:docMk/>
            <pc:sldMk cId="619475895" sldId="311"/>
            <ac:spMk id="3" creationId="{88F63094-7E32-A6F8-E978-AF67FA4108F2}"/>
          </ac:spMkLst>
        </pc:spChg>
        <pc:spChg chg="mod">
          <ac:chgData name="Mohammad Abu-Alinain" userId="4a3deedb5d414687" providerId="LiveId" clId="{4A8CFFCD-865A-4E9D-B030-CBC6A5D7E618}" dt="2023-03-20T12:13:28.096" v="188" actId="113"/>
          <ac:spMkLst>
            <pc:docMk/>
            <pc:sldMk cId="619475895" sldId="311"/>
            <ac:spMk id="6" creationId="{DD7139DC-20D8-0FDC-A3E6-344ED331BE9B}"/>
          </ac:spMkLst>
        </pc:spChg>
        <pc:picChg chg="mod">
          <ac:chgData name="Mohammad Abu-Alinain" userId="4a3deedb5d414687" providerId="LiveId" clId="{4A8CFFCD-865A-4E9D-B030-CBC6A5D7E618}" dt="2023-03-20T12:00:32.814" v="177" actId="1076"/>
          <ac:picMkLst>
            <pc:docMk/>
            <pc:sldMk cId="619475895" sldId="311"/>
            <ac:picMk id="5" creationId="{F7E752C8-93A5-F051-09A7-6F20BF1143E1}"/>
          </ac:picMkLst>
        </pc:picChg>
      </pc:sldChg>
      <pc:sldChg chg="del">
        <pc:chgData name="Mohammad Abu-Alinain" userId="4a3deedb5d414687" providerId="LiveId" clId="{4A8CFFCD-865A-4E9D-B030-CBC6A5D7E618}" dt="2023-03-20T10:32:49.553" v="24" actId="47"/>
        <pc:sldMkLst>
          <pc:docMk/>
          <pc:sldMk cId="3362092811" sldId="311"/>
        </pc:sldMkLst>
      </pc:sldChg>
      <pc:sldChg chg="addSp delSp modSp new mod">
        <pc:chgData name="Mohammad Abu-Alinain" userId="4a3deedb5d414687" providerId="LiveId" clId="{4A8CFFCD-865A-4E9D-B030-CBC6A5D7E618}" dt="2023-03-20T13:49:43.965" v="259" actId="20577"/>
        <pc:sldMkLst>
          <pc:docMk/>
          <pc:sldMk cId="594693468" sldId="312"/>
        </pc:sldMkLst>
        <pc:spChg chg="mod">
          <ac:chgData name="Mohammad Abu-Alinain" userId="4a3deedb5d414687" providerId="LiveId" clId="{4A8CFFCD-865A-4E9D-B030-CBC6A5D7E618}" dt="2023-03-20T13:03:35.753" v="216" actId="14100"/>
          <ac:spMkLst>
            <pc:docMk/>
            <pc:sldMk cId="594693468" sldId="312"/>
            <ac:spMk id="3" creationId="{78CF24E6-6896-FB97-B48F-A397A03ED9FE}"/>
          </ac:spMkLst>
        </pc:spChg>
        <pc:spChg chg="add del mod">
          <ac:chgData name="Mohammad Abu-Alinain" userId="4a3deedb5d414687" providerId="LiveId" clId="{4A8CFFCD-865A-4E9D-B030-CBC6A5D7E618}" dt="2023-03-20T13:20:02.360" v="229"/>
          <ac:spMkLst>
            <pc:docMk/>
            <pc:sldMk cId="594693468" sldId="312"/>
            <ac:spMk id="4" creationId="{497CFBAF-ACAB-8A83-FF2D-C74A2050BF69}"/>
          </ac:spMkLst>
        </pc:spChg>
        <pc:spChg chg="mod">
          <ac:chgData name="Mohammad Abu-Alinain" userId="4a3deedb5d414687" providerId="LiveId" clId="{4A8CFFCD-865A-4E9D-B030-CBC6A5D7E618}" dt="2023-03-20T13:49:43.965" v="259" actId="20577"/>
          <ac:spMkLst>
            <pc:docMk/>
            <pc:sldMk cId="594693468" sldId="312"/>
            <ac:spMk id="10" creationId="{8D4CEB6A-E1A9-9E34-D61A-E60E9281FB53}"/>
          </ac:spMkLst>
        </pc:spChg>
        <pc:picChg chg="mod">
          <ac:chgData name="Mohammad Abu-Alinain" userId="4a3deedb5d414687" providerId="LiveId" clId="{4A8CFFCD-865A-4E9D-B030-CBC6A5D7E618}" dt="2023-03-20T13:19:28.837" v="224" actId="1076"/>
          <ac:picMkLst>
            <pc:docMk/>
            <pc:sldMk cId="594693468" sldId="312"/>
            <ac:picMk id="5" creationId="{F79CA7BA-CA40-4B8B-EF9E-83CDEB9D2A4F}"/>
          </ac:picMkLst>
        </pc:picChg>
        <pc:picChg chg="mod">
          <ac:chgData name="Mohammad Abu-Alinain" userId="4a3deedb5d414687" providerId="LiveId" clId="{4A8CFFCD-865A-4E9D-B030-CBC6A5D7E618}" dt="2023-03-20T13:19:32.416" v="226" actId="1076"/>
          <ac:picMkLst>
            <pc:docMk/>
            <pc:sldMk cId="594693468" sldId="312"/>
            <ac:picMk id="7" creationId="{9DD76F39-7D7F-9425-AEA4-336133EFFF1D}"/>
          </ac:picMkLst>
        </pc:picChg>
        <pc:picChg chg="mod">
          <ac:chgData name="Mohammad Abu-Alinain" userId="4a3deedb5d414687" providerId="LiveId" clId="{4A8CFFCD-865A-4E9D-B030-CBC6A5D7E618}" dt="2023-03-20T13:19:30.704" v="225" actId="1076"/>
          <ac:picMkLst>
            <pc:docMk/>
            <pc:sldMk cId="594693468" sldId="312"/>
            <ac:picMk id="9" creationId="{A508C4AD-66D8-5FC0-0652-F03F321E0CA1}"/>
          </ac:picMkLst>
        </pc:picChg>
      </pc:sldChg>
      <pc:sldChg chg="modSp new del mod">
        <pc:chgData name="Mohammad Abu-Alinain" userId="4a3deedb5d414687" providerId="LiveId" clId="{4A8CFFCD-865A-4E9D-B030-CBC6A5D7E618}" dt="2023-03-20T12:54:30.193" v="198" actId="47"/>
        <pc:sldMkLst>
          <pc:docMk/>
          <pc:sldMk cId="2537462365" sldId="312"/>
        </pc:sldMkLst>
        <pc:spChg chg="mod">
          <ac:chgData name="Mohammad Abu-Alinain" userId="4a3deedb5d414687" providerId="LiveId" clId="{4A8CFFCD-865A-4E9D-B030-CBC6A5D7E618}" dt="2023-03-20T12:13:53.753" v="192" actId="14100"/>
          <ac:spMkLst>
            <pc:docMk/>
            <pc:sldMk cId="2537462365" sldId="312"/>
            <ac:spMk id="5" creationId="{B233A77D-249D-712D-1E04-4C90E844DB86}"/>
          </ac:spMkLst>
        </pc:spChg>
      </pc:sldChg>
      <pc:sldChg chg="modSp new mod">
        <pc:chgData name="Mohammad Abu-Alinain" userId="4a3deedb5d414687" providerId="LiveId" clId="{4A8CFFCD-865A-4E9D-B030-CBC6A5D7E618}" dt="2023-03-20T13:28:24.056" v="241" actId="12"/>
        <pc:sldMkLst>
          <pc:docMk/>
          <pc:sldMk cId="100988358" sldId="313"/>
        </pc:sldMkLst>
        <pc:spChg chg="mod">
          <ac:chgData name="Mohammad Abu-Alinain" userId="4a3deedb5d414687" providerId="LiveId" clId="{4A8CFFCD-865A-4E9D-B030-CBC6A5D7E618}" dt="2023-03-20T13:03:40.818" v="217" actId="14100"/>
          <ac:spMkLst>
            <pc:docMk/>
            <pc:sldMk cId="100988358" sldId="313"/>
            <ac:spMk id="3" creationId="{6E841C47-6F23-773F-C172-FB09745CC3CA}"/>
          </ac:spMkLst>
        </pc:spChg>
        <pc:spChg chg="mod">
          <ac:chgData name="Mohammad Abu-Alinain" userId="4a3deedb5d414687" providerId="LiveId" clId="{4A8CFFCD-865A-4E9D-B030-CBC6A5D7E618}" dt="2023-03-20T13:28:24.056" v="241" actId="12"/>
          <ac:spMkLst>
            <pc:docMk/>
            <pc:sldMk cId="100988358" sldId="313"/>
            <ac:spMk id="7" creationId="{7014E3AC-9BA7-6689-B352-EE805BC82561}"/>
          </ac:spMkLst>
        </pc:spChg>
        <pc:picChg chg="mod">
          <ac:chgData name="Mohammad Abu-Alinain" userId="4a3deedb5d414687" providerId="LiveId" clId="{4A8CFFCD-865A-4E9D-B030-CBC6A5D7E618}" dt="2023-03-20T13:20:08.137" v="230" actId="1076"/>
          <ac:picMkLst>
            <pc:docMk/>
            <pc:sldMk cId="100988358" sldId="313"/>
            <ac:picMk id="5" creationId="{82A051DF-63AC-B87B-E17B-29FB53280760}"/>
          </ac:picMkLst>
        </pc:picChg>
      </pc:sldChg>
      <pc:sldChg chg="modSp add del mod">
        <pc:chgData name="Mohammad Abu-Alinain" userId="4a3deedb5d414687" providerId="LiveId" clId="{4A8CFFCD-865A-4E9D-B030-CBC6A5D7E618}" dt="2023-03-20T12:52:50.454" v="197" actId="47"/>
        <pc:sldMkLst>
          <pc:docMk/>
          <pc:sldMk cId="959201448" sldId="313"/>
        </pc:sldMkLst>
        <pc:spChg chg="mod">
          <ac:chgData name="Mohammad Abu-Alinain" userId="4a3deedb5d414687" providerId="LiveId" clId="{4A8CFFCD-865A-4E9D-B030-CBC6A5D7E618}" dt="2023-03-20T12:13:47.714" v="191" actId="14100"/>
          <ac:spMkLst>
            <pc:docMk/>
            <pc:sldMk cId="959201448" sldId="313"/>
            <ac:spMk id="3" creationId="{344F1199-2946-E87A-ADC8-EF288F96F8E8}"/>
          </ac:spMkLst>
        </pc:spChg>
      </pc:sldChg>
      <pc:sldChg chg="modSp add del mod">
        <pc:chgData name="Mohammad Abu-Alinain" userId="4a3deedb5d414687" providerId="LiveId" clId="{4A8CFFCD-865A-4E9D-B030-CBC6A5D7E618}" dt="2023-03-20T12:52:48.686" v="195" actId="47"/>
        <pc:sldMkLst>
          <pc:docMk/>
          <pc:sldMk cId="2705469898" sldId="314"/>
        </pc:sldMkLst>
        <pc:spChg chg="mod">
          <ac:chgData name="Mohammad Abu-Alinain" userId="4a3deedb5d414687" providerId="LiveId" clId="{4A8CFFCD-865A-4E9D-B030-CBC6A5D7E618}" dt="2023-03-20T12:14:00.254" v="193" actId="14100"/>
          <ac:spMkLst>
            <pc:docMk/>
            <pc:sldMk cId="2705469898" sldId="314"/>
            <ac:spMk id="3" creationId="{344F1199-2946-E87A-ADC8-EF288F96F8E8}"/>
          </ac:spMkLst>
        </pc:spChg>
      </pc:sldChg>
      <pc:sldChg chg="modSp new del mod">
        <pc:chgData name="Mohammad Abu-Alinain" userId="4a3deedb5d414687" providerId="LiveId" clId="{4A8CFFCD-865A-4E9D-B030-CBC6A5D7E618}" dt="2023-03-20T13:27:47.956" v="233" actId="47"/>
        <pc:sldMkLst>
          <pc:docMk/>
          <pc:sldMk cId="4012002914" sldId="314"/>
        </pc:sldMkLst>
        <pc:spChg chg="mod">
          <ac:chgData name="Mohammad Abu-Alinain" userId="4a3deedb5d414687" providerId="LiveId" clId="{4A8CFFCD-865A-4E9D-B030-CBC6A5D7E618}" dt="2023-03-20T13:03:46.502" v="218" actId="14100"/>
          <ac:spMkLst>
            <pc:docMk/>
            <pc:sldMk cId="4012002914" sldId="314"/>
            <ac:spMk id="3" creationId="{22B57CF1-96A9-0E7C-9238-409941362F40}"/>
          </ac:spMkLst>
        </pc:spChg>
      </pc:sldChg>
      <pc:sldChg chg="modSp new del mod">
        <pc:chgData name="Mohammad Abu-Alinain" userId="4a3deedb5d414687" providerId="LiveId" clId="{4A8CFFCD-865A-4E9D-B030-CBC6A5D7E618}" dt="2023-03-20T13:27:47.282" v="232" actId="47"/>
        <pc:sldMkLst>
          <pc:docMk/>
          <pc:sldMk cId="2193347996" sldId="315"/>
        </pc:sldMkLst>
        <pc:spChg chg="mod">
          <ac:chgData name="Mohammad Abu-Alinain" userId="4a3deedb5d414687" providerId="LiveId" clId="{4A8CFFCD-865A-4E9D-B030-CBC6A5D7E618}" dt="2023-03-20T13:03:52.551" v="219" actId="14100"/>
          <ac:spMkLst>
            <pc:docMk/>
            <pc:sldMk cId="2193347996" sldId="315"/>
            <ac:spMk id="3" creationId="{25C3E090-4EE2-E4A7-1CBD-4AA2AB7BB791}"/>
          </ac:spMkLst>
        </pc:spChg>
      </pc:sldChg>
      <pc:sldChg chg="del">
        <pc:chgData name="Mohammad Abu-Alinain" userId="4a3deedb5d414687" providerId="LiveId" clId="{4A8CFFCD-865A-4E9D-B030-CBC6A5D7E618}" dt="2023-03-20T10:32:53.726" v="31" actId="47"/>
        <pc:sldMkLst>
          <pc:docMk/>
          <pc:sldMk cId="4067689514" sldId="315"/>
        </pc:sldMkLst>
      </pc:sldChg>
      <pc:sldChg chg="modSp new del mod">
        <pc:chgData name="Mohammad Abu-Alinain" userId="4a3deedb5d414687" providerId="LiveId" clId="{4A8CFFCD-865A-4E9D-B030-CBC6A5D7E618}" dt="2023-03-20T13:27:04.480" v="231" actId="47"/>
        <pc:sldMkLst>
          <pc:docMk/>
          <pc:sldMk cId="596383781" sldId="316"/>
        </pc:sldMkLst>
        <pc:spChg chg="mod">
          <ac:chgData name="Mohammad Abu-Alinain" userId="4a3deedb5d414687" providerId="LiveId" clId="{4A8CFFCD-865A-4E9D-B030-CBC6A5D7E618}" dt="2023-03-20T13:03:57.721" v="220" actId="14100"/>
          <ac:spMkLst>
            <pc:docMk/>
            <pc:sldMk cId="596383781" sldId="316"/>
            <ac:spMk id="3" creationId="{8962DBC0-1080-A31D-E689-0F81971EE10E}"/>
          </ac:spMkLst>
        </pc:spChg>
      </pc:sldChg>
      <pc:sldChg chg="del">
        <pc:chgData name="Mohammad Abu-Alinain" userId="4a3deedb5d414687" providerId="LiveId" clId="{4A8CFFCD-865A-4E9D-B030-CBC6A5D7E618}" dt="2023-03-20T10:32:51.601" v="28" actId="47"/>
        <pc:sldMkLst>
          <pc:docMk/>
          <pc:sldMk cId="3861674178" sldId="317"/>
        </pc:sldMkLst>
      </pc:sldChg>
      <pc:sldChg chg="del">
        <pc:chgData name="Mohammad Abu-Alinain" userId="4a3deedb5d414687" providerId="LiveId" clId="{4A8CFFCD-865A-4E9D-B030-CBC6A5D7E618}" dt="2023-03-20T10:32:50.664" v="26" actId="47"/>
        <pc:sldMkLst>
          <pc:docMk/>
          <pc:sldMk cId="711931328" sldId="318"/>
        </pc:sldMkLst>
      </pc:sldChg>
      <pc:sldChg chg="del">
        <pc:chgData name="Mohammad Abu-Alinain" userId="4a3deedb5d414687" providerId="LiveId" clId="{4A8CFFCD-865A-4E9D-B030-CBC6A5D7E618}" dt="2023-03-20T10:32:52.646" v="30" actId="47"/>
        <pc:sldMkLst>
          <pc:docMk/>
          <pc:sldMk cId="4222075460" sldId="320"/>
        </pc:sldMkLst>
      </pc:sldChg>
      <pc:sldChg chg="del">
        <pc:chgData name="Mohammad Abu-Alinain" userId="4a3deedb5d414687" providerId="LiveId" clId="{4A8CFFCD-865A-4E9D-B030-CBC6A5D7E618}" dt="2023-03-20T10:32:50.268" v="25" actId="47"/>
        <pc:sldMkLst>
          <pc:docMk/>
          <pc:sldMk cId="3903028159" sldId="321"/>
        </pc:sldMkLst>
      </pc:sldChg>
      <pc:sldChg chg="del">
        <pc:chgData name="Mohammad Abu-Alinain" userId="4a3deedb5d414687" providerId="LiveId" clId="{4A8CFFCD-865A-4E9D-B030-CBC6A5D7E618}" dt="2023-03-20T10:32:52.132" v="29" actId="47"/>
        <pc:sldMkLst>
          <pc:docMk/>
          <pc:sldMk cId="103020900" sldId="322"/>
        </pc:sldMkLst>
      </pc:sldChg>
      <pc:sldChg chg="del">
        <pc:chgData name="Mohammad Abu-Alinain" userId="4a3deedb5d414687" providerId="LiveId" clId="{4A8CFFCD-865A-4E9D-B030-CBC6A5D7E618}" dt="2023-03-20T10:32:51.107" v="27" actId="47"/>
        <pc:sldMkLst>
          <pc:docMk/>
          <pc:sldMk cId="1197745046" sldId="323"/>
        </pc:sldMkLst>
      </pc:sldChg>
      <pc:sldChg chg="add">
        <pc:chgData name="Mohammad Abu-Alinain" userId="4a3deedb5d414687" providerId="LiveId" clId="{4A8CFFCD-865A-4E9D-B030-CBC6A5D7E618}" dt="2023-03-20T13:27:51.898" v="234"/>
        <pc:sldMkLst>
          <pc:docMk/>
          <pc:sldMk cId="2347590800" sldId="32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51BD86-E722-486D-B79C-44B565D0109E}" type="datetimeFigureOut">
              <a:rPr lang="en-US" smtClean="0"/>
              <a:t>3/21/2023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5FBC9-22D4-4444-A1B4-719B250D0857}" type="slidenum">
              <a:rPr lang="en-US" smtClean="0"/>
              <a:t>‹#›</a:t>
            </a:fld>
            <a:endParaRPr lang="en-US"/>
          </a:p>
        </p:txBody>
      </p:sp>
    </p:spTree>
    <p:extLst>
      <p:ext uri="{BB962C8B-B14F-4D97-AF65-F5344CB8AC3E}">
        <p14:creationId xmlns:p14="http://schemas.microsoft.com/office/powerpoint/2010/main" val="2173730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930126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3/21/2023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97132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3/21/2023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140357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3/21/2023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33847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3/21/2023</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95357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8840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3/21/2023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55860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3/21/2023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30640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3/21/2023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5869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3/21/2023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45762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3/21/2023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17380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3/21/2023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496641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5" Type="http://schemas.openxmlformats.org/officeDocument/2006/relationships/slideLayout" Target="../slideLayouts/slideLayout8.xml"/><Relationship Id="rId10" Type="http://schemas.openxmlformats.org/officeDocument/2006/relationships/theme" Target="../theme/theme2.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3/21/2023</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6315082"/>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3/21/2023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8712847"/>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4.xml"/><Relationship Id="rId1" Type="http://schemas.openxmlformats.org/officeDocument/2006/relationships/themeOverride" Target="../theme/themeOverride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245806" y="639097"/>
            <a:ext cx="6656441" cy="3686015"/>
          </a:xfrm>
        </p:spPr>
        <p:txBody>
          <a:bodyPr>
            <a:normAutofit fontScale="90000"/>
          </a:bodyPr>
          <a:lstStyle/>
          <a:p>
            <a:r>
              <a:rPr lang="en-US" sz="8000" dirty="0"/>
              <a:t>CREDIT SCORE FORECASTIG</a:t>
            </a: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pic>
        <p:nvPicPr>
          <p:cNvPr id="4" name="Picture 3">
            <a:extLst>
              <a:ext uri="{FF2B5EF4-FFF2-40B4-BE49-F238E27FC236}">
                <a16:creationId xmlns:a16="http://schemas.microsoft.com/office/drawing/2014/main" id="{4E3F916C-0A59-4E3C-82F7-FB5840C027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641053"/>
            <a:ext cx="7464490" cy="1155700"/>
          </a:xfrm>
          <a:prstGeom prst="rect">
            <a:avLst/>
          </a:prstGeom>
        </p:spPr>
      </p:pic>
    </p:spTree>
    <p:extLst>
      <p:ext uri="{BB962C8B-B14F-4D97-AF65-F5344CB8AC3E}">
        <p14:creationId xmlns:p14="http://schemas.microsoft.com/office/powerpoint/2010/main" val="3467369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F46C9-A02C-75D0-B1E5-65E1D1A01719}"/>
              </a:ext>
            </a:extLst>
          </p:cNvPr>
          <p:cNvSpPr>
            <a:spLocks noGrp="1"/>
          </p:cNvSpPr>
          <p:nvPr>
            <p:ph type="title"/>
          </p:nvPr>
        </p:nvSpPr>
        <p:spPr/>
        <p:txBody>
          <a:bodyPr/>
          <a:lstStyle/>
          <a:p>
            <a:r>
              <a:rPr lang="en-US" b="1" dirty="0"/>
              <a:t>Model </a:t>
            </a:r>
            <a:r>
              <a:rPr lang="en-US" b="1"/>
              <a:t>Accuracy</a:t>
            </a:r>
            <a:endParaRPr lang="en-US" b="1" dirty="0"/>
          </a:p>
        </p:txBody>
      </p:sp>
      <p:sp>
        <p:nvSpPr>
          <p:cNvPr id="3" name="Content Placeholder 2">
            <a:extLst>
              <a:ext uri="{FF2B5EF4-FFF2-40B4-BE49-F238E27FC236}">
                <a16:creationId xmlns:a16="http://schemas.microsoft.com/office/drawing/2014/main" id="{88F63094-7E32-A6F8-E978-AF67FA4108F2}"/>
              </a:ext>
            </a:extLst>
          </p:cNvPr>
          <p:cNvSpPr>
            <a:spLocks noGrp="1"/>
          </p:cNvSpPr>
          <p:nvPr>
            <p:ph sz="quarter" idx="10"/>
          </p:nvPr>
        </p:nvSpPr>
        <p:spPr>
          <a:xfrm>
            <a:off x="521207" y="1393525"/>
            <a:ext cx="11002099" cy="4820663"/>
          </a:xfrm>
        </p:spPr>
        <p:txBody>
          <a:bodyPr/>
          <a:lstStyle/>
          <a:p>
            <a:pPr marL="285750" indent="-285750">
              <a:buFont typeface="Wingdings" panose="05000000000000000000" pitchFamily="2" charset="2"/>
              <a:buChar char="§"/>
            </a:pPr>
            <a:r>
              <a:rPr lang="en-US" sz="1800" dirty="0">
                <a:latin typeface="Tenorite Regular" panose="00000500000000000000" pitchFamily="2" charset="0"/>
                <a:ea typeface="Calibri" panose="020F0502020204030204" pitchFamily="34" charset="0"/>
                <a:cs typeface="Arial" panose="020B0604020202020204" pitchFamily="34" charset="0"/>
              </a:rPr>
              <a:t>T</a:t>
            </a:r>
            <a:r>
              <a:rPr lang="en-US" sz="1800" dirty="0">
                <a:effectLst/>
                <a:latin typeface="Tenorite Regular" panose="00000500000000000000" pitchFamily="2" charset="0"/>
                <a:ea typeface="Calibri" panose="020F0502020204030204" pitchFamily="34" charset="0"/>
                <a:cs typeface="Arial" panose="020B0604020202020204" pitchFamily="34" charset="0"/>
              </a:rPr>
              <a:t>hat</a:t>
            </a:r>
            <a:r>
              <a:rPr lang="en-US" sz="1800" dirty="0">
                <a:effectLst/>
                <a:latin typeface="Calibri" panose="020F0502020204030204" pitchFamily="34" charset="0"/>
                <a:ea typeface="Calibri" panose="020F0502020204030204" pitchFamily="34" charset="0"/>
                <a:cs typeface="Arial" panose="020B0604020202020204" pitchFamily="34" charset="0"/>
              </a:rPr>
              <a:t>’</a:t>
            </a:r>
            <a:r>
              <a:rPr lang="en-US" sz="1800" dirty="0">
                <a:effectLst/>
                <a:latin typeface="Tenorite Regular" panose="00000500000000000000" pitchFamily="2" charset="0"/>
                <a:ea typeface="Calibri" panose="020F0502020204030204" pitchFamily="34" charset="0"/>
                <a:cs typeface="Arial" panose="020B0604020202020204" pitchFamily="34" charset="0"/>
              </a:rPr>
              <a:t>s the important measure we need to judge on our module.</a:t>
            </a:r>
          </a:p>
          <a:p>
            <a:r>
              <a:rPr lang="en-US" sz="1800" dirty="0">
                <a:effectLst/>
                <a:latin typeface="Tenorite Regular" panose="00000500000000000000" pitchFamily="2" charset="0"/>
                <a:ea typeface="Calibri" panose="020F0502020204030204" pitchFamily="34" charset="0"/>
                <a:cs typeface="Arial" panose="020B0604020202020204" pitchFamily="34" charset="0"/>
              </a:rPr>
              <a:t> </a:t>
            </a:r>
          </a:p>
          <a:p>
            <a:endParaRPr lang="en-US" sz="1800" dirty="0">
              <a:latin typeface="Tenorite Regular" panose="00000500000000000000" pitchFamily="2" charset="0"/>
              <a:ea typeface="Calibri" panose="020F0502020204030204" pitchFamily="34" charset="0"/>
              <a:cs typeface="Arial" panose="020B0604020202020204" pitchFamily="34" charset="0"/>
            </a:endParaRPr>
          </a:p>
          <a:p>
            <a:endParaRPr lang="en-US" sz="1800" dirty="0">
              <a:latin typeface="Tenorite Regular" panose="00000500000000000000" pitchFamily="2" charset="0"/>
              <a:ea typeface="Calibri" panose="020F0502020204030204" pitchFamily="34" charset="0"/>
              <a:cs typeface="Arial" panose="020B0604020202020204" pitchFamily="34" charset="0"/>
            </a:endParaRPr>
          </a:p>
          <a:p>
            <a:endParaRPr lang="en-US" sz="1800" dirty="0">
              <a:latin typeface="Tenorite Regular" panose="00000500000000000000" pitchFamily="2" charset="0"/>
              <a:ea typeface="Calibri" panose="020F0502020204030204" pitchFamily="34" charset="0"/>
              <a:cs typeface="Arial" panose="020B0604020202020204" pitchFamily="34" charset="0"/>
            </a:endParaRPr>
          </a:p>
          <a:p>
            <a:pPr marL="285750" indent="-285750">
              <a:buFont typeface="Wingdings" panose="05000000000000000000" pitchFamily="2" charset="2"/>
              <a:buChar char="§"/>
            </a:pPr>
            <a:r>
              <a:rPr lang="en-US" sz="1800" dirty="0">
                <a:latin typeface="Tenorite Regular" panose="00000500000000000000" pitchFamily="2" charset="0"/>
                <a:ea typeface="Calibri" panose="020F0502020204030204" pitchFamily="34" charset="0"/>
                <a:cs typeface="Arial" panose="020B0604020202020204" pitchFamily="34" charset="0"/>
              </a:rPr>
              <a:t>And we also used cross_val_score to measure the efficiency of model and the result was = 0.80 .</a:t>
            </a:r>
          </a:p>
          <a:p>
            <a:endParaRPr lang="en-US" sz="1800" dirty="0">
              <a:latin typeface="Tenorite Regular" panose="00000500000000000000" pitchFamily="2" charset="0"/>
              <a:ea typeface="Calibri" panose="020F0502020204030204" pitchFamily="34" charset="0"/>
              <a:cs typeface="Arial" panose="020B0604020202020204" pitchFamily="34" charset="0"/>
            </a:endParaRPr>
          </a:p>
          <a:p>
            <a:endParaRPr lang="en-US" dirty="0"/>
          </a:p>
        </p:txBody>
      </p:sp>
      <p:pic>
        <p:nvPicPr>
          <p:cNvPr id="5" name="Picture 4">
            <a:extLst>
              <a:ext uri="{FF2B5EF4-FFF2-40B4-BE49-F238E27FC236}">
                <a16:creationId xmlns:a16="http://schemas.microsoft.com/office/drawing/2014/main" id="{F7E752C8-93A5-F051-09A7-6F20BF1143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3227" y="1907296"/>
            <a:ext cx="7458593" cy="2888052"/>
          </a:xfrm>
          <a:prstGeom prst="rect">
            <a:avLst/>
          </a:prstGeom>
        </p:spPr>
      </p:pic>
      <p:sp>
        <p:nvSpPr>
          <p:cNvPr id="6" name="Content Placeholder 2">
            <a:extLst>
              <a:ext uri="{FF2B5EF4-FFF2-40B4-BE49-F238E27FC236}">
                <a16:creationId xmlns:a16="http://schemas.microsoft.com/office/drawing/2014/main" id="{DD7139DC-20D8-0FDC-A3E6-344ED331BE9B}"/>
              </a:ext>
            </a:extLst>
          </p:cNvPr>
          <p:cNvSpPr txBox="1">
            <a:spLocks/>
          </p:cNvSpPr>
          <p:nvPr/>
        </p:nvSpPr>
        <p:spPr>
          <a:xfrm>
            <a:off x="521205" y="5309119"/>
            <a:ext cx="10442635" cy="1037004"/>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smtClean="0">
                <a:solidFill>
                  <a:schemeClr val="tx1">
                    <a:lumMod val="75000"/>
                    <a:lumOff val="25000"/>
                  </a:schemeClr>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marL="285750" indent="-285750">
              <a:buFont typeface="Wingdings" panose="05000000000000000000" pitchFamily="2" charset="2"/>
              <a:buChar char="§"/>
            </a:pPr>
            <a:r>
              <a:rPr lang="en-US" sz="1800" dirty="0">
                <a:latin typeface="Tenorite Regular" panose="00000500000000000000" pitchFamily="2" charset="0"/>
                <a:ea typeface="Calibri" panose="020F0502020204030204" pitchFamily="34" charset="0"/>
                <a:cs typeface="Arial" panose="020B0604020202020204" pitchFamily="34" charset="0"/>
              </a:rPr>
              <a:t>Finally we used  oversampling and undersampling by SMOTE and MISSNEAR to remove the overfitting but it was not efficient result.</a:t>
            </a:r>
            <a:endParaRPr lang="en-US" dirty="0"/>
          </a:p>
        </p:txBody>
      </p:sp>
    </p:spTree>
    <p:extLst>
      <p:ext uri="{BB962C8B-B14F-4D97-AF65-F5344CB8AC3E}">
        <p14:creationId xmlns:p14="http://schemas.microsoft.com/office/powerpoint/2010/main" val="619475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E4660-78DB-628A-535B-41D1E67EBDE9}"/>
              </a:ext>
            </a:extLst>
          </p:cNvPr>
          <p:cNvSpPr>
            <a:spLocks noGrp="1"/>
          </p:cNvSpPr>
          <p:nvPr>
            <p:ph type="title"/>
          </p:nvPr>
        </p:nvSpPr>
        <p:spPr/>
        <p:txBody>
          <a:bodyPr/>
          <a:lstStyle/>
          <a:p>
            <a:r>
              <a:rPr lang="en-US" b="1" dirty="0"/>
              <a:t>Deployment section</a:t>
            </a:r>
          </a:p>
        </p:txBody>
      </p:sp>
      <p:pic>
        <p:nvPicPr>
          <p:cNvPr id="5" name="Content Placeholder 4">
            <a:extLst>
              <a:ext uri="{FF2B5EF4-FFF2-40B4-BE49-F238E27FC236}">
                <a16:creationId xmlns:a16="http://schemas.microsoft.com/office/drawing/2014/main" id="{F79CA7BA-CA40-4B8B-EF9E-83CDEB9D2A4F}"/>
              </a:ext>
            </a:extLst>
          </p:cNvPr>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521207" y="1452755"/>
            <a:ext cx="8189904" cy="1615243"/>
          </a:xfrm>
        </p:spPr>
      </p:pic>
      <p:pic>
        <p:nvPicPr>
          <p:cNvPr id="7" name="Picture 6">
            <a:extLst>
              <a:ext uri="{FF2B5EF4-FFF2-40B4-BE49-F238E27FC236}">
                <a16:creationId xmlns:a16="http://schemas.microsoft.com/office/drawing/2014/main" id="{9DD76F39-7D7F-9425-AEA4-336133EFFF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206" y="4833577"/>
            <a:ext cx="8189904" cy="1481823"/>
          </a:xfrm>
          <a:prstGeom prst="rect">
            <a:avLst/>
          </a:prstGeom>
        </p:spPr>
      </p:pic>
      <p:pic>
        <p:nvPicPr>
          <p:cNvPr id="9" name="Picture 8">
            <a:extLst>
              <a:ext uri="{FF2B5EF4-FFF2-40B4-BE49-F238E27FC236}">
                <a16:creationId xmlns:a16="http://schemas.microsoft.com/office/drawing/2014/main" id="{A508C4AD-66D8-5FC0-0652-F03F321E0C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1207" y="3143166"/>
            <a:ext cx="8189903" cy="1615243"/>
          </a:xfrm>
          <a:prstGeom prst="rect">
            <a:avLst/>
          </a:prstGeom>
        </p:spPr>
      </p:pic>
      <p:sp>
        <p:nvSpPr>
          <p:cNvPr id="10" name="TextBox 9">
            <a:extLst>
              <a:ext uri="{FF2B5EF4-FFF2-40B4-BE49-F238E27FC236}">
                <a16:creationId xmlns:a16="http://schemas.microsoft.com/office/drawing/2014/main" id="{8D4CEB6A-E1A9-9E34-D61A-E60E9281FB53}"/>
              </a:ext>
            </a:extLst>
          </p:cNvPr>
          <p:cNvSpPr txBox="1"/>
          <p:nvPr/>
        </p:nvSpPr>
        <p:spPr>
          <a:xfrm>
            <a:off x="8929396" y="1637421"/>
            <a:ext cx="2920482" cy="2246769"/>
          </a:xfrm>
          <a:prstGeom prst="rect">
            <a:avLst/>
          </a:prstGeom>
          <a:noFill/>
        </p:spPr>
        <p:txBody>
          <a:bodyPr wrap="square" rtlCol="0">
            <a:spAutoFit/>
          </a:bodyPr>
          <a:lstStyle/>
          <a:p>
            <a:pPr marL="342900" indent="-342900">
              <a:buFont typeface="Wingdings" panose="05000000000000000000" pitchFamily="2" charset="2"/>
              <a:buChar char="§"/>
            </a:pPr>
            <a:r>
              <a:rPr lang="en-US" sz="2000" dirty="0">
                <a:latin typeface="Roboto" panose="02000000000000000000" pitchFamily="2" charset="0"/>
                <a:ea typeface="Roboto" panose="02000000000000000000" pitchFamily="2" charset="0"/>
                <a:cs typeface="Roboto" panose="02000000000000000000" pitchFamily="2" charset="0"/>
              </a:rPr>
              <a:t>Here in this box we should to input the number of row we want to predict from dataset Separate between them with coma. </a:t>
            </a:r>
          </a:p>
        </p:txBody>
      </p:sp>
    </p:spTree>
    <p:extLst>
      <p:ext uri="{BB962C8B-B14F-4D97-AF65-F5344CB8AC3E}">
        <p14:creationId xmlns:p14="http://schemas.microsoft.com/office/powerpoint/2010/main" val="594693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8EC3B-090F-A4C5-BBF2-DF78F1C3124A}"/>
              </a:ext>
            </a:extLst>
          </p:cNvPr>
          <p:cNvSpPr>
            <a:spLocks noGrp="1"/>
          </p:cNvSpPr>
          <p:nvPr>
            <p:ph type="title"/>
          </p:nvPr>
        </p:nvSpPr>
        <p:spPr/>
        <p:txBody>
          <a:bodyPr/>
          <a:lstStyle/>
          <a:p>
            <a:r>
              <a:rPr lang="en-US" b="1" dirty="0"/>
              <a:t>Deployment section</a:t>
            </a:r>
            <a:endParaRPr lang="en-US" dirty="0"/>
          </a:p>
        </p:txBody>
      </p:sp>
      <p:pic>
        <p:nvPicPr>
          <p:cNvPr id="5" name="Content Placeholder 4">
            <a:extLst>
              <a:ext uri="{FF2B5EF4-FFF2-40B4-BE49-F238E27FC236}">
                <a16:creationId xmlns:a16="http://schemas.microsoft.com/office/drawing/2014/main" id="{82A051DF-63AC-B87B-E17B-29FB53280760}"/>
              </a:ext>
            </a:extLst>
          </p:cNvPr>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521207" y="1346165"/>
            <a:ext cx="7392614" cy="3979057"/>
          </a:xfrm>
        </p:spPr>
      </p:pic>
      <p:sp>
        <p:nvSpPr>
          <p:cNvPr id="7" name="TextBox 6">
            <a:extLst>
              <a:ext uri="{FF2B5EF4-FFF2-40B4-BE49-F238E27FC236}">
                <a16:creationId xmlns:a16="http://schemas.microsoft.com/office/drawing/2014/main" id="{7014E3AC-9BA7-6689-B352-EE805BC82561}"/>
              </a:ext>
            </a:extLst>
          </p:cNvPr>
          <p:cNvSpPr txBox="1"/>
          <p:nvPr/>
        </p:nvSpPr>
        <p:spPr>
          <a:xfrm>
            <a:off x="8016458" y="1502229"/>
            <a:ext cx="3654336" cy="1631216"/>
          </a:xfrm>
          <a:prstGeom prst="rect">
            <a:avLst/>
          </a:prstGeom>
          <a:noFill/>
        </p:spPr>
        <p:txBody>
          <a:bodyPr wrap="square" rtlCol="0">
            <a:spAutoFit/>
          </a:bodyPr>
          <a:lstStyle/>
          <a:p>
            <a:pPr marL="342900" indent="-342900">
              <a:buFont typeface="Wingdings" panose="05000000000000000000" pitchFamily="2" charset="2"/>
              <a:buChar char="§"/>
            </a:pPr>
            <a:r>
              <a:rPr lang="en-US" sz="2000" dirty="0">
                <a:latin typeface="Roboto" panose="02000000000000000000" pitchFamily="2" charset="0"/>
                <a:ea typeface="Roboto" panose="02000000000000000000" pitchFamily="2" charset="0"/>
                <a:cs typeface="Roboto" panose="02000000000000000000" pitchFamily="2" charset="0"/>
              </a:rPr>
              <a:t>Here we show the result of predicting value and the actual value and we can compare to see if our predict true or false.</a:t>
            </a:r>
          </a:p>
        </p:txBody>
      </p:sp>
    </p:spTree>
    <p:extLst>
      <p:ext uri="{BB962C8B-B14F-4D97-AF65-F5344CB8AC3E}">
        <p14:creationId xmlns:p14="http://schemas.microsoft.com/office/powerpoint/2010/main" val="100988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2FDF-F26C-A438-FB5E-BDE3E1103C98}"/>
              </a:ext>
            </a:extLst>
          </p:cNvPr>
          <p:cNvSpPr>
            <a:spLocks noGrp="1"/>
          </p:cNvSpPr>
          <p:nvPr>
            <p:ph type="title"/>
          </p:nvPr>
        </p:nvSpPr>
        <p:spPr/>
        <p:txBody>
          <a:bodyPr>
            <a:normAutofit/>
          </a:bodyPr>
          <a:lstStyle/>
          <a:p>
            <a:r>
              <a:rPr lang="en-US" sz="2400" b="1" dirty="0">
                <a:ea typeface="Roboto"/>
                <a:cs typeface="Roboto"/>
              </a:rPr>
              <a:t>Summary</a:t>
            </a:r>
          </a:p>
        </p:txBody>
      </p:sp>
      <p:sp>
        <p:nvSpPr>
          <p:cNvPr id="3" name="Content Placeholder 2">
            <a:extLst>
              <a:ext uri="{FF2B5EF4-FFF2-40B4-BE49-F238E27FC236}">
                <a16:creationId xmlns:a16="http://schemas.microsoft.com/office/drawing/2014/main" id="{79A001E1-14EC-A6AB-9A3C-D344F3A77C15}"/>
              </a:ext>
            </a:extLst>
          </p:cNvPr>
          <p:cNvSpPr>
            <a:spLocks noGrp="1"/>
          </p:cNvSpPr>
          <p:nvPr>
            <p:ph sz="quarter" idx="10"/>
          </p:nvPr>
        </p:nvSpPr>
        <p:spPr>
          <a:xfrm>
            <a:off x="521207" y="1315616"/>
            <a:ext cx="10726895" cy="4977028"/>
          </a:xfrm>
        </p:spPr>
        <p:txBody>
          <a:bodyPr/>
          <a:lstStyle/>
          <a:p>
            <a:r>
              <a:rPr lang="en-US" sz="3200" dirty="0">
                <a:solidFill>
                  <a:srgbClr val="FF0000"/>
                </a:solidFill>
                <a:latin typeface="Algerian" panose="04020705040A02060702" pitchFamily="82" charset="0"/>
              </a:rPr>
              <a:t>                    </a:t>
            </a:r>
          </a:p>
        </p:txBody>
      </p:sp>
      <p:sp>
        <p:nvSpPr>
          <p:cNvPr id="4" name="TextBox 3">
            <a:extLst>
              <a:ext uri="{FF2B5EF4-FFF2-40B4-BE49-F238E27FC236}">
                <a16:creationId xmlns:a16="http://schemas.microsoft.com/office/drawing/2014/main" id="{3756FBB7-99D7-BF1F-D7F1-0C79A038ADD2}"/>
              </a:ext>
            </a:extLst>
          </p:cNvPr>
          <p:cNvSpPr txBox="1"/>
          <p:nvPr/>
        </p:nvSpPr>
        <p:spPr>
          <a:xfrm>
            <a:off x="645721" y="1457201"/>
            <a:ext cx="10887692" cy="38779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200000"/>
              </a:lnSpc>
              <a:buFont typeface="Wingdings"/>
              <a:buChar char="v"/>
            </a:pPr>
            <a:r>
              <a:rPr lang="en-US" sz="2000" dirty="0">
                <a:latin typeface="Roboto" panose="02000000000000000000" pitchFamily="2" charset="0"/>
                <a:ea typeface="Roboto" panose="02000000000000000000" pitchFamily="2" charset="0"/>
                <a:cs typeface="Roboto" panose="02000000000000000000" pitchFamily="2" charset="0"/>
              </a:rPr>
              <a:t>Define Credit Score and their ratings and how to make it more accurate.</a:t>
            </a:r>
          </a:p>
          <a:p>
            <a:pPr marL="285750" indent="-285750">
              <a:lnSpc>
                <a:spcPct val="200000"/>
              </a:lnSpc>
              <a:buFont typeface="Wingdings"/>
              <a:buChar char="v"/>
            </a:pPr>
            <a:r>
              <a:rPr lang="en-US" sz="2000" dirty="0">
                <a:latin typeface="Roboto" panose="02000000000000000000" pitchFamily="2" charset="0"/>
                <a:ea typeface="Roboto" panose="02000000000000000000" pitchFamily="2" charset="0"/>
                <a:cs typeface="Roboto" panose="02000000000000000000" pitchFamily="2" charset="0"/>
              </a:rPr>
              <a:t>determine the most important factors on which credit score based on.</a:t>
            </a:r>
          </a:p>
          <a:p>
            <a:pPr marL="285750" indent="-285750">
              <a:lnSpc>
                <a:spcPct val="200000"/>
              </a:lnSpc>
              <a:buFont typeface="Wingdings"/>
              <a:buChar char="v"/>
            </a:pPr>
            <a:r>
              <a:rPr lang="en-US" sz="2000" dirty="0">
                <a:latin typeface="Roboto" panose="02000000000000000000" pitchFamily="2" charset="0"/>
                <a:ea typeface="Roboto" panose="02000000000000000000" pitchFamily="2" charset="0"/>
                <a:cs typeface="Roboto" panose="02000000000000000000" pitchFamily="2" charset="0"/>
              </a:rPr>
              <a:t>analyze our dataset and convert it to information and extract the relation between the features .</a:t>
            </a:r>
          </a:p>
          <a:p>
            <a:pPr marL="285750" indent="-285750">
              <a:lnSpc>
                <a:spcPct val="200000"/>
              </a:lnSpc>
              <a:buFont typeface="Wingdings"/>
              <a:buChar char="v"/>
            </a:pPr>
            <a:r>
              <a:rPr lang="en-US" sz="2000" dirty="0">
                <a:latin typeface="Roboto" panose="02000000000000000000" pitchFamily="2" charset="0"/>
                <a:ea typeface="Roboto" panose="02000000000000000000" pitchFamily="2" charset="0"/>
                <a:cs typeface="Roboto" panose="02000000000000000000" pitchFamily="2" charset="0"/>
              </a:rPr>
              <a:t>Assuming hypotheses effects on credit score and prove it or denial.</a:t>
            </a:r>
          </a:p>
          <a:p>
            <a:pPr marL="285750" indent="-285750">
              <a:buFont typeface="Wingdings"/>
              <a:buChar char="v"/>
            </a:pPr>
            <a:endParaRPr lang="en-US" sz="2800" dirty="0">
              <a:cs typeface="Segoe UI"/>
            </a:endParaRPr>
          </a:p>
          <a:p>
            <a:pPr marL="285750" indent="-285750">
              <a:buFont typeface="Wingdings"/>
              <a:buChar char="v"/>
            </a:pPr>
            <a:endParaRPr lang="en-US" dirty="0">
              <a:cs typeface="Segoe UI"/>
            </a:endParaRPr>
          </a:p>
        </p:txBody>
      </p:sp>
    </p:spTree>
    <p:extLst>
      <p:ext uri="{BB962C8B-B14F-4D97-AF65-F5344CB8AC3E}">
        <p14:creationId xmlns:p14="http://schemas.microsoft.com/office/powerpoint/2010/main" val="2347590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2FDF-F26C-A438-FB5E-BDE3E1103C98}"/>
              </a:ext>
            </a:extLst>
          </p:cNvPr>
          <p:cNvSpPr>
            <a:spLocks noGrp="1"/>
          </p:cNvSpPr>
          <p:nvPr>
            <p:ph type="title"/>
          </p:nvPr>
        </p:nvSpPr>
        <p:spPr/>
        <p:txBody>
          <a:bodyPr/>
          <a:lstStyle/>
          <a:p>
            <a:r>
              <a:rPr lang="en-US" b="1" dirty="0"/>
              <a:t>The End</a:t>
            </a:r>
          </a:p>
        </p:txBody>
      </p:sp>
      <p:sp>
        <p:nvSpPr>
          <p:cNvPr id="3" name="Content Placeholder 2">
            <a:extLst>
              <a:ext uri="{FF2B5EF4-FFF2-40B4-BE49-F238E27FC236}">
                <a16:creationId xmlns:a16="http://schemas.microsoft.com/office/drawing/2014/main" id="{79A001E1-14EC-A6AB-9A3C-D344F3A77C15}"/>
              </a:ext>
            </a:extLst>
          </p:cNvPr>
          <p:cNvSpPr>
            <a:spLocks noGrp="1"/>
          </p:cNvSpPr>
          <p:nvPr>
            <p:ph sz="quarter" idx="10"/>
          </p:nvPr>
        </p:nvSpPr>
        <p:spPr>
          <a:xfrm>
            <a:off x="521207" y="1315616"/>
            <a:ext cx="10726895" cy="4977028"/>
          </a:xfrm>
        </p:spPr>
        <p:txBody>
          <a:bodyPr/>
          <a:lstStyle/>
          <a:p>
            <a:r>
              <a:rPr lang="en-US" sz="3200" dirty="0">
                <a:solidFill>
                  <a:srgbClr val="FF0000"/>
                </a:solidFill>
                <a:latin typeface="Algerian" panose="04020705040A02060702" pitchFamily="82" charset="0"/>
              </a:rPr>
              <a:t>                    Thanks for your attention</a:t>
            </a:r>
          </a:p>
        </p:txBody>
      </p:sp>
      <p:sp>
        <p:nvSpPr>
          <p:cNvPr id="7" name="TextBox 6">
            <a:extLst>
              <a:ext uri="{FF2B5EF4-FFF2-40B4-BE49-F238E27FC236}">
                <a16:creationId xmlns:a16="http://schemas.microsoft.com/office/drawing/2014/main" id="{6F1FF442-C54F-DB36-B98D-6E7075D65E31}"/>
              </a:ext>
            </a:extLst>
          </p:cNvPr>
          <p:cNvSpPr txBox="1"/>
          <p:nvPr/>
        </p:nvSpPr>
        <p:spPr>
          <a:xfrm>
            <a:off x="2630153" y="2631233"/>
            <a:ext cx="3210809" cy="1887696"/>
          </a:xfrm>
          <a:prstGeom prst="rect">
            <a:avLst/>
          </a:prstGeom>
          <a:noFill/>
        </p:spPr>
        <p:txBody>
          <a:bodyPr wrap="square" rtlCol="0">
            <a:spAutoFit/>
          </a:bodyPr>
          <a:lstStyle/>
          <a:p>
            <a:pPr marL="171450" indent="-171450">
              <a:lnSpc>
                <a:spcPct val="150000"/>
              </a:lnSpc>
              <a:buFont typeface="Wingdings" panose="05000000000000000000" pitchFamily="2" charset="2"/>
              <a:buChar char="v"/>
            </a:pPr>
            <a:r>
              <a:rPr lang="en-US" sz="2000" dirty="0">
                <a:latin typeface="Roboto" panose="02000000000000000000" pitchFamily="2" charset="0"/>
                <a:ea typeface="Roboto" panose="02000000000000000000" pitchFamily="2" charset="0"/>
                <a:cs typeface="Roboto" panose="02000000000000000000" pitchFamily="2" charset="0"/>
              </a:rPr>
              <a:t>Implement</a:t>
            </a:r>
            <a:r>
              <a:rPr lang="ar-JO" sz="2000" dirty="0">
                <a:latin typeface="Roboto" panose="02000000000000000000" pitchFamily="2" charset="0"/>
                <a:ea typeface="Roboto" panose="02000000000000000000" pitchFamily="2" charset="0"/>
                <a:cs typeface="Roboto" panose="02000000000000000000" pitchFamily="2" charset="0"/>
              </a:rPr>
              <a:t> </a:t>
            </a:r>
            <a:r>
              <a:rPr lang="en-US" sz="2000" dirty="0">
                <a:latin typeface="Roboto" panose="02000000000000000000" pitchFamily="2" charset="0"/>
                <a:ea typeface="Roboto" panose="02000000000000000000" pitchFamily="2" charset="0"/>
                <a:cs typeface="Roboto" panose="02000000000000000000" pitchFamily="2" charset="0"/>
              </a:rPr>
              <a:t> by :</a:t>
            </a:r>
          </a:p>
          <a:p>
            <a:pPr>
              <a:lnSpc>
                <a:spcPct val="150000"/>
              </a:lnSpc>
            </a:pPr>
            <a:r>
              <a:rPr lang="en-US" sz="2000" dirty="0">
                <a:latin typeface="Roboto" panose="02000000000000000000" pitchFamily="2" charset="0"/>
                <a:ea typeface="Roboto" panose="02000000000000000000" pitchFamily="2" charset="0"/>
                <a:cs typeface="Roboto" panose="02000000000000000000" pitchFamily="2" charset="0"/>
              </a:rPr>
              <a:t>- Mohammad </a:t>
            </a:r>
            <a:r>
              <a:rPr lang="en-US" sz="2000" dirty="0" err="1">
                <a:latin typeface="Roboto" panose="02000000000000000000" pitchFamily="2" charset="0"/>
                <a:ea typeface="Roboto" panose="02000000000000000000" pitchFamily="2" charset="0"/>
                <a:cs typeface="Roboto" panose="02000000000000000000" pitchFamily="2" charset="0"/>
              </a:rPr>
              <a:t>abu</a:t>
            </a:r>
            <a:r>
              <a:rPr lang="en-US" sz="2000" dirty="0">
                <a:latin typeface="Roboto" panose="02000000000000000000" pitchFamily="2" charset="0"/>
                <a:ea typeface="Roboto" panose="02000000000000000000" pitchFamily="2" charset="0"/>
                <a:cs typeface="Roboto" panose="02000000000000000000" pitchFamily="2" charset="0"/>
              </a:rPr>
              <a:t> al-</a:t>
            </a:r>
            <a:r>
              <a:rPr lang="en-US" sz="2000" dirty="0" err="1">
                <a:latin typeface="Roboto" panose="02000000000000000000" pitchFamily="2" charset="0"/>
                <a:ea typeface="Roboto" panose="02000000000000000000" pitchFamily="2" charset="0"/>
                <a:cs typeface="Roboto" panose="02000000000000000000" pitchFamily="2" charset="0"/>
              </a:rPr>
              <a:t>inani</a:t>
            </a:r>
            <a:endParaRPr lang="en-US" sz="2000" dirty="0">
              <a:latin typeface="Roboto" panose="02000000000000000000" pitchFamily="2" charset="0"/>
              <a:ea typeface="Roboto" panose="02000000000000000000" pitchFamily="2" charset="0"/>
              <a:cs typeface="Roboto" panose="02000000000000000000" pitchFamily="2" charset="0"/>
            </a:endParaRPr>
          </a:p>
          <a:p>
            <a:pPr>
              <a:lnSpc>
                <a:spcPct val="150000"/>
              </a:lnSpc>
            </a:pPr>
            <a:r>
              <a:rPr lang="en-US" sz="2000" dirty="0">
                <a:latin typeface="Roboto" panose="02000000000000000000" pitchFamily="2" charset="0"/>
                <a:ea typeface="Roboto" panose="02000000000000000000" pitchFamily="2" charset="0"/>
                <a:cs typeface="Roboto" panose="02000000000000000000" pitchFamily="2" charset="0"/>
              </a:rPr>
              <a:t>- Baker al-</a:t>
            </a:r>
            <a:r>
              <a:rPr lang="en-US" sz="2000" dirty="0" err="1">
                <a:latin typeface="Roboto" panose="02000000000000000000" pitchFamily="2" charset="0"/>
                <a:ea typeface="Roboto" panose="02000000000000000000" pitchFamily="2" charset="0"/>
                <a:cs typeface="Roboto" panose="02000000000000000000" pitchFamily="2" charset="0"/>
              </a:rPr>
              <a:t>mohtaseb</a:t>
            </a:r>
            <a:endParaRPr lang="en-US" sz="2000" dirty="0">
              <a:latin typeface="Roboto" panose="02000000000000000000" pitchFamily="2" charset="0"/>
              <a:ea typeface="Roboto" panose="02000000000000000000" pitchFamily="2" charset="0"/>
              <a:cs typeface="Roboto" panose="02000000000000000000" pitchFamily="2" charset="0"/>
            </a:endParaRPr>
          </a:p>
          <a:p>
            <a:pPr>
              <a:lnSpc>
                <a:spcPct val="150000"/>
              </a:lnSpc>
            </a:pPr>
            <a:r>
              <a:rPr lang="en-US" sz="2000" dirty="0">
                <a:latin typeface="Roboto" panose="02000000000000000000" pitchFamily="2" charset="0"/>
                <a:ea typeface="Roboto" panose="02000000000000000000" pitchFamily="2" charset="0"/>
                <a:cs typeface="Roboto" panose="02000000000000000000" pitchFamily="2" charset="0"/>
              </a:rPr>
              <a:t>- </a:t>
            </a:r>
            <a:r>
              <a:rPr lang="en-US" sz="2000" dirty="0" err="1">
                <a:latin typeface="Roboto" panose="02000000000000000000" pitchFamily="2" charset="0"/>
                <a:ea typeface="Roboto" panose="02000000000000000000" pitchFamily="2" charset="0"/>
                <a:cs typeface="Roboto" panose="02000000000000000000" pitchFamily="2" charset="0"/>
              </a:rPr>
              <a:t>Hala</a:t>
            </a:r>
            <a:r>
              <a:rPr lang="en-US" sz="2000" dirty="0">
                <a:latin typeface="Roboto" panose="02000000000000000000" pitchFamily="2" charset="0"/>
                <a:ea typeface="Roboto" panose="02000000000000000000" pitchFamily="2" charset="0"/>
                <a:cs typeface="Roboto" panose="02000000000000000000" pitchFamily="2" charset="0"/>
              </a:rPr>
              <a:t> </a:t>
            </a:r>
            <a:r>
              <a:rPr lang="en-US" sz="2000" dirty="0" err="1">
                <a:latin typeface="Roboto" panose="02000000000000000000" pitchFamily="2" charset="0"/>
                <a:ea typeface="Roboto" panose="02000000000000000000" pitchFamily="2" charset="0"/>
                <a:cs typeface="Roboto" panose="02000000000000000000" pitchFamily="2" charset="0"/>
              </a:rPr>
              <a:t>bgoor</a:t>
            </a:r>
            <a:endParaRPr lang="en-US" sz="2000" dirty="0">
              <a:latin typeface="Roboto" panose="02000000000000000000" pitchFamily="2" charset="0"/>
              <a:ea typeface="Roboto" panose="02000000000000000000" pitchFamily="2" charset="0"/>
              <a:cs typeface="Roboto" panose="02000000000000000000" pitchFamily="2" charset="0"/>
            </a:endParaRPr>
          </a:p>
        </p:txBody>
      </p:sp>
      <p:pic>
        <p:nvPicPr>
          <p:cNvPr id="4" name="Picture 3">
            <a:extLst>
              <a:ext uri="{FF2B5EF4-FFF2-40B4-BE49-F238E27FC236}">
                <a16:creationId xmlns:a16="http://schemas.microsoft.com/office/drawing/2014/main" id="{355E3832-4D2D-5F35-B476-CB4D25090F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171" y="5542384"/>
            <a:ext cx="11843657" cy="1155700"/>
          </a:xfrm>
          <a:prstGeom prst="rect">
            <a:avLst/>
          </a:prstGeom>
        </p:spPr>
      </p:pic>
    </p:spTree>
    <p:extLst>
      <p:ext uri="{BB962C8B-B14F-4D97-AF65-F5344CB8AC3E}">
        <p14:creationId xmlns:p14="http://schemas.microsoft.com/office/powerpoint/2010/main" val="2226785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b="1" dirty="0">
                <a:latin typeface="Segoe UI Light" panose="020B0502040204020203" pitchFamily="34" charset="0"/>
                <a:cs typeface="Segoe UI Light" panose="020B0502040204020203" pitchFamily="34" charset="0"/>
              </a:rPr>
              <a:t>Overview</a:t>
            </a:r>
          </a:p>
        </p:txBody>
      </p:sp>
      <p:sp>
        <p:nvSpPr>
          <p:cNvPr id="2" name="Content Placeholder 1">
            <a:extLst>
              <a:ext uri="{FF2B5EF4-FFF2-40B4-BE49-F238E27FC236}">
                <a16:creationId xmlns:a16="http://schemas.microsoft.com/office/drawing/2014/main" id="{DE151489-8468-D48A-0F1C-8B002EF1A16F}"/>
              </a:ext>
            </a:extLst>
          </p:cNvPr>
          <p:cNvSpPr>
            <a:spLocks noGrp="1"/>
          </p:cNvSpPr>
          <p:nvPr>
            <p:ph sz="quarter" idx="10"/>
          </p:nvPr>
        </p:nvSpPr>
        <p:spPr>
          <a:xfrm>
            <a:off x="539496" y="1435608"/>
            <a:ext cx="10875756" cy="4974336"/>
          </a:xfrm>
        </p:spPr>
        <p:txBody>
          <a:bodyPr vert="horz" lIns="91440" tIns="45720" rIns="91440" bIns="45720" rtlCol="0" anchor="t">
            <a:normAutofit fontScale="92500"/>
          </a:bodyPr>
          <a:lstStyle/>
          <a:p>
            <a:pPr marL="285750" indent="-285750" rtl="0">
              <a:lnSpc>
                <a:spcPct val="110000"/>
              </a:lnSpc>
              <a:spcBef>
                <a:spcPts val="0"/>
              </a:spcBef>
              <a:spcAft>
                <a:spcPts val="0"/>
              </a:spcAft>
              <a:buFont typeface="Arial" panose="020B0604020202020204" pitchFamily="34" charset="0"/>
              <a:buChar char="•"/>
            </a:pPr>
            <a:r>
              <a:rPr lang="en-US" sz="1800" b="1" i="0" u="none" strike="noStrike" dirty="0">
                <a:solidFill>
                  <a:srgbClr val="000000"/>
                </a:solidFill>
                <a:effectLst/>
                <a:latin typeface="Times New Roman" panose="02020603050405020304" pitchFamily="18" charset="0"/>
                <a:cs typeface="Times New Roman" panose="02020603050405020304" pitchFamily="18" charset="0"/>
              </a:rPr>
              <a:t>What is credit score?</a:t>
            </a:r>
            <a:endParaRPr lang="en-US" b="1" dirty="0">
              <a:effectLst/>
              <a:latin typeface="Times New Roman" panose="02020603050405020304" pitchFamily="18" charset="0"/>
              <a:cs typeface="Times New Roman" panose="02020603050405020304" pitchFamily="18" charset="0"/>
            </a:endParaRPr>
          </a:p>
          <a:p>
            <a:pPr marL="285750" indent="-285750">
              <a:lnSpc>
                <a:spcPct val="110000"/>
              </a:lnSpc>
              <a:buFontTx/>
              <a:buChar char="-"/>
            </a:pPr>
            <a:r>
              <a:rPr lang="en-US" sz="2000" b="0" i="0" u="none" strike="noStrike" dirty="0">
                <a:solidFill>
                  <a:srgbClr val="404040"/>
                </a:solidFill>
                <a:effectLst/>
                <a:latin typeface="Arial" panose="020B0604020202020204" pitchFamily="34" charset="0"/>
              </a:rPr>
              <a:t>Credit score is </a:t>
            </a:r>
            <a:r>
              <a:rPr lang="en-US" sz="2000" b="0" i="0" u="none" strike="noStrike" dirty="0">
                <a:solidFill>
                  <a:srgbClr val="333333"/>
                </a:solidFill>
                <a:effectLst/>
                <a:latin typeface="Roboto" panose="020B0604020202020204" pitchFamily="2" charset="0"/>
              </a:rPr>
              <a:t>a numerical rating that measures a person's likelihood to repay a debt. </a:t>
            </a:r>
          </a:p>
          <a:p>
            <a:pPr marL="171450" indent="-171450">
              <a:lnSpc>
                <a:spcPct val="110000"/>
              </a:lnSpc>
              <a:buFontTx/>
              <a:buChar char="-"/>
            </a:pPr>
            <a:r>
              <a:rPr lang="en-US" sz="2000" b="0" i="0" u="none" strike="noStrike" dirty="0">
                <a:solidFill>
                  <a:srgbClr val="333333"/>
                </a:solidFill>
                <a:effectLst/>
                <a:latin typeface="Roboto" panose="02000000000000000000" pitchFamily="2" charset="0"/>
              </a:rPr>
              <a:t>A higher credit score indicates that a loan is lower risk and more likely to make on-time payments.</a:t>
            </a:r>
          </a:p>
          <a:p>
            <a:pPr marL="171450" indent="-171450">
              <a:lnSpc>
                <a:spcPct val="110000"/>
              </a:lnSpc>
              <a:buFont typeface="Wingdings" panose="05000000000000000000" pitchFamily="2" charset="2"/>
              <a:buChar char="§"/>
            </a:pPr>
            <a:r>
              <a:rPr lang="en-US" sz="2000" dirty="0">
                <a:latin typeface="Roboto" panose="02000000000000000000" pitchFamily="2" charset="0"/>
                <a:ea typeface="Roboto" panose="02000000000000000000" pitchFamily="2" charset="0"/>
                <a:cs typeface="Roboto" panose="02000000000000000000" pitchFamily="2" charset="0"/>
              </a:rPr>
              <a:t>The data set contains a set of features that include an important set of information that has a direct impact on the credit score, and others that have no impact.</a:t>
            </a:r>
          </a:p>
          <a:p>
            <a:pPr>
              <a:lnSpc>
                <a:spcPct val="110000"/>
              </a:lnSpc>
            </a:pPr>
            <a:r>
              <a:rPr lang="en-US" sz="2000" dirty="0">
                <a:latin typeface="Roboto" panose="02000000000000000000" pitchFamily="2" charset="0"/>
                <a:ea typeface="Roboto" panose="02000000000000000000" pitchFamily="2" charset="0"/>
                <a:cs typeface="Roboto" panose="02000000000000000000" pitchFamily="2" charset="0"/>
              </a:rPr>
              <a:t> - Credit score is classified into three grades:</a:t>
            </a:r>
          </a:p>
          <a:p>
            <a:pPr marL="342900" indent="-342900">
              <a:lnSpc>
                <a:spcPct val="110000"/>
              </a:lnSpc>
              <a:buFont typeface="+mj-lt"/>
              <a:buAutoNum type="arabicPeriod"/>
            </a:pPr>
            <a:r>
              <a:rPr lang="en-US" sz="2000" dirty="0">
                <a:latin typeface="Roboto" panose="02000000000000000000" pitchFamily="2" charset="0"/>
                <a:ea typeface="Roboto" panose="02000000000000000000" pitchFamily="2" charset="0"/>
                <a:cs typeface="Roboto" panose="02000000000000000000" pitchFamily="2" charset="0"/>
              </a:rPr>
              <a:t>Good</a:t>
            </a:r>
          </a:p>
          <a:p>
            <a:pPr marL="342900" indent="-342900">
              <a:lnSpc>
                <a:spcPct val="110000"/>
              </a:lnSpc>
              <a:buFont typeface="+mj-lt"/>
              <a:buAutoNum type="arabicPeriod"/>
            </a:pPr>
            <a:r>
              <a:rPr lang="en-US" sz="2000" dirty="0">
                <a:latin typeface="Roboto" panose="02000000000000000000" pitchFamily="2" charset="0"/>
                <a:ea typeface="Roboto" panose="02000000000000000000" pitchFamily="2" charset="0"/>
                <a:cs typeface="Roboto" panose="02000000000000000000" pitchFamily="2" charset="0"/>
              </a:rPr>
              <a:t>Standard</a:t>
            </a:r>
          </a:p>
          <a:p>
            <a:pPr marL="342900" indent="-342900">
              <a:lnSpc>
                <a:spcPct val="110000"/>
              </a:lnSpc>
              <a:buFont typeface="+mj-lt"/>
              <a:buAutoNum type="arabicPeriod"/>
            </a:pPr>
            <a:r>
              <a:rPr lang="en-US" sz="2000" dirty="0">
                <a:latin typeface="Roboto" panose="02000000000000000000" pitchFamily="2" charset="0"/>
                <a:ea typeface="Roboto" panose="02000000000000000000" pitchFamily="2" charset="0"/>
                <a:cs typeface="Roboto" panose="02000000000000000000" pitchFamily="2" charset="0"/>
              </a:rPr>
              <a:t>poor</a:t>
            </a:r>
          </a:p>
          <a:p>
            <a:pPr>
              <a:lnSpc>
                <a:spcPct val="100000"/>
              </a:lnSpc>
            </a:pPr>
            <a:endParaRPr lang="en-US" sz="1800" dirty="0">
              <a:latin typeface="Roboto" panose="02000000000000000000" pitchFamily="2" charset="0"/>
              <a:ea typeface="Roboto" panose="02000000000000000000" pitchFamily="2" charset="0"/>
              <a:cs typeface="Roboto" panose="02000000000000000000" pitchFamily="2" charset="0"/>
            </a:endParaRPr>
          </a:p>
          <a:p>
            <a:endParaRPr lang="en-US" sz="1800" dirty="0">
              <a:latin typeface="Roboto" panose="02000000000000000000" pitchFamily="2" charset="0"/>
              <a:ea typeface="Roboto" panose="02000000000000000000" pitchFamily="2" charset="0"/>
              <a:cs typeface="Roboto" panose="02000000000000000000" pitchFamily="2" charset="0"/>
            </a:endParaRPr>
          </a:p>
        </p:txBody>
      </p:sp>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ts val="1800"/>
              </a:lnSpc>
              <a:spcBef>
                <a:spcPts val="1000"/>
              </a:spcBef>
              <a:spcAft>
                <a:spcPts val="60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DE8C-238D-A05E-CBAE-18A55D08606E}"/>
              </a:ext>
            </a:extLst>
          </p:cNvPr>
          <p:cNvSpPr>
            <a:spLocks noGrp="1"/>
          </p:cNvSpPr>
          <p:nvPr>
            <p:ph type="title"/>
          </p:nvPr>
        </p:nvSpPr>
        <p:spPr/>
        <p:txBody>
          <a:bodyPr/>
          <a:lstStyle/>
          <a:p>
            <a:r>
              <a:rPr lang="en-US" b="1" dirty="0">
                <a:cs typeface="Segoe UI Light"/>
              </a:rPr>
              <a:t>Problem Definition</a:t>
            </a:r>
          </a:p>
        </p:txBody>
      </p:sp>
      <p:sp>
        <p:nvSpPr>
          <p:cNvPr id="3" name="Content Placeholder 2">
            <a:extLst>
              <a:ext uri="{FF2B5EF4-FFF2-40B4-BE49-F238E27FC236}">
                <a16:creationId xmlns:a16="http://schemas.microsoft.com/office/drawing/2014/main" id="{814D952A-8858-F367-F942-DAC084019CAB}"/>
              </a:ext>
            </a:extLst>
          </p:cNvPr>
          <p:cNvSpPr>
            <a:spLocks noGrp="1"/>
          </p:cNvSpPr>
          <p:nvPr>
            <p:ph sz="quarter" idx="10"/>
          </p:nvPr>
        </p:nvSpPr>
        <p:spPr>
          <a:xfrm>
            <a:off x="539495" y="1435608"/>
            <a:ext cx="11023239" cy="4817708"/>
          </a:xfrm>
        </p:spPr>
        <p:txBody>
          <a:bodyPr vert="horz" lIns="91440" tIns="45720" rIns="91440" bIns="45720" rtlCol="0" anchor="t">
            <a:normAutofit/>
          </a:bodyPr>
          <a:lstStyle/>
          <a:p>
            <a:pPr marL="342900" indent="-342900">
              <a:lnSpc>
                <a:spcPct val="100000"/>
              </a:lnSpc>
              <a:buFont typeface="Arial" panose="020B0604020202020204" pitchFamily="34" charset="0"/>
              <a:buChar char="•"/>
            </a:pPr>
            <a:r>
              <a:rPr lang="en-US" sz="2000" dirty="0">
                <a:latin typeface="Roboto" panose="02000000000000000000" pitchFamily="2" charset="0"/>
                <a:ea typeface="Roboto" panose="02000000000000000000" pitchFamily="2" charset="0"/>
                <a:cs typeface="Roboto" panose="02000000000000000000" pitchFamily="2" charset="0"/>
              </a:rPr>
              <a:t>credit score determines whether you will be approved for a loan and what interest rate you will pay. Prospective employers also check it to see whether you're a reliable person. Service providers and utility companies may check it to decide whether you have to make a deposit.</a:t>
            </a:r>
          </a:p>
          <a:p>
            <a:pPr marL="342900" indent="-342900">
              <a:lnSpc>
                <a:spcPct val="100000"/>
              </a:lnSpc>
              <a:buFont typeface="Arial" panose="020B0604020202020204" pitchFamily="34" charset="0"/>
              <a:buChar char="•"/>
            </a:pPr>
            <a:r>
              <a:rPr lang="en-US" sz="2000" dirty="0">
                <a:latin typeface="Roboto" panose="02000000000000000000" pitchFamily="2" charset="0"/>
                <a:ea typeface="Roboto" panose="02000000000000000000" pitchFamily="2" charset="0"/>
                <a:cs typeface="Roboto" panose="02000000000000000000" pitchFamily="2" charset="0"/>
              </a:rPr>
              <a:t>credit rating and risk assessment tools are used to minimize potential risk up to some extent for credit score.</a:t>
            </a:r>
          </a:p>
          <a:p>
            <a:pPr marL="342900" indent="-342900">
              <a:lnSpc>
                <a:spcPct val="100000"/>
              </a:lnSpc>
              <a:buFont typeface="Arial" panose="020B0604020202020204" pitchFamily="34" charset="0"/>
              <a:buChar char="•"/>
            </a:pPr>
            <a:r>
              <a:rPr lang="en-US" sz="2000" dirty="0">
                <a:latin typeface="Roboto" panose="02000000000000000000" pitchFamily="2" charset="0"/>
                <a:ea typeface="Roboto" panose="02000000000000000000" pitchFamily="2" charset="0"/>
                <a:cs typeface="Roboto" panose="02000000000000000000" pitchFamily="2" charset="0"/>
              </a:rPr>
              <a:t>The challenge here is to identify insights on the performance of a finance industry by using machine learning algorithms as they directly affect the viability of that industry. </a:t>
            </a:r>
          </a:p>
          <a:p>
            <a:br>
              <a:rPr lang="en-US" dirty="0"/>
            </a:br>
            <a:endParaRPr lang="en-US" dirty="0"/>
          </a:p>
        </p:txBody>
      </p:sp>
    </p:spTree>
    <p:extLst>
      <p:ext uri="{BB962C8B-B14F-4D97-AF65-F5344CB8AC3E}">
        <p14:creationId xmlns:p14="http://schemas.microsoft.com/office/powerpoint/2010/main" val="1930417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2FDF-F26C-A438-FB5E-BDE3E1103C98}"/>
              </a:ext>
            </a:extLst>
          </p:cNvPr>
          <p:cNvSpPr>
            <a:spLocks noGrp="1"/>
          </p:cNvSpPr>
          <p:nvPr>
            <p:ph type="title"/>
          </p:nvPr>
        </p:nvSpPr>
        <p:spPr>
          <a:xfrm>
            <a:off x="539495" y="496515"/>
            <a:ext cx="1741589" cy="640080"/>
          </a:xfrm>
        </p:spPr>
        <p:txBody>
          <a:bodyPr>
            <a:normAutofit fontScale="90000"/>
          </a:bodyPr>
          <a:lstStyle/>
          <a:p>
            <a:pPr algn="ctr"/>
            <a:r>
              <a:rPr lang="en-US" b="1" dirty="0">
                <a:cs typeface="Segoe UI Light"/>
              </a:rPr>
              <a:t>Our Target</a:t>
            </a:r>
          </a:p>
        </p:txBody>
      </p:sp>
      <p:sp>
        <p:nvSpPr>
          <p:cNvPr id="3" name="Content Placeholder 2">
            <a:extLst>
              <a:ext uri="{FF2B5EF4-FFF2-40B4-BE49-F238E27FC236}">
                <a16:creationId xmlns:a16="http://schemas.microsoft.com/office/drawing/2014/main" id="{79A001E1-14EC-A6AB-9A3C-D344F3A77C15}"/>
              </a:ext>
            </a:extLst>
          </p:cNvPr>
          <p:cNvSpPr>
            <a:spLocks noGrp="1"/>
          </p:cNvSpPr>
          <p:nvPr>
            <p:ph sz="quarter" idx="10"/>
          </p:nvPr>
        </p:nvSpPr>
        <p:spPr>
          <a:xfrm>
            <a:off x="539495" y="1435607"/>
            <a:ext cx="10708607" cy="4857037"/>
          </a:xfrm>
        </p:spPr>
        <p:txBody>
          <a:bodyPr vert="horz" lIns="91440" tIns="45720" rIns="91440" bIns="45720" rtlCol="0" anchor="t">
            <a:normAutofit/>
          </a:bodyPr>
          <a:lstStyle/>
          <a:p>
            <a:pPr marL="342900" indent="-342900">
              <a:lnSpc>
                <a:spcPct val="100000"/>
              </a:lnSpc>
              <a:buFont typeface="Wingdings" panose="05000000000000000000" pitchFamily="2" charset="2"/>
              <a:buChar char="§"/>
            </a:pPr>
            <a:r>
              <a:rPr lang="en-US" sz="2000" dirty="0">
                <a:latin typeface="Roboto" panose="02000000000000000000" pitchFamily="2" charset="0"/>
                <a:ea typeface="Roboto" panose="02000000000000000000" pitchFamily="2" charset="0"/>
                <a:cs typeface="Roboto" panose="02000000000000000000" pitchFamily="2" charset="0"/>
              </a:rPr>
              <a:t>It is to classify clients based on their credit score to decide whether to accept their request of a loan or not.</a:t>
            </a:r>
          </a:p>
          <a:p>
            <a:pPr marL="342900" indent="-342900">
              <a:lnSpc>
                <a:spcPct val="100000"/>
              </a:lnSpc>
              <a:buFont typeface="Wingdings" panose="05000000000000000000" pitchFamily="2" charset="2"/>
              <a:buChar char="§"/>
            </a:pPr>
            <a:r>
              <a:rPr lang="en-US" sz="2000" dirty="0">
                <a:latin typeface="Roboto" panose="02000000000000000000" pitchFamily="2" charset="0"/>
                <a:ea typeface="Roboto" panose="02000000000000000000" pitchFamily="2" charset="0"/>
                <a:cs typeface="Roboto" panose="02000000000000000000" pitchFamily="2" charset="0"/>
              </a:rPr>
              <a:t>And our goal will be to increase the accuracy of the credit score and reduce the risk for lenders.</a:t>
            </a:r>
          </a:p>
          <a:p>
            <a:pPr marL="342900" indent="-342900">
              <a:buFont typeface="Wingdings" panose="05000000000000000000" pitchFamily="2" charset="2"/>
              <a:buChar char="§"/>
            </a:pPr>
            <a:r>
              <a:rPr lang="en-US" sz="2000" dirty="0">
                <a:latin typeface="Roboto" panose="02000000000000000000" pitchFamily="2" charset="0"/>
                <a:ea typeface="Roboto" panose="02000000000000000000" pitchFamily="2" charset="0"/>
                <a:cs typeface="Roboto" panose="02000000000000000000" pitchFamily="2" charset="0"/>
              </a:rPr>
              <a:t>the shape of our data set</a:t>
            </a:r>
            <a:r>
              <a:rPr lang="en-US" sz="2000" dirty="0">
                <a:latin typeface="Roboto" panose="02000000000000000000" pitchFamily="2" charset="0"/>
                <a:ea typeface="+mn-lt"/>
                <a:cs typeface="+mn-lt"/>
              </a:rPr>
              <a:t> is (100,000 Row &amp; 28 </a:t>
            </a:r>
            <a:r>
              <a:rPr lang="en-US" sz="2000" dirty="0">
                <a:latin typeface="Roboto" panose="02000000000000000000" pitchFamily="2" charset="0"/>
                <a:ea typeface="Roboto" panose="02000000000000000000" pitchFamily="2" charset="0"/>
                <a:cs typeface="Roboto" panose="02000000000000000000" pitchFamily="2" charset="0"/>
              </a:rPr>
              <a:t>Feature )</a:t>
            </a:r>
          </a:p>
          <a:p>
            <a:pPr marL="342900" indent="-342900">
              <a:buFont typeface="Wingdings" panose="05000000000000000000" pitchFamily="2" charset="2"/>
              <a:buChar char="§"/>
            </a:pPr>
            <a:r>
              <a:rPr lang="en-US" sz="2000" dirty="0">
                <a:latin typeface="Roboto" panose="02000000000000000000" pitchFamily="2" charset="0"/>
                <a:ea typeface="Roboto" panose="02000000000000000000" pitchFamily="2" charset="0"/>
                <a:cs typeface="Roboto" panose="02000000000000000000" pitchFamily="2" charset="0"/>
              </a:rPr>
              <a:t>We worked on two notebook the first one for development and the second for deployment</a:t>
            </a:r>
          </a:p>
          <a:p>
            <a:endParaRPr lang="en-US" sz="2000" dirty="0">
              <a:ea typeface="+mn-lt"/>
              <a:cs typeface="+mn-lt"/>
            </a:endParaRPr>
          </a:p>
          <a:p>
            <a:endParaRPr lang="en-US" sz="2000" dirty="0">
              <a:ea typeface="+mn-lt"/>
              <a:cs typeface="+mn-lt"/>
            </a:endParaRPr>
          </a:p>
        </p:txBody>
      </p:sp>
    </p:spTree>
    <p:extLst>
      <p:ext uri="{BB962C8B-B14F-4D97-AF65-F5344CB8AC3E}">
        <p14:creationId xmlns:p14="http://schemas.microsoft.com/office/powerpoint/2010/main" val="2576294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43B54-FC16-0691-D766-614CECC922D0}"/>
              </a:ext>
            </a:extLst>
          </p:cNvPr>
          <p:cNvSpPr>
            <a:spLocks noGrp="1"/>
          </p:cNvSpPr>
          <p:nvPr>
            <p:ph type="title"/>
          </p:nvPr>
        </p:nvSpPr>
        <p:spPr>
          <a:xfrm>
            <a:off x="521207" y="429395"/>
            <a:ext cx="6877119" cy="640080"/>
          </a:xfrm>
        </p:spPr>
        <p:txBody>
          <a:bodyPr/>
          <a:lstStyle/>
          <a:p>
            <a:r>
              <a:rPr lang="en-US" b="1" dirty="0"/>
              <a:t>Problem Structuring</a:t>
            </a:r>
            <a:endParaRPr lang="en-US" dirty="0"/>
          </a:p>
        </p:txBody>
      </p:sp>
      <p:sp>
        <p:nvSpPr>
          <p:cNvPr id="3" name="Content Placeholder 2">
            <a:extLst>
              <a:ext uri="{FF2B5EF4-FFF2-40B4-BE49-F238E27FC236}">
                <a16:creationId xmlns:a16="http://schemas.microsoft.com/office/drawing/2014/main" id="{83536482-8DDB-02BA-CB34-E720EA729379}"/>
              </a:ext>
            </a:extLst>
          </p:cNvPr>
          <p:cNvSpPr>
            <a:spLocks noGrp="1"/>
          </p:cNvSpPr>
          <p:nvPr>
            <p:ph sz="quarter" idx="10"/>
          </p:nvPr>
        </p:nvSpPr>
        <p:spPr>
          <a:xfrm>
            <a:off x="539495" y="1435607"/>
            <a:ext cx="11021133" cy="4834563"/>
          </a:xfrm>
        </p:spPr>
        <p:txBody>
          <a:bodyPr/>
          <a:lstStyle/>
          <a:p>
            <a:pPr marL="457200" indent="-457200">
              <a:lnSpc>
                <a:spcPct val="100000"/>
              </a:lnSpc>
              <a:buFont typeface="+mj-lt"/>
              <a:buAutoNum type="arabicPeriod"/>
            </a:pPr>
            <a:r>
              <a:rPr lang="en-US" sz="2000" dirty="0">
                <a:solidFill>
                  <a:schemeClr val="accent1">
                    <a:lumMod val="75000"/>
                  </a:schemeClr>
                </a:solidFill>
                <a:latin typeface="Roboto" panose="02000000000000000000" pitchFamily="2" charset="0"/>
                <a:ea typeface="Roboto" panose="02000000000000000000" pitchFamily="2" charset="0"/>
                <a:cs typeface="Roboto" panose="02000000000000000000" pitchFamily="2" charset="0"/>
              </a:rPr>
              <a:t>Data cleaning : </a:t>
            </a:r>
          </a:p>
          <a:p>
            <a:pPr marL="342900" indent="-342900">
              <a:lnSpc>
                <a:spcPct val="100000"/>
              </a:lnSpc>
              <a:buFont typeface="Wingdings" panose="05000000000000000000" pitchFamily="2" charset="2"/>
              <a:buChar char="§"/>
            </a:pPr>
            <a:r>
              <a:rPr lang="en-US" sz="2000" dirty="0">
                <a:latin typeface="Roboto" panose="02000000000000000000" pitchFamily="2" charset="0"/>
                <a:ea typeface="Roboto" panose="02000000000000000000" pitchFamily="2" charset="0"/>
                <a:cs typeface="Roboto" panose="02000000000000000000" pitchFamily="2" charset="0"/>
              </a:rPr>
              <a:t>we checked of our dataset and it was empty of any missing value. </a:t>
            </a:r>
          </a:p>
          <a:p>
            <a:pPr marL="342900" indent="-342900">
              <a:lnSpc>
                <a:spcPct val="100000"/>
              </a:lnSpc>
              <a:buFont typeface="Wingdings" panose="05000000000000000000" pitchFamily="2" charset="2"/>
              <a:buChar char="§"/>
            </a:pPr>
            <a:r>
              <a:rPr lang="en-US" sz="2000" dirty="0">
                <a:latin typeface="Roboto" panose="02000000000000000000" pitchFamily="2" charset="0"/>
                <a:ea typeface="Roboto" panose="02000000000000000000" pitchFamily="2" charset="0"/>
                <a:cs typeface="Roboto" panose="02000000000000000000" pitchFamily="2" charset="0"/>
              </a:rPr>
              <a:t>But we removed some unwanted record that will misleading and affects on the model.</a:t>
            </a:r>
          </a:p>
          <a:p>
            <a:pPr marL="457200" indent="-457200">
              <a:lnSpc>
                <a:spcPct val="100000"/>
              </a:lnSpc>
              <a:buFont typeface="+mj-lt"/>
              <a:buAutoNum type="arabicPeriod" startAt="2"/>
            </a:pPr>
            <a:r>
              <a:rPr lang="en-US" sz="2000" dirty="0">
                <a:solidFill>
                  <a:schemeClr val="accent1">
                    <a:lumMod val="75000"/>
                  </a:schemeClr>
                </a:solidFill>
                <a:latin typeface="Roboto" panose="02000000000000000000" pitchFamily="2" charset="0"/>
                <a:ea typeface="Roboto" panose="02000000000000000000" pitchFamily="2" charset="0"/>
                <a:cs typeface="Roboto" panose="02000000000000000000" pitchFamily="2" charset="0"/>
              </a:rPr>
              <a:t>feature engineering :</a:t>
            </a:r>
          </a:p>
          <a:p>
            <a:pPr marL="342900" indent="-342900">
              <a:lnSpc>
                <a:spcPct val="100000"/>
              </a:lnSpc>
              <a:buFont typeface="Wingdings" panose="05000000000000000000" pitchFamily="2" charset="2"/>
              <a:buChar char="§"/>
            </a:pPr>
            <a:r>
              <a:rPr lang="en-US" sz="2000" dirty="0">
                <a:latin typeface="Roboto" panose="02000000000000000000" pitchFamily="2" charset="0"/>
                <a:ea typeface="Roboto" panose="02000000000000000000" pitchFamily="2" charset="0"/>
                <a:cs typeface="Roboto" panose="02000000000000000000" pitchFamily="2" charset="0"/>
              </a:rPr>
              <a:t>choose the most important feature in dataset and removed unnecessary</a:t>
            </a:r>
          </a:p>
          <a:p>
            <a:pPr marL="342900" indent="-342900">
              <a:lnSpc>
                <a:spcPct val="100000"/>
              </a:lnSpc>
              <a:buFont typeface="Wingdings" panose="05000000000000000000" pitchFamily="2" charset="2"/>
              <a:buChar char="§"/>
            </a:pPr>
            <a:r>
              <a:rPr lang="en-US" sz="2000" dirty="0">
                <a:latin typeface="Roboto" panose="02000000000000000000" pitchFamily="2" charset="0"/>
                <a:ea typeface="Roboto" panose="02000000000000000000" pitchFamily="2" charset="0"/>
                <a:cs typeface="Roboto" panose="02000000000000000000" pitchFamily="2" charset="0"/>
              </a:rPr>
              <a:t>Feature like :( ID , </a:t>
            </a:r>
            <a:r>
              <a:rPr lang="en-US" sz="2000" dirty="0" err="1">
                <a:latin typeface="Roboto" panose="02000000000000000000" pitchFamily="2" charset="0"/>
                <a:ea typeface="Roboto" panose="02000000000000000000" pitchFamily="2" charset="0"/>
                <a:cs typeface="Roboto" panose="02000000000000000000" pitchFamily="2" charset="0"/>
              </a:rPr>
              <a:t>ID_Customer</a:t>
            </a:r>
            <a:r>
              <a:rPr lang="en-US" sz="2000" dirty="0">
                <a:latin typeface="Roboto" panose="02000000000000000000" pitchFamily="2" charset="0"/>
                <a:ea typeface="Roboto" panose="02000000000000000000" pitchFamily="2" charset="0"/>
                <a:cs typeface="Roboto" panose="02000000000000000000" pitchFamily="2" charset="0"/>
              </a:rPr>
              <a:t> , Names , SSN ) </a:t>
            </a:r>
          </a:p>
          <a:p>
            <a:pPr marL="342900" indent="-342900">
              <a:lnSpc>
                <a:spcPct val="100000"/>
              </a:lnSpc>
              <a:buFont typeface="Wingdings" panose="05000000000000000000" pitchFamily="2" charset="2"/>
              <a:buChar char="§"/>
            </a:pPr>
            <a:r>
              <a:rPr lang="en-US" sz="2000" dirty="0">
                <a:latin typeface="Roboto" panose="02000000000000000000" pitchFamily="2" charset="0"/>
                <a:ea typeface="Roboto" panose="02000000000000000000" pitchFamily="2" charset="0"/>
                <a:cs typeface="Roboto" panose="02000000000000000000" pitchFamily="2" charset="0"/>
              </a:rPr>
              <a:t>And encoding any feature nominal to numeric to let all feature is numeric</a:t>
            </a:r>
          </a:p>
          <a:p>
            <a:pPr>
              <a:lnSpc>
                <a:spcPct val="100000"/>
              </a:lnSpc>
            </a:pPr>
            <a:endParaRPr lang="en-US" sz="2000" dirty="0">
              <a:latin typeface="Roboto" panose="02000000000000000000" pitchFamily="2" charset="0"/>
              <a:ea typeface="Roboto" panose="02000000000000000000" pitchFamily="2" charset="0"/>
              <a:cs typeface="Roboto" panose="02000000000000000000" pitchFamily="2" charset="0"/>
            </a:endParaRPr>
          </a:p>
          <a:p>
            <a:endParaRPr lang="en-US" dirty="0"/>
          </a:p>
        </p:txBody>
      </p:sp>
    </p:spTree>
    <p:extLst>
      <p:ext uri="{BB962C8B-B14F-4D97-AF65-F5344CB8AC3E}">
        <p14:creationId xmlns:p14="http://schemas.microsoft.com/office/powerpoint/2010/main" val="3358438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376916-CCD9-F24F-4720-67A999C1C925}"/>
              </a:ext>
            </a:extLst>
          </p:cNvPr>
          <p:cNvSpPr>
            <a:spLocks noGrp="1"/>
          </p:cNvSpPr>
          <p:nvPr>
            <p:ph sz="quarter" idx="10"/>
          </p:nvPr>
        </p:nvSpPr>
        <p:spPr>
          <a:xfrm>
            <a:off x="539496" y="1435608"/>
            <a:ext cx="10806528" cy="4881216"/>
          </a:xfrm>
        </p:spPr>
        <p:txBody>
          <a:bodyPr>
            <a:normAutofit/>
          </a:bodyPr>
          <a:lstStyle/>
          <a:p>
            <a:pPr marL="342900" indent="-342900">
              <a:lnSpc>
                <a:spcPct val="100000"/>
              </a:lnSpc>
              <a:buFont typeface="Wingdings" panose="05000000000000000000" pitchFamily="2" charset="2"/>
              <a:buChar char="§"/>
            </a:pPr>
            <a:r>
              <a:rPr lang="en-US" sz="2000" b="1" dirty="0">
                <a:effectLst/>
                <a:latin typeface="Roboto" panose="02000000000000000000" pitchFamily="2" charset="0"/>
                <a:ea typeface="Roboto" panose="02000000000000000000" pitchFamily="2" charset="0"/>
                <a:cs typeface="Roboto" panose="02000000000000000000" pitchFamily="2" charset="0"/>
              </a:rPr>
              <a:t>Outliers </a:t>
            </a:r>
            <a:r>
              <a:rPr lang="en-US" sz="2000" dirty="0">
                <a:effectLst/>
                <a:latin typeface="Roboto" panose="02000000000000000000" pitchFamily="2" charset="0"/>
                <a:ea typeface="Roboto" panose="02000000000000000000" pitchFamily="2" charset="0"/>
                <a:cs typeface="Roboto" panose="02000000000000000000" pitchFamily="2" charset="0"/>
              </a:rPr>
              <a:t>:</a:t>
            </a:r>
          </a:p>
          <a:p>
            <a:pPr>
              <a:lnSpc>
                <a:spcPct val="100000"/>
              </a:lnSpc>
            </a:pPr>
            <a:r>
              <a:rPr lang="en-US" sz="2000" dirty="0">
                <a:effectLst/>
                <a:latin typeface="Roboto" panose="02000000000000000000" pitchFamily="2" charset="0"/>
                <a:ea typeface="Roboto" panose="02000000000000000000" pitchFamily="2" charset="0"/>
                <a:cs typeface="Roboto" panose="02000000000000000000" pitchFamily="2" charset="0"/>
              </a:rPr>
              <a:t> we extract the outliers of (annual_Income) and handling it by dropped it to imporve the fitting of model and give more accuracy.</a:t>
            </a:r>
          </a:p>
          <a:p>
            <a:pPr marL="342900" indent="-342900">
              <a:lnSpc>
                <a:spcPct val="100000"/>
              </a:lnSpc>
              <a:buFont typeface="Wingdings" panose="05000000000000000000" pitchFamily="2" charset="2"/>
              <a:buChar char="§"/>
            </a:pPr>
            <a:r>
              <a:rPr lang="en-US" sz="2000" b="1" dirty="0">
                <a:latin typeface="Roboto" panose="02000000000000000000" pitchFamily="2" charset="0"/>
                <a:ea typeface="Roboto" panose="02000000000000000000" pitchFamily="2" charset="0"/>
                <a:cs typeface="Roboto" panose="02000000000000000000" pitchFamily="2" charset="0"/>
              </a:rPr>
              <a:t>Encoding categorical feature </a:t>
            </a:r>
            <a:r>
              <a:rPr lang="en-US" sz="2000" dirty="0">
                <a:latin typeface="Roboto" panose="02000000000000000000" pitchFamily="2" charset="0"/>
                <a:ea typeface="Roboto" panose="02000000000000000000" pitchFamily="2" charset="0"/>
                <a:cs typeface="Roboto" panose="02000000000000000000" pitchFamily="2" charset="0"/>
              </a:rPr>
              <a:t>:</a:t>
            </a:r>
          </a:p>
          <a:p>
            <a:pPr marL="342900" indent="-342900">
              <a:lnSpc>
                <a:spcPct val="100000"/>
              </a:lnSpc>
              <a:buFont typeface="Wingdings" panose="05000000000000000000" pitchFamily="2" charset="2"/>
              <a:buChar char="Ø"/>
            </a:pPr>
            <a:r>
              <a:rPr lang="en-US" sz="2000" dirty="0">
                <a:latin typeface="Roboto" panose="02000000000000000000" pitchFamily="2" charset="0"/>
                <a:ea typeface="Roboto" panose="02000000000000000000" pitchFamily="2" charset="0"/>
                <a:cs typeface="Roboto" panose="02000000000000000000" pitchFamily="2" charset="0"/>
              </a:rPr>
              <a:t>We encoded this five feature (</a:t>
            </a:r>
            <a:r>
              <a:rPr lang="en-US" sz="2000" b="0" dirty="0">
                <a:solidFill>
                  <a:schemeClr val="tx1"/>
                </a:solidFill>
                <a:effectLst/>
                <a:latin typeface="Roboto" panose="02000000000000000000" pitchFamily="2" charset="0"/>
                <a:ea typeface="Roboto" panose="02000000000000000000" pitchFamily="2" charset="0"/>
                <a:cs typeface="Roboto" panose="02000000000000000000" pitchFamily="2" charset="0"/>
              </a:rPr>
              <a:t>'Credit_Score','Payment_Behaviour','Payment_of_Min_Amount','Credit_Mix','Occupation’) </a:t>
            </a:r>
            <a:r>
              <a:rPr lang="en-US" sz="2000" dirty="0">
                <a:latin typeface="Roboto" panose="02000000000000000000" pitchFamily="2" charset="0"/>
                <a:ea typeface="Roboto" panose="02000000000000000000" pitchFamily="2" charset="0"/>
                <a:cs typeface="Roboto" panose="02000000000000000000" pitchFamily="2" charset="0"/>
              </a:rPr>
              <a:t>by </a:t>
            </a:r>
            <a:r>
              <a:rPr lang="en-US" sz="2000" dirty="0">
                <a:highlight>
                  <a:srgbClr val="FFFF00"/>
                </a:highlight>
                <a:latin typeface="Roboto" panose="02000000000000000000" pitchFamily="2" charset="0"/>
                <a:ea typeface="Roboto" panose="02000000000000000000" pitchFamily="2" charset="0"/>
                <a:cs typeface="Roboto" panose="02000000000000000000" pitchFamily="2" charset="0"/>
              </a:rPr>
              <a:t>Label Encoder</a:t>
            </a:r>
            <a:r>
              <a:rPr lang="en-US" sz="2000" dirty="0">
                <a:latin typeface="Roboto" panose="02000000000000000000" pitchFamily="2" charset="0"/>
                <a:ea typeface="Roboto" panose="02000000000000000000" pitchFamily="2" charset="0"/>
                <a:cs typeface="Roboto" panose="02000000000000000000" pitchFamily="2" charset="0"/>
              </a:rPr>
              <a:t>, a</a:t>
            </a:r>
            <a:r>
              <a:rPr kumimoji="0" lang="en-US" altLang="en-US" sz="2000" b="0" i="0" u="none" strike="noStrike" cap="none" normalizeH="0" baseline="0" dirty="0">
                <a:ln>
                  <a:noFill/>
                </a:ln>
                <a:solidFill>
                  <a:schemeClr val="tx1"/>
                </a:solidFill>
                <a:effectLst/>
                <a:latin typeface="Roboto" panose="02000000000000000000" pitchFamily="2" charset="0"/>
                <a:ea typeface="Roboto" panose="02000000000000000000" pitchFamily="2" charset="0"/>
                <a:cs typeface="Roboto" panose="02000000000000000000" pitchFamily="2" charset="0"/>
              </a:rPr>
              <a:t>nd </a:t>
            </a:r>
            <a:r>
              <a:rPr lang="en-US" altLang="en-US" sz="2000" dirty="0">
                <a:solidFill>
                  <a:schemeClr val="tx1"/>
                </a:solidFill>
                <a:latin typeface="Roboto" panose="02000000000000000000" pitchFamily="2" charset="0"/>
                <a:ea typeface="Roboto" panose="02000000000000000000" pitchFamily="2" charset="0"/>
                <a:cs typeface="Roboto" panose="02000000000000000000" pitchFamily="2" charset="0"/>
              </a:rPr>
              <a:t>w</a:t>
            </a:r>
            <a:r>
              <a:rPr kumimoji="0" lang="en-US" altLang="en-US" sz="2000" b="0" i="0" u="none" strike="noStrike" cap="none" normalizeH="0" baseline="0" dirty="0">
                <a:ln>
                  <a:noFill/>
                </a:ln>
                <a:solidFill>
                  <a:schemeClr val="tx1"/>
                </a:solidFill>
                <a:effectLst/>
                <a:latin typeface="Roboto" panose="02000000000000000000" pitchFamily="2" charset="0"/>
                <a:ea typeface="Roboto" panose="02000000000000000000" pitchFamily="2" charset="0"/>
                <a:cs typeface="Roboto" panose="02000000000000000000" pitchFamily="2" charset="0"/>
              </a:rPr>
              <a:t>e took into account that we used the best </a:t>
            </a:r>
            <a:r>
              <a:rPr lang="en-US" altLang="en-US" sz="2000" dirty="0">
                <a:solidFill>
                  <a:schemeClr val="tx1"/>
                </a:solidFill>
                <a:latin typeface="Roboto" panose="02000000000000000000" pitchFamily="2" charset="0"/>
                <a:ea typeface="Roboto" panose="02000000000000000000" pitchFamily="2" charset="0"/>
                <a:cs typeface="Roboto" panose="02000000000000000000" pitchFamily="2" charset="0"/>
              </a:rPr>
              <a:t>encoding</a:t>
            </a:r>
            <a:r>
              <a:rPr kumimoji="0" lang="en-US" altLang="en-US" sz="2000" b="0" i="0" u="none" strike="noStrike" cap="none" normalizeH="0" baseline="0" dirty="0">
                <a:ln>
                  <a:noFill/>
                </a:ln>
                <a:solidFill>
                  <a:schemeClr val="tx1"/>
                </a:solidFill>
                <a:effectLst/>
                <a:latin typeface="Roboto" panose="02000000000000000000" pitchFamily="2" charset="0"/>
                <a:ea typeface="Roboto" panose="02000000000000000000" pitchFamily="2" charset="0"/>
                <a:cs typeface="Roboto" panose="02000000000000000000" pitchFamily="2" charset="0"/>
              </a:rPr>
              <a:t> method. </a:t>
            </a:r>
          </a:p>
          <a:p>
            <a:endParaRPr lang="en-US" sz="1400" dirty="0"/>
          </a:p>
        </p:txBody>
      </p:sp>
      <p:sp>
        <p:nvSpPr>
          <p:cNvPr id="6" name="Title 1">
            <a:extLst>
              <a:ext uri="{FF2B5EF4-FFF2-40B4-BE49-F238E27FC236}">
                <a16:creationId xmlns:a16="http://schemas.microsoft.com/office/drawing/2014/main" id="{7D57AEF5-96BF-7B86-DC2A-2F2E9377BA8E}"/>
              </a:ext>
            </a:extLst>
          </p:cNvPr>
          <p:cNvSpPr txBox="1">
            <a:spLocks/>
          </p:cNvSpPr>
          <p:nvPr/>
        </p:nvSpPr>
        <p:spPr>
          <a:xfrm>
            <a:off x="673607" y="494523"/>
            <a:ext cx="6877119" cy="64008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b="1"/>
              <a:t>Problem Structuring</a:t>
            </a:r>
            <a:endParaRPr lang="en-US" b="1" i="0" dirty="0">
              <a:solidFill>
                <a:srgbClr val="222222"/>
              </a:solidFill>
              <a:effectLst/>
              <a:latin typeface="+mn-lt"/>
            </a:endParaRPr>
          </a:p>
        </p:txBody>
      </p:sp>
    </p:spTree>
    <p:extLst>
      <p:ext uri="{BB962C8B-B14F-4D97-AF65-F5344CB8AC3E}">
        <p14:creationId xmlns:p14="http://schemas.microsoft.com/office/powerpoint/2010/main" val="2982133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2FDF-F26C-A438-FB5E-BDE3E1103C98}"/>
              </a:ext>
            </a:extLst>
          </p:cNvPr>
          <p:cNvSpPr>
            <a:spLocks noGrp="1"/>
          </p:cNvSpPr>
          <p:nvPr>
            <p:ph type="title"/>
          </p:nvPr>
        </p:nvSpPr>
        <p:spPr>
          <a:xfrm>
            <a:off x="521207" y="420064"/>
            <a:ext cx="6877119" cy="640080"/>
          </a:xfrm>
        </p:spPr>
        <p:txBody>
          <a:bodyPr/>
          <a:lstStyle/>
          <a:p>
            <a:r>
              <a:rPr lang="en-US" b="1" dirty="0"/>
              <a:t>Problem Structuring</a:t>
            </a:r>
            <a:endParaRPr lang="en-US" dirty="0"/>
          </a:p>
        </p:txBody>
      </p:sp>
      <p:sp>
        <p:nvSpPr>
          <p:cNvPr id="3" name="Content Placeholder 2">
            <a:extLst>
              <a:ext uri="{FF2B5EF4-FFF2-40B4-BE49-F238E27FC236}">
                <a16:creationId xmlns:a16="http://schemas.microsoft.com/office/drawing/2014/main" id="{79A001E1-14EC-A6AB-9A3C-D344F3A77C15}"/>
              </a:ext>
            </a:extLst>
          </p:cNvPr>
          <p:cNvSpPr>
            <a:spLocks noGrp="1"/>
          </p:cNvSpPr>
          <p:nvPr>
            <p:ph sz="quarter" idx="10"/>
          </p:nvPr>
        </p:nvSpPr>
        <p:spPr>
          <a:xfrm>
            <a:off x="539495" y="1435607"/>
            <a:ext cx="10708607" cy="4857037"/>
          </a:xfrm>
        </p:spPr>
        <p:txBody>
          <a:bodyPr/>
          <a:lstStyle/>
          <a:p>
            <a:pPr marL="457200" indent="-457200">
              <a:lnSpc>
                <a:spcPct val="100000"/>
              </a:lnSpc>
              <a:buFont typeface="+mj-lt"/>
              <a:buAutoNum type="arabicPeriod" startAt="3"/>
            </a:pPr>
            <a:r>
              <a:rPr lang="en-US" sz="2000" dirty="0">
                <a:solidFill>
                  <a:schemeClr val="accent1">
                    <a:lumMod val="75000"/>
                  </a:schemeClr>
                </a:solidFill>
                <a:latin typeface="Roboto" panose="02000000000000000000" pitchFamily="2" charset="0"/>
                <a:ea typeface="Roboto" panose="02000000000000000000" pitchFamily="2" charset="0"/>
                <a:cs typeface="Roboto" panose="02000000000000000000" pitchFamily="2" charset="0"/>
              </a:rPr>
              <a:t>training and testing :</a:t>
            </a:r>
          </a:p>
          <a:p>
            <a:pPr marL="342900" indent="-342900">
              <a:lnSpc>
                <a:spcPct val="100000"/>
              </a:lnSpc>
              <a:buFont typeface="Wingdings" panose="05000000000000000000" pitchFamily="2" charset="2"/>
              <a:buChar char="§"/>
            </a:pPr>
            <a:r>
              <a:rPr lang="en-US" sz="2000" dirty="0">
                <a:latin typeface="Roboto" panose="02000000000000000000" pitchFamily="2" charset="0"/>
                <a:ea typeface="Roboto" panose="02000000000000000000" pitchFamily="2" charset="0"/>
                <a:cs typeface="Roboto" panose="02000000000000000000" pitchFamily="2" charset="0"/>
              </a:rPr>
              <a:t>The main difference between training data and testing data is that training data is the subset of original data that is used to train the machine learning model, whereas testing data is used to check the accuracy of the model. </a:t>
            </a:r>
          </a:p>
          <a:p>
            <a:pPr marL="342900" indent="-342900">
              <a:lnSpc>
                <a:spcPct val="100000"/>
              </a:lnSpc>
              <a:buFont typeface="Wingdings" panose="05000000000000000000" pitchFamily="2" charset="2"/>
              <a:buChar char="§"/>
            </a:pPr>
            <a:r>
              <a:rPr lang="en-US" sz="2000" dirty="0">
                <a:latin typeface="Roboto" panose="02000000000000000000" pitchFamily="2" charset="0"/>
                <a:ea typeface="Roboto" panose="02000000000000000000" pitchFamily="2" charset="0"/>
                <a:cs typeface="Roboto" panose="02000000000000000000" pitchFamily="2" charset="0"/>
              </a:rPr>
              <a:t>Also we use </a:t>
            </a:r>
            <a:r>
              <a:rPr lang="en-US" sz="2000" b="1" dirty="0">
                <a:latin typeface="Roboto" panose="02000000000000000000" pitchFamily="2" charset="0"/>
                <a:ea typeface="Roboto" panose="02000000000000000000" pitchFamily="2" charset="0"/>
                <a:cs typeface="Roboto" panose="02000000000000000000" pitchFamily="2" charset="0"/>
              </a:rPr>
              <a:t>train_test_split </a:t>
            </a:r>
            <a:r>
              <a:rPr lang="en-US" sz="2000" dirty="0">
                <a:latin typeface="Roboto" panose="02000000000000000000" pitchFamily="2" charset="0"/>
                <a:ea typeface="Roboto" panose="02000000000000000000" pitchFamily="2" charset="0"/>
                <a:cs typeface="Roboto" panose="02000000000000000000" pitchFamily="2" charset="0"/>
              </a:rPr>
              <a:t>class to split the data set with indicate our target.</a:t>
            </a:r>
          </a:p>
          <a:p>
            <a:pPr marL="342900" indent="-342900">
              <a:lnSpc>
                <a:spcPct val="100000"/>
              </a:lnSpc>
              <a:buFont typeface="Wingdings" panose="05000000000000000000" pitchFamily="2" charset="2"/>
              <a:buChar char="§"/>
            </a:pPr>
            <a:r>
              <a:rPr lang="en-US" sz="2000" dirty="0">
                <a:latin typeface="Roboto" panose="02000000000000000000" pitchFamily="2" charset="0"/>
                <a:ea typeface="Roboto" panose="02000000000000000000" pitchFamily="2" charset="0"/>
                <a:cs typeface="Roboto" panose="02000000000000000000" pitchFamily="2" charset="0"/>
              </a:rPr>
              <a:t>The training dataset is generally larger in size compared to the testing dataset.</a:t>
            </a:r>
          </a:p>
          <a:p>
            <a:pPr marL="342900" indent="-342900">
              <a:lnSpc>
                <a:spcPct val="100000"/>
              </a:lnSpc>
              <a:buFont typeface="Wingdings" panose="05000000000000000000" pitchFamily="2" charset="2"/>
              <a:buChar char="§"/>
            </a:pPr>
            <a:r>
              <a:rPr lang="en-US" sz="2000" dirty="0">
                <a:latin typeface="Roboto" panose="02000000000000000000" pitchFamily="2" charset="0"/>
                <a:ea typeface="Roboto" panose="02000000000000000000" pitchFamily="2" charset="0"/>
                <a:cs typeface="Roboto" panose="02000000000000000000" pitchFamily="2" charset="0"/>
              </a:rPr>
              <a:t>Our dataset is divided into 60% training and 40% testing with an (RFC) model.</a:t>
            </a:r>
          </a:p>
          <a:p>
            <a:pPr marL="342900" indent="-342900">
              <a:lnSpc>
                <a:spcPct val="100000"/>
              </a:lnSpc>
              <a:buFont typeface="Wingdings" panose="05000000000000000000" pitchFamily="2" charset="2"/>
              <a:buChar char="§"/>
            </a:pPr>
            <a:r>
              <a:rPr lang="en-US" sz="2000" dirty="0">
                <a:latin typeface="Roboto" panose="02000000000000000000" pitchFamily="2" charset="0"/>
                <a:ea typeface="Roboto" panose="02000000000000000000" pitchFamily="2" charset="0"/>
                <a:cs typeface="Roboto" panose="02000000000000000000" pitchFamily="2" charset="0"/>
              </a:rPr>
              <a:t>We chose this percentage of train and test to reduce of overfitting. </a:t>
            </a:r>
          </a:p>
        </p:txBody>
      </p:sp>
    </p:spTree>
    <p:extLst>
      <p:ext uri="{BB962C8B-B14F-4D97-AF65-F5344CB8AC3E}">
        <p14:creationId xmlns:p14="http://schemas.microsoft.com/office/powerpoint/2010/main" val="2297357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2FDF-F26C-A438-FB5E-BDE3E1103C98}"/>
              </a:ext>
            </a:extLst>
          </p:cNvPr>
          <p:cNvSpPr>
            <a:spLocks noGrp="1"/>
          </p:cNvSpPr>
          <p:nvPr>
            <p:ph type="title"/>
          </p:nvPr>
        </p:nvSpPr>
        <p:spPr/>
        <p:txBody>
          <a:bodyPr/>
          <a:lstStyle/>
          <a:p>
            <a:r>
              <a:rPr lang="en-US" b="1" dirty="0"/>
              <a:t>Problem Structuring</a:t>
            </a:r>
            <a:endParaRPr lang="en-US" dirty="0"/>
          </a:p>
        </p:txBody>
      </p:sp>
      <p:sp>
        <p:nvSpPr>
          <p:cNvPr id="3" name="Content Placeholder 2">
            <a:extLst>
              <a:ext uri="{FF2B5EF4-FFF2-40B4-BE49-F238E27FC236}">
                <a16:creationId xmlns:a16="http://schemas.microsoft.com/office/drawing/2014/main" id="{79A001E1-14EC-A6AB-9A3C-D344F3A77C15}"/>
              </a:ext>
            </a:extLst>
          </p:cNvPr>
          <p:cNvSpPr>
            <a:spLocks noGrp="1"/>
          </p:cNvSpPr>
          <p:nvPr>
            <p:ph sz="quarter" idx="10"/>
          </p:nvPr>
        </p:nvSpPr>
        <p:spPr>
          <a:xfrm>
            <a:off x="539495" y="1435607"/>
            <a:ext cx="10708607" cy="4857037"/>
          </a:xfrm>
        </p:spPr>
        <p:txBody>
          <a:bodyPr vert="horz" lIns="91440" tIns="45720" rIns="91440" bIns="45720" rtlCol="0" anchor="t">
            <a:normAutofit/>
          </a:bodyPr>
          <a:lstStyle/>
          <a:p>
            <a:pPr marL="457200" indent="-457200">
              <a:lnSpc>
                <a:spcPct val="100000"/>
              </a:lnSpc>
              <a:buFont typeface="+mj-lt"/>
              <a:buAutoNum type="arabicPeriod" startAt="4"/>
            </a:pPr>
            <a:r>
              <a:rPr lang="en-US" sz="2000" dirty="0">
                <a:solidFill>
                  <a:schemeClr val="accent1">
                    <a:lumMod val="75000"/>
                  </a:schemeClr>
                </a:solidFill>
              </a:rPr>
              <a:t>choosing model :</a:t>
            </a:r>
          </a:p>
          <a:p>
            <a:pPr marL="342900" indent="-342900">
              <a:buFont typeface="Wingdings" panose="05000000000000000000" pitchFamily="2" charset="2"/>
              <a:buChar char="§"/>
            </a:pPr>
            <a:r>
              <a:rPr lang="en-US" sz="2000" dirty="0">
                <a:latin typeface="Roboto" panose="02000000000000000000" pitchFamily="2" charset="0"/>
                <a:ea typeface="Roboto" panose="02000000000000000000" pitchFamily="2" charset="0"/>
                <a:cs typeface="Roboto" panose="02000000000000000000" pitchFamily="2" charset="0"/>
              </a:rPr>
              <a:t>we choosing random forest classifier to moduling our dataset and give us the most accuracy and select the parameter by </a:t>
            </a:r>
            <a:r>
              <a:rPr lang="en-US" sz="2000" b="1" dirty="0">
                <a:latin typeface="Roboto" panose="02000000000000000000" pitchFamily="2" charset="0"/>
                <a:ea typeface="Roboto" panose="02000000000000000000" pitchFamily="2" charset="0"/>
                <a:cs typeface="Roboto" panose="02000000000000000000" pitchFamily="2" charset="0"/>
              </a:rPr>
              <a:t>GridSearchCV</a:t>
            </a:r>
          </a:p>
          <a:p>
            <a:pPr marL="285750" indent="-285750">
              <a:buFont typeface="Wingdings" panose="05000000000000000000" pitchFamily="2" charset="2"/>
              <a:buChar char="Ø"/>
            </a:pPr>
            <a:r>
              <a:rPr lang="en-US" sz="1800" b="0" dirty="0">
                <a:solidFill>
                  <a:schemeClr val="tx1"/>
                </a:solidFill>
                <a:effectLst/>
                <a:latin typeface="Roboto" panose="02000000000000000000" pitchFamily="2" charset="0"/>
                <a:ea typeface="Roboto" panose="02000000000000000000" pitchFamily="2" charset="0"/>
                <a:cs typeface="Roboto" panose="02000000000000000000" pitchFamily="2" charset="0"/>
              </a:rPr>
              <a:t>RandomForestClassifier(</a:t>
            </a: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rPr>
              <a:t>n_estimators</a:t>
            </a:r>
            <a:r>
              <a:rPr lang="en-US" sz="1800" b="0" dirty="0">
                <a:solidFill>
                  <a:schemeClr val="tx1"/>
                </a:solidFill>
                <a:effectLst/>
                <a:latin typeface="Roboto" panose="02000000000000000000" pitchFamily="2" charset="0"/>
                <a:ea typeface="Roboto" panose="02000000000000000000" pitchFamily="2" charset="0"/>
                <a:cs typeface="Roboto" panose="02000000000000000000" pitchFamily="2" charset="0"/>
              </a:rPr>
              <a:t>=75,max_depth=14,min_samples_split=10,random_state=1)</a:t>
            </a:r>
            <a:endParaRPr lang="en-US" sz="1800" b="1" dirty="0">
              <a:solidFill>
                <a:schemeClr val="tx1"/>
              </a:solidFill>
              <a:latin typeface="Roboto" panose="02000000000000000000" pitchFamily="2" charset="0"/>
              <a:ea typeface="Roboto" panose="02000000000000000000" pitchFamily="2" charset="0"/>
              <a:cs typeface="Roboto" panose="02000000000000000000" pitchFamily="2" charset="0"/>
            </a:endParaRPr>
          </a:p>
          <a:p>
            <a:pPr marL="342900" indent="-342900">
              <a:lnSpc>
                <a:spcPct val="100000"/>
              </a:lnSpc>
              <a:buFont typeface="Wingdings" panose="05000000000000000000" pitchFamily="2" charset="2"/>
              <a:buChar char="§"/>
            </a:pPr>
            <a:r>
              <a:rPr lang="en-US" sz="2000" dirty="0">
                <a:latin typeface="Roboto" panose="02000000000000000000" pitchFamily="2" charset="0"/>
                <a:ea typeface="Roboto" panose="02000000000000000000" pitchFamily="2" charset="0"/>
                <a:cs typeface="Roboto" panose="02000000000000000000" pitchFamily="2" charset="0"/>
              </a:rPr>
              <a:t>The random forest importance (RFI) method is a filter feature selection method that uses the total decrease in node impurities from splitting on a particular feature as averaged over all decision trees in the ensemble.</a:t>
            </a:r>
          </a:p>
        </p:txBody>
      </p:sp>
    </p:spTree>
    <p:extLst>
      <p:ext uri="{BB962C8B-B14F-4D97-AF65-F5344CB8AC3E}">
        <p14:creationId xmlns:p14="http://schemas.microsoft.com/office/powerpoint/2010/main" val="2262232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B3E7E-7D31-691F-B9F3-22A490E82DA7}"/>
              </a:ext>
            </a:extLst>
          </p:cNvPr>
          <p:cNvSpPr>
            <a:spLocks noGrp="1"/>
          </p:cNvSpPr>
          <p:nvPr>
            <p:ph type="title"/>
          </p:nvPr>
        </p:nvSpPr>
        <p:spPr/>
        <p:txBody>
          <a:bodyPr/>
          <a:lstStyle/>
          <a:p>
            <a:r>
              <a:rPr lang="en-US" b="1" dirty="0"/>
              <a:t>Important features</a:t>
            </a:r>
          </a:p>
        </p:txBody>
      </p:sp>
      <p:pic>
        <p:nvPicPr>
          <p:cNvPr id="5" name="Content Placeholder 4">
            <a:extLst>
              <a:ext uri="{FF2B5EF4-FFF2-40B4-BE49-F238E27FC236}">
                <a16:creationId xmlns:a16="http://schemas.microsoft.com/office/drawing/2014/main" id="{45F7A9F3-15B9-F14B-0652-CBC857A5D7A5}"/>
              </a:ext>
            </a:extLst>
          </p:cNvPr>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968958" y="1390744"/>
            <a:ext cx="9714593" cy="4179632"/>
          </a:xfrm>
        </p:spPr>
      </p:pic>
    </p:spTree>
    <p:extLst>
      <p:ext uri="{BB962C8B-B14F-4D97-AF65-F5344CB8AC3E}">
        <p14:creationId xmlns:p14="http://schemas.microsoft.com/office/powerpoint/2010/main" val="1576772292"/>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_fixed.potx" id="{9A9BE078-57A7-48B2-9D33-8EFC365D262A}" vid="{66905093-CF97-471D-A25F-2AFDA5521695}"/>
    </a:ext>
  </a:extLst>
</a:theme>
</file>

<file path=ppt/theme/theme2.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docProps/app.xml><?xml version="1.0" encoding="utf-8"?>
<Properties xmlns="http://schemas.openxmlformats.org/officeDocument/2006/extended-properties" xmlns:vt="http://schemas.openxmlformats.org/officeDocument/2006/docPropsVTypes">
  <Template>{CE6BD7EB-1EEF-4146-9C66-283FFE2A2705}tf56160789_win32</Template>
  <TotalTime>2834</TotalTime>
  <Words>813</Words>
  <Application>Microsoft Office PowerPoint</Application>
  <PresentationFormat>Widescreen</PresentationFormat>
  <Paragraphs>70</Paragraphs>
  <Slides>14</Slides>
  <Notes>0</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14</vt:i4>
      </vt:variant>
    </vt:vector>
  </HeadingPairs>
  <TitlesOfParts>
    <vt:vector size="27" baseType="lpstr">
      <vt:lpstr>Algerian</vt:lpstr>
      <vt:lpstr>Arial</vt:lpstr>
      <vt:lpstr>Bookman Old Style</vt:lpstr>
      <vt:lpstr>Calibri</vt:lpstr>
      <vt:lpstr>Franklin Gothic Book</vt:lpstr>
      <vt:lpstr>Roboto</vt:lpstr>
      <vt:lpstr>Segoe UI</vt:lpstr>
      <vt:lpstr>Segoe UI Light</vt:lpstr>
      <vt:lpstr>Tenorite Regular</vt:lpstr>
      <vt:lpstr>Times New Roman</vt:lpstr>
      <vt:lpstr>Wingdings</vt:lpstr>
      <vt:lpstr>WelcomeDoc</vt:lpstr>
      <vt:lpstr>1_RetrospectVTI</vt:lpstr>
      <vt:lpstr>CREDIT SCORE FORECASTIG</vt:lpstr>
      <vt:lpstr>Overview</vt:lpstr>
      <vt:lpstr>Problem Definition</vt:lpstr>
      <vt:lpstr>Our Target</vt:lpstr>
      <vt:lpstr>Problem Structuring</vt:lpstr>
      <vt:lpstr>PowerPoint Presentation</vt:lpstr>
      <vt:lpstr>Problem Structuring</vt:lpstr>
      <vt:lpstr>Problem Structuring</vt:lpstr>
      <vt:lpstr>Important features</vt:lpstr>
      <vt:lpstr>Model Accuracy</vt:lpstr>
      <vt:lpstr>Deployment section</vt:lpstr>
      <vt:lpstr>Deployment section</vt:lpstr>
      <vt:lpstr>Summary</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Mohammad Abu-Alinain</dc:creator>
  <cp:lastModifiedBy>baker almohtaseb</cp:lastModifiedBy>
  <cp:revision>117</cp:revision>
  <dcterms:created xsi:type="dcterms:W3CDTF">2023-02-22T09:04:21Z</dcterms:created>
  <dcterms:modified xsi:type="dcterms:W3CDTF">2023-03-21T06:38:58Z</dcterms:modified>
</cp:coreProperties>
</file>