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4" r:id="rId4"/>
    <p:sldId id="283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66" r:id="rId17"/>
    <p:sldId id="271" r:id="rId18"/>
    <p:sldId id="272" r:id="rId19"/>
    <p:sldId id="273" r:id="rId20"/>
    <p:sldId id="274" r:id="rId21"/>
    <p:sldId id="279" r:id="rId22"/>
    <p:sldId id="280" r:id="rId23"/>
    <p:sldId id="276" r:id="rId24"/>
    <p:sldId id="275" r:id="rId25"/>
    <p:sldId id="277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4161-7613-434B-AD6F-8CB1A6BAA607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77B7-0056-4BB6-B392-8F9BE506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networkx.lanl.go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ygam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game.org/download.s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and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Lars Ailo Bongo</a:t>
            </a:r>
          </a:p>
          <a:p>
            <a:r>
              <a:rPr lang="en-US" dirty="0" smtClean="0"/>
              <a:t>larsab@cs.uit.no</a:t>
            </a:r>
          </a:p>
          <a:p>
            <a:r>
              <a:rPr lang="en-US" dirty="0" smtClean="0"/>
              <a:t>Dep. of Computer </a:t>
            </a:r>
            <a:r>
              <a:rPr lang="en-US" dirty="0" smtClean="0"/>
              <a:t>Science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NELS@UiT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University of Tromsø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6243" y="884830"/>
            <a:ext cx="19415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Please do a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/>
              <a:t>P</a:t>
            </a:r>
            <a:r>
              <a:rPr lang="en-US" dirty="0" err="1" smtClean="0"/>
              <a:t>yLab</a:t>
            </a:r>
            <a:r>
              <a:rPr lang="en-US" dirty="0" smtClean="0"/>
              <a:t> Plotting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, sin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 create 100 numbers between 0 and 10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(0, 10, 100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2800" strike="sngStrik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strike="sngStrike" dirty="0" err="1">
                <a:latin typeface="Courier New" pitchFamily="49" charset="0"/>
                <a:cs typeface="Courier New" pitchFamily="49" charset="0"/>
              </a:rPr>
              <a:t>plt.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(x, sin(x))</a:t>
            </a:r>
          </a:p>
          <a:p>
            <a:pPr marL="0" indent="0">
              <a:buNone/>
            </a:pP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# Show GUI with plot. </a:t>
            </a:r>
            <a:r>
              <a:rPr lang="en-US" sz="2800" strike="sngStrik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strike="sngStrike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strike="sngStrike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sz="2800" strike="sngStrike" dirty="0">
                <a:latin typeface="Courier New" pitchFamily="49" charset="0"/>
                <a:cs typeface="Courier New" pitchFamily="49" charset="0"/>
              </a:rPr>
              <a:t>() # </a:t>
            </a:r>
            <a:r>
              <a:rPr lang="en-US" sz="2800" strike="sngStrike" dirty="0" smtClean="0">
                <a:latin typeface="Courier New" pitchFamily="49" charset="0"/>
                <a:cs typeface="Courier New" pitchFamily="49" charset="0"/>
              </a:rPr>
              <a:t>blocking call</a:t>
            </a:r>
            <a:endParaRPr lang="en-US" sz="2800" strike="sngStrik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/>
              <a:t>P</a:t>
            </a:r>
            <a:r>
              <a:rPr lang="en-US" dirty="0" err="1" smtClean="0"/>
              <a:t>yLab</a:t>
            </a:r>
            <a:r>
              <a:rPr lang="en-US" dirty="0" smtClean="0"/>
              <a:t> Plotting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create 100 numbers between 0 and 10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(0, 10, 100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strike="sngStrik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plot(x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sin(x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9"/>
          <a:stretch/>
        </p:blipFill>
        <p:spPr bwMode="auto">
          <a:xfrm>
            <a:off x="31653" y="0"/>
            <a:ext cx="9112348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220200" cy="518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5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Data values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 = 10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y = []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X-axis ticks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[]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('2^%d' %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825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fig = plot(y, color='red')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plt.title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('Power of 2')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plt.xticks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(10),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='small', rotation=90)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('y = 2^x')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plt.ylim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2**(N-1))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plt.yscale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('log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#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pylab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savefig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(‘helloworld.png',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as everybody else is using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Python data structure with a toy dataset that you would like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matplotlib.org/gallery.html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visualization you want to use</a:t>
            </a:r>
          </a:p>
          <a:p>
            <a:pPr marL="914400" lvl="1" indent="-514350"/>
            <a:r>
              <a:rPr lang="en-US" dirty="0" smtClean="0"/>
              <a:t>Tip: pick a simple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example code for your data</a:t>
            </a:r>
          </a:p>
        </p:txBody>
      </p:sp>
    </p:spTree>
    <p:extLst>
      <p:ext uri="{BB962C8B-B14F-4D97-AF65-F5344CB8AC3E}">
        <p14:creationId xmlns:p14="http://schemas.microsoft.com/office/powerpoint/2010/main" val="4125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visualization</a:t>
            </a:r>
          </a:p>
          <a:p>
            <a:r>
              <a:rPr lang="en-US" dirty="0" smtClean="0"/>
              <a:t>Takes care of graph layout</a:t>
            </a:r>
          </a:p>
          <a:p>
            <a:r>
              <a:rPr lang="en-US" dirty="0" err="1" smtClean="0"/>
              <a:t>NetworkX</a:t>
            </a:r>
            <a:r>
              <a:rPr lang="en-US" dirty="0" smtClean="0"/>
              <a:t> package provides </a:t>
            </a:r>
            <a:r>
              <a:rPr lang="en-US" dirty="0" err="1" smtClean="0"/>
              <a:t>Pyhton</a:t>
            </a:r>
            <a:r>
              <a:rPr lang="en-US" dirty="0" smtClean="0"/>
              <a:t> wrapper: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://networkx.lanl.gov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703" y="228600"/>
            <a:ext cx="168919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6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networkx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Crate graph object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G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nx.Graph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First add nodes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G.add_node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G.add_node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G.add_node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('C')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G.add_node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('D')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calculate position of nodes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nx.spring_layout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(G, iterations=200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Then add edges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G.add_edge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('A', 'B')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G.add_edge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('A', 'C')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G.add_edge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('C', 'D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Set edge styles and labels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nx.draw_networkx_edges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edgelist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=[('A',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')], style='dotted')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nx.draw_networkx_edge_labels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edge_labels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={('C', 'D'): 'a label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'})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Set node styles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nx.draw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node_color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=['red', 'green', 'blue', 'yellow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Show graph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Short introduction</a:t>
            </a:r>
          </a:p>
          <a:p>
            <a:pPr lvl="1"/>
            <a:r>
              <a:rPr lang="en-US" dirty="0" smtClean="0"/>
              <a:t>Exercises</a:t>
            </a:r>
          </a:p>
          <a:p>
            <a:r>
              <a:rPr lang="en-US" dirty="0" smtClean="0"/>
              <a:t>Advanced </a:t>
            </a:r>
            <a:r>
              <a:rPr lang="en-US" dirty="0" smtClean="0"/>
              <a:t>visualizations in </a:t>
            </a:r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Graphviz</a:t>
            </a:r>
            <a:r>
              <a:rPr lang="en-US" dirty="0" smtClean="0"/>
              <a:t>/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 lvl="1"/>
            <a:r>
              <a:rPr lang="en-US" dirty="0" err="1" smtClean="0"/>
              <a:t>Tkinter</a:t>
            </a:r>
            <a:r>
              <a:rPr lang="en-US" dirty="0" smtClean="0"/>
              <a:t>/ </a:t>
            </a:r>
            <a:r>
              <a:rPr lang="en-US" dirty="0" err="1" smtClean="0"/>
              <a:t>pygame</a:t>
            </a:r>
            <a:endParaRPr lang="en-US" dirty="0" smtClean="0"/>
          </a:p>
          <a:p>
            <a:pPr lvl="1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Example (result)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8361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Tkinter</a:t>
            </a:r>
            <a:r>
              <a:rPr lang="en-US" dirty="0"/>
              <a:t> is Python's de-facto standard GUI (Graphical User Interface) package. It is a thin object-oriented layer on top of </a:t>
            </a:r>
            <a:r>
              <a:rPr lang="en-US" dirty="0" err="1"/>
              <a:t>Tcl</a:t>
            </a:r>
            <a:r>
              <a:rPr lang="en-US" dirty="0"/>
              <a:t>/Tk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There are better alternatives</a:t>
            </a:r>
          </a:p>
          <a:p>
            <a:r>
              <a:rPr lang="en-US" dirty="0" smtClean="0"/>
              <a:t>We will use it to demonstrate how to use a canvas to create custom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Tkinter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Setup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Tkinter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root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Create canvas with a vertical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scrollbar, set window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# position and size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&lt;complicated stuff&gt;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 a few rectangles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canvas.create_rectangle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(100, 200, 150, 300, fill="red")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canvas.create_rectangle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(100, 700, 200, 750, fill="green")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canvas.create_rectangle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(400, 100, 450, 800, fill="blue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Add some text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canvas.create_text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(10, 10, text="Hello world!", anchor=NW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Enter GUI loop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mainloop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# block until user closes window</a:t>
            </a:r>
          </a:p>
        </p:txBody>
      </p:sp>
    </p:spTree>
    <p:extLst>
      <p:ext uri="{BB962C8B-B14F-4D97-AF65-F5344CB8AC3E}">
        <p14:creationId xmlns:p14="http://schemas.microsoft.com/office/powerpoint/2010/main" val="22976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/>
              <a:t>Pygame</a:t>
            </a:r>
            <a:r>
              <a:rPr lang="en-US" dirty="0"/>
              <a:t> is a set of </a:t>
            </a:r>
            <a:r>
              <a:rPr lang="en-US" dirty="0" smtClean="0"/>
              <a:t>Python modules </a:t>
            </a:r>
            <a:r>
              <a:rPr lang="en-US" dirty="0"/>
              <a:t>designed for writing games. </a:t>
            </a:r>
            <a:r>
              <a:rPr lang="en-US" dirty="0" err="1"/>
              <a:t>Pygame</a:t>
            </a:r>
            <a:r>
              <a:rPr lang="en-US" dirty="0"/>
              <a:t> adds functionality on top of the excellent </a:t>
            </a:r>
            <a:r>
              <a:rPr lang="en-US" dirty="0" smtClean="0"/>
              <a:t>SDL library</a:t>
            </a:r>
            <a:r>
              <a:rPr lang="en-US" dirty="0"/>
              <a:t>. This allows you to create fully featured games and multimedia programs in the python language. </a:t>
            </a:r>
            <a:r>
              <a:rPr lang="en-US" dirty="0" err="1"/>
              <a:t>Pygame</a:t>
            </a:r>
            <a:r>
              <a:rPr lang="en-US" dirty="0"/>
              <a:t> is highly portable and runs on nearly every platform and operating system</a:t>
            </a:r>
            <a:r>
              <a:rPr lang="en-US" dirty="0" smtClean="0"/>
              <a:t>.”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www.pygame.org/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00025"/>
            <a:ext cx="56483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3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library for creating custom visualizations</a:t>
            </a:r>
          </a:p>
          <a:p>
            <a:r>
              <a:rPr lang="en-US" dirty="0" smtClean="0"/>
              <a:t>Not part of EPD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Hello world script is in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heatmap</a:t>
            </a:r>
            <a:r>
              <a:rPr lang="en-US" dirty="0" smtClean="0"/>
              <a:t> visualizer for microarray expression values</a:t>
            </a:r>
          </a:p>
          <a:p>
            <a:pPr lvl="1"/>
            <a:r>
              <a:rPr lang="en-US" dirty="0" smtClean="0"/>
              <a:t>Using either </a:t>
            </a:r>
            <a:r>
              <a:rPr lang="en-US" dirty="0" err="1" smtClean="0"/>
              <a:t>Tkinter</a:t>
            </a:r>
            <a:r>
              <a:rPr lang="en-US" dirty="0" smtClean="0"/>
              <a:t> or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heatmap.py provides useful code</a:t>
            </a:r>
          </a:p>
          <a:p>
            <a:r>
              <a:rPr lang="en-US" dirty="0" smtClean="0"/>
              <a:t>GSE5955-GPL2112.final.pcl is a sample input file</a:t>
            </a:r>
          </a:p>
          <a:p>
            <a:r>
              <a:rPr lang="en-US" dirty="0" err="1" smtClean="0"/>
              <a:t>bta.map</a:t>
            </a:r>
            <a:r>
              <a:rPr lang="en-US" dirty="0" smtClean="0"/>
              <a:t> is a sample mapping file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88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graphics libraries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2660"/>
            <a:ext cx="37147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2514600"/>
            <a:ext cx="2343150" cy="457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7" y="3276600"/>
            <a:ext cx="50101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06" y="1667444"/>
            <a:ext cx="2780731" cy="104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829050" cy="110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39527"/>
            <a:ext cx="2043391" cy="260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097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not great for visualization…</a:t>
            </a:r>
          </a:p>
          <a:p>
            <a:r>
              <a:rPr lang="en-US" dirty="0" smtClean="0"/>
              <a:t>…but great when combined with other (powerful) libraries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+ </a:t>
            </a:r>
            <a:r>
              <a:rPr lang="en-US" dirty="0" err="1" smtClean="0"/>
              <a:t>pylab</a:t>
            </a:r>
            <a:r>
              <a:rPr lang="en-US" dirty="0" smtClean="0"/>
              <a:t> = almost MATLAB</a:t>
            </a:r>
          </a:p>
          <a:p>
            <a:r>
              <a:rPr lang="en-US" dirty="0" err="1" smtClean="0"/>
              <a:t>Pygame</a:t>
            </a:r>
            <a:r>
              <a:rPr lang="en-US" dirty="0" smtClean="0"/>
              <a:t> nice for custom visualizations</a:t>
            </a:r>
          </a:p>
          <a:p>
            <a:r>
              <a:rPr lang="en-US" dirty="0" smtClean="0"/>
              <a:t>Many other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Excel, …</a:t>
            </a:r>
          </a:p>
          <a:p>
            <a:r>
              <a:rPr lang="en-US" dirty="0" smtClean="0"/>
              <a:t>MATLAB, …</a:t>
            </a:r>
          </a:p>
          <a:p>
            <a:r>
              <a:rPr lang="en-US" dirty="0" smtClean="0"/>
              <a:t>R, …</a:t>
            </a:r>
          </a:p>
          <a:p>
            <a:r>
              <a:rPr lang="en-US" dirty="0" err="1" smtClean="0"/>
              <a:t>Tableu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Paraview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Web apps</a:t>
            </a:r>
          </a:p>
          <a:p>
            <a:r>
              <a:rPr lang="en-US" dirty="0" smtClean="0"/>
              <a:t>OpenGL, …</a:t>
            </a:r>
          </a:p>
          <a:p>
            <a:r>
              <a:rPr lang="en-US" dirty="0" smtClean="0"/>
              <a:t>Process, …</a:t>
            </a:r>
          </a:p>
          <a:p>
            <a:r>
              <a:rPr lang="en-US" dirty="0"/>
              <a:t>Python, 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Gnuplot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matplotlib</a:t>
            </a:r>
            <a:r>
              <a:rPr lang="en-US" dirty="0"/>
              <a:t> is a python 2D plotting library which produces publication quality figures in a variety of hardcopy formats and interactive environments across platforms. </a:t>
            </a:r>
            <a:r>
              <a:rPr lang="en-US" dirty="0" err="1"/>
              <a:t>matplotlib</a:t>
            </a:r>
            <a:r>
              <a:rPr lang="en-US" dirty="0"/>
              <a:t> can be used in python scripts, the python and </a:t>
            </a:r>
            <a:r>
              <a:rPr lang="en-US" dirty="0" err="1" smtClean="0"/>
              <a:t>ipython</a:t>
            </a:r>
            <a:r>
              <a:rPr lang="en-US" dirty="0" smtClean="0"/>
              <a:t> shell”</a:t>
            </a:r>
          </a:p>
          <a:p>
            <a:r>
              <a:rPr lang="en-US" dirty="0">
                <a:hlinkClick r:id="rId2"/>
              </a:rPr>
              <a:t>http://matplotlib.org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8600"/>
            <a:ext cx="47529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4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pic>
        <p:nvPicPr>
          <p:cNvPr id="1026" name="Picture 2" descr="File:MATLAB-R2008a-for-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43075"/>
            <a:ext cx="7620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from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8943"/>
            <a:ext cx="9143999" cy="513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   vs.      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Lots of functions</a:t>
            </a:r>
          </a:p>
          <a:p>
            <a:r>
              <a:rPr lang="en-US" dirty="0" smtClean="0"/>
              <a:t>Large scientific user community</a:t>
            </a:r>
          </a:p>
          <a:p>
            <a:r>
              <a:rPr lang="en-US" dirty="0" smtClean="0"/>
              <a:t>Commercial product</a:t>
            </a:r>
          </a:p>
          <a:p>
            <a:r>
              <a:rPr lang="en-US" dirty="0" smtClean="0"/>
              <a:t>Portability issues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Easy to use (if you know Python)</a:t>
            </a:r>
          </a:p>
          <a:p>
            <a:r>
              <a:rPr lang="en-US" dirty="0" smtClean="0"/>
              <a:t>Lots of functions</a:t>
            </a:r>
          </a:p>
          <a:p>
            <a:r>
              <a:rPr lang="en-US" dirty="0" smtClean="0"/>
              <a:t>Lots of </a:t>
            </a:r>
            <a:r>
              <a:rPr lang="en-US" dirty="0" smtClean="0"/>
              <a:t>modules/ libraries</a:t>
            </a:r>
            <a:endParaRPr lang="en-US" dirty="0" smtClean="0"/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Computer scientists/ hackers love it</a:t>
            </a:r>
          </a:p>
        </p:txBody>
      </p:sp>
    </p:spTree>
    <p:extLst>
      <p:ext uri="{BB962C8B-B14F-4D97-AF65-F5344CB8AC3E}">
        <p14:creationId xmlns:p14="http://schemas.microsoft.com/office/powerpoint/2010/main" val="10706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in Python is not great</a:t>
            </a:r>
          </a:p>
          <a:p>
            <a:pPr lvl="1"/>
            <a:r>
              <a:rPr lang="en-US" dirty="0" smtClean="0"/>
              <a:t>Many modules for doing the same thing</a:t>
            </a:r>
          </a:p>
          <a:p>
            <a:pPr lvl="1"/>
            <a:r>
              <a:rPr lang="en-US" dirty="0" smtClean="0"/>
              <a:t>Resulting visualizations tend to be ugly</a:t>
            </a:r>
          </a:p>
          <a:p>
            <a:pPr lvl="1"/>
            <a:r>
              <a:rPr lang="en-US" dirty="0" smtClean="0"/>
              <a:t>Big and messy interfaces</a:t>
            </a:r>
          </a:p>
          <a:p>
            <a:r>
              <a:rPr lang="en-US" dirty="0" smtClean="0"/>
              <a:t>May require advanced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Plotting World!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sin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 create 100 numbers between 0 and 10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(0, 10, 100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(x, sin(x))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 Show GUI with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plot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 #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blocking call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776</Words>
  <Application>Microsoft Office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Plotting and Visualization</vt:lpstr>
      <vt:lpstr>Overview</vt:lpstr>
      <vt:lpstr>Visualization tools</vt:lpstr>
      <vt:lpstr>PowerPoint Presentation</vt:lpstr>
      <vt:lpstr>MATLAB</vt:lpstr>
      <vt:lpstr>IPython Notebook</vt:lpstr>
      <vt:lpstr>MATLAB    vs.      Python</vt:lpstr>
      <vt:lpstr>Disclaimer</vt:lpstr>
      <vt:lpstr>Hello Plotting World!</vt:lpstr>
      <vt:lpstr>Hello PyLab Plotting World!</vt:lpstr>
      <vt:lpstr>Hello PyLab Plotting World!</vt:lpstr>
      <vt:lpstr>PowerPoint Presentation</vt:lpstr>
      <vt:lpstr>PowerPoint Presentation</vt:lpstr>
      <vt:lpstr>Exercise I</vt:lpstr>
      <vt:lpstr>Exercise I (part 2)</vt:lpstr>
      <vt:lpstr>Exercise II</vt:lpstr>
      <vt:lpstr>Graphviz</vt:lpstr>
      <vt:lpstr>Graph Example</vt:lpstr>
      <vt:lpstr>Graph Example (part 2)</vt:lpstr>
      <vt:lpstr>Graph Example (result)</vt:lpstr>
      <vt:lpstr>Tkinter</vt:lpstr>
      <vt:lpstr>Tkinter Example</vt:lpstr>
      <vt:lpstr>PowerPoint Presentation</vt:lpstr>
      <vt:lpstr>Pygame</vt:lpstr>
      <vt:lpstr>Exercise III</vt:lpstr>
      <vt:lpstr>More graphics libraries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and Visualization</dc:title>
  <dc:creator>larsab</dc:creator>
  <cp:lastModifiedBy>larsab</cp:lastModifiedBy>
  <cp:revision>38</cp:revision>
  <dcterms:created xsi:type="dcterms:W3CDTF">2012-11-04T20:49:45Z</dcterms:created>
  <dcterms:modified xsi:type="dcterms:W3CDTF">2012-11-07T08:46:21Z</dcterms:modified>
</cp:coreProperties>
</file>