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71" r:id="rId4"/>
    <p:sldId id="272" r:id="rId5"/>
    <p:sldId id="273" r:id="rId6"/>
    <p:sldId id="281" r:id="rId7"/>
    <p:sldId id="282" r:id="rId8"/>
    <p:sldId id="283" r:id="rId9"/>
    <p:sldId id="265" r:id="rId10"/>
    <p:sldId id="262" r:id="rId11"/>
    <p:sldId id="276" r:id="rId12"/>
    <p:sldId id="261" r:id="rId13"/>
    <p:sldId id="263" r:id="rId14"/>
    <p:sldId id="266" r:id="rId15"/>
    <p:sldId id="264" r:id="rId16"/>
    <p:sldId id="277" r:id="rId17"/>
    <p:sldId id="268" r:id="rId18"/>
    <p:sldId id="278" r:id="rId19"/>
    <p:sldId id="279" r:id="rId20"/>
    <p:sldId id="269" r:id="rId21"/>
    <p:sldId id="280" r:id="rId22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FFFFCC"/>
    <a:srgbClr val="0080FF"/>
    <a:srgbClr val="FF0000"/>
    <a:srgbClr val="FF6FCF"/>
    <a:srgbClr val="E8E8E8"/>
    <a:srgbClr val="CCFFCC"/>
    <a:srgbClr val="FFFF9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0318" autoAdjust="0"/>
  </p:normalViewPr>
  <p:slideViewPr>
    <p:cSldViewPr>
      <p:cViewPr varScale="1">
        <p:scale>
          <a:sx n="87" d="100"/>
          <a:sy n="87" d="100"/>
        </p:scale>
        <p:origin x="-11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1126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27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1127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A48290-AC86-4EA9-8888-462A7AC8725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87532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624E2-D5BE-49FF-A63A-79135793D79B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1FB53-9BA5-43BF-9D8E-E6B45453DEA2}" type="slidenum">
              <a:rPr lang="en-US" altLang="ja-JP"/>
              <a:pPr/>
              <a:t>2</a:t>
            </a:fld>
            <a:endParaRPr lang="en-US" altLang="ja-JP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3400" y="119697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2924175"/>
            <a:ext cx="4105275" cy="1752600"/>
          </a:xfrm>
        </p:spPr>
        <p:txBody>
          <a:bodyPr/>
          <a:lstStyle>
            <a:lvl1pPr marL="0" indent="0">
              <a:buFont typeface="Times" pitchFamily="-96" charset="0"/>
              <a:buNone/>
              <a:defRPr sz="2400"/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63938" y="6589713"/>
            <a:ext cx="1090612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</a:defRPr>
            </a:lvl1pPr>
          </a:lstStyle>
          <a:p>
            <a:endParaRPr lang="en-US" altLang="ja-JP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3438" y="6596063"/>
            <a:ext cx="4033837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 altLang="ja-JP"/>
              <a:t>©SIProp Project, 2006-2008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01088" y="6578600"/>
            <a:ext cx="442912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A4EED0B2-1AD1-41B8-BF62-1208D4106CF1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0" y="2743200"/>
            <a:ext cx="9144000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10255" name="Picture 15" descr="siprop-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6" name="Picture 16" descr="siprop-whi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2844800"/>
            <a:ext cx="349250" cy="116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7" name="Picture 17" descr="siprop-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343400"/>
            <a:ext cx="3622675" cy="209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4103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67500" y="0"/>
            <a:ext cx="1943100" cy="645318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6613" y="0"/>
            <a:ext cx="5678487" cy="645318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1938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6811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171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125538"/>
            <a:ext cx="38100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800600" y="1125538"/>
            <a:ext cx="38100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6400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6012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135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4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5115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7244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838200"/>
            <a:ext cx="9144000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6613" y="0"/>
            <a:ext cx="77724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25538"/>
            <a:ext cx="77724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563938" y="6589713"/>
            <a:ext cx="1090612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ja-JP" sz="900">
              <a:latin typeface="ＭＳ Ｐゴシック" pitchFamily="-96" charset="-128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4643438" y="6596063"/>
            <a:ext cx="40338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altLang="ja-JP" sz="1000">
                <a:latin typeface="ＭＳ Ｐゴシック" pitchFamily="-96" charset="-128"/>
              </a:rPr>
              <a:t>©SIProp Project, 2006-2008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8701088" y="6578600"/>
            <a:ext cx="44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0D11CA58-1024-4106-85EA-DB74BC33B2B6}" type="slidenum">
              <a:rPr lang="en-US" altLang="ja-JP" sz="1000">
                <a:latin typeface="ＭＳ Ｐゴシック" pitchFamily="-96" charset="-128"/>
              </a:rPr>
              <a:pPr algn="r"/>
              <a:t>‹#›</a:t>
            </a:fld>
            <a:endParaRPr lang="en-US" altLang="ja-JP" sz="1000">
              <a:latin typeface="ＭＳ Ｐゴシック" pitchFamily="-96" charset="-128"/>
            </a:endParaRPr>
          </a:p>
        </p:txBody>
      </p:sp>
      <p:pic>
        <p:nvPicPr>
          <p:cNvPr id="1044" name="Picture 20" descr="siprop-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siprop-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0"/>
            <a:ext cx="1354137" cy="78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iprop-whit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2844800"/>
            <a:ext cx="349250" cy="116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ＭＳ Ｐゴシック" pitchFamily="-96" charset="-128"/>
          <a:ea typeface="ＭＳ Ｐゴシック" pitchFamily="-9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ＭＳ Ｐゴシック" pitchFamily="-96" charset="-128"/>
          <a:ea typeface="ＭＳ Ｐゴシック" pitchFamily="-9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ＭＳ Ｐゴシック" pitchFamily="-96" charset="-128"/>
          <a:ea typeface="ＭＳ Ｐゴシック" pitchFamily="-9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ＭＳ Ｐゴシック" pitchFamily="-96" charset="-128"/>
          <a:ea typeface="ＭＳ Ｐゴシック" pitchFamily="-9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ＭＳ Ｐゴシック" pitchFamily="-96" charset="-128"/>
          <a:ea typeface="ＭＳ Ｐゴシック" pitchFamily="-9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ＭＳ Ｐゴシック" pitchFamily="-96" charset="-128"/>
          <a:ea typeface="ＭＳ Ｐゴシック" pitchFamily="-9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ＭＳ Ｐゴシック" pitchFamily="-96" charset="-128"/>
          <a:ea typeface="ＭＳ Ｐゴシック" pitchFamily="-9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ＭＳ Ｐゴシック" pitchFamily="-96" charset="-128"/>
          <a:ea typeface="ＭＳ Ｐゴシック" pitchFamily="-96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Times" pitchFamily="-96" charset="0"/>
        <a:buBlip>
          <a:blip r:embed="rId16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kondo-robot.com/product/kondo-animal.html" TargetMode="External"/><Relationship Id="rId7" Type="http://schemas.openxmlformats.org/officeDocument/2006/relationships/hyperlink" Target="https://github.com/OESF/Embedded-Master-ARM" TargetMode="External"/><Relationship Id="rId2" Type="http://schemas.openxmlformats.org/officeDocument/2006/relationships/hyperlink" Target="http://beagleboard.org/hardware-x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.linaro.org/gitweb?p=people/jstultz/linux.git;a=summary" TargetMode="External"/><Relationship Id="rId5" Type="http://schemas.openxmlformats.org/officeDocument/2006/relationships/hyperlink" Target="http://www.noritsuna.com/archives/2011/01/openframeworks_kinect_android.html" TargetMode="External"/><Relationship Id="rId4" Type="http://schemas.openxmlformats.org/officeDocument/2006/relationships/hyperlink" Target="http://www.xbox.com/en-US/kinec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iprop.org/ja/2.0/index.php?product/AutoChasingTurtle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www.youtube.com/watch?v=8EgfAk5RBV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jpg"/><Relationship Id="rId5" Type="http://schemas.openxmlformats.org/officeDocument/2006/relationships/image" Target="../media/image7.png"/><Relationship Id="rId10" Type="http://schemas.openxmlformats.org/officeDocument/2006/relationships/image" Target="../media/image9.jpg"/><Relationship Id="rId4" Type="http://schemas.openxmlformats.org/officeDocument/2006/relationships/image" Target="../media/image6.png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fswg.oesf.biz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penframeworks.cc/" TargetMode="External"/><Relationship Id="rId2" Type="http://schemas.openxmlformats.org/officeDocument/2006/relationships/hyperlink" Target="http://www.noritsuna.com/archives/2011/01/openframeworks_kinect_androi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.linaro.org/gitweb?p=people/jstultz/linux.git;a=summary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©SIProp Project, 2006-2008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79A9C6A-65CC-4899-81C6-8425C8FEAB2E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3400" y="1352550"/>
            <a:ext cx="8143056" cy="1143000"/>
          </a:xfrm>
        </p:spPr>
        <p:txBody>
          <a:bodyPr/>
          <a:lstStyle/>
          <a:p>
            <a:r>
              <a:rPr lang="en-US" altLang="ja-JP" sz="7200" dirty="0" smtClean="0"/>
              <a:t>Auto Chasing Turtle</a:t>
            </a:r>
            <a:endParaRPr lang="ja-JP" altLang="ja-JP" sz="7200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11560" y="5373216"/>
            <a:ext cx="4105275" cy="1320552"/>
          </a:xfrm>
        </p:spPr>
        <p:txBody>
          <a:bodyPr/>
          <a:lstStyle/>
          <a:p>
            <a:r>
              <a:rPr lang="en-US" altLang="ja-JP" sz="3200" dirty="0" err="1"/>
              <a:t>Hirotaka</a:t>
            </a:r>
            <a:r>
              <a:rPr lang="en-US" altLang="ja-JP" sz="3200" dirty="0"/>
              <a:t> </a:t>
            </a:r>
            <a:r>
              <a:rPr lang="en-US" altLang="ja-JP" sz="3200" dirty="0" err="1"/>
              <a:t>Niisato</a:t>
            </a:r>
            <a:endParaRPr lang="en-US" altLang="ja-JP" sz="3200" dirty="0" smtClean="0"/>
          </a:p>
          <a:p>
            <a:r>
              <a:rPr lang="en-US" altLang="ja-JP" sz="3200" dirty="0" err="1" smtClean="0"/>
              <a:t>Noritsuna</a:t>
            </a:r>
            <a:r>
              <a:rPr lang="en-US" altLang="ja-JP" sz="3200" dirty="0" smtClean="0"/>
              <a:t> Imamura</a:t>
            </a:r>
            <a:endParaRPr lang="ja-JP" altLang="ja-JP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ja-JP" dirty="0"/>
              <a:t>Need more power supply</a:t>
            </a:r>
            <a:endParaRPr kumimoji="1" lang="ja-JP" altLang="en-US" dirty="0"/>
          </a:p>
        </p:txBody>
      </p:sp>
      <p:pic>
        <p:nvPicPr>
          <p:cNvPr id="115716" name="Picture 4" descr="D:\DCIM\Camera\129880838041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7272808" cy="545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34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ja-JP" dirty="0"/>
              <a:t>Need more power supply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5538"/>
            <a:ext cx="8198296" cy="5327650"/>
          </a:xfrm>
        </p:spPr>
        <p:txBody>
          <a:bodyPr/>
          <a:lstStyle/>
          <a:p>
            <a:r>
              <a:rPr lang="en-US" altLang="ja-JP" dirty="0" smtClean="0"/>
              <a:t>Don’t run </a:t>
            </a:r>
            <a:r>
              <a:rPr kumimoji="1" lang="en-US" altLang="ja-JP" dirty="0" err="1" smtClean="0"/>
              <a:t>beagleboard-xM</a:t>
            </a:r>
            <a:r>
              <a:rPr kumimoji="1" lang="en-US" altLang="ja-JP" dirty="0" smtClean="0"/>
              <a:t> by 5V/1A power supply.</a:t>
            </a:r>
          </a:p>
          <a:p>
            <a:pPr lvl="1"/>
            <a:r>
              <a:rPr lang="en-US" altLang="ja-JP" dirty="0" smtClean="0"/>
              <a:t>It needs 5V/2A.</a:t>
            </a:r>
          </a:p>
          <a:p>
            <a:pPr lvl="1"/>
            <a:r>
              <a:rPr lang="en-US" altLang="ja-JP" dirty="0" smtClean="0"/>
              <a:t>Standard USB battery has 5V/1A.</a:t>
            </a:r>
          </a:p>
          <a:p>
            <a:pPr marL="0" indent="0">
              <a:buNone/>
            </a:pPr>
            <a:endParaRPr lang="en-US" altLang="ja-JP" sz="1400" dirty="0" smtClean="0"/>
          </a:p>
          <a:p>
            <a:pPr marL="0" indent="0">
              <a:buNone/>
            </a:pPr>
            <a:endParaRPr lang="en-US" altLang="ja-JP" sz="1400" dirty="0" smtClean="0"/>
          </a:p>
          <a:p>
            <a:pPr marL="0" indent="0">
              <a:buNone/>
            </a:pPr>
            <a:endParaRPr lang="en-US" altLang="ja-JP" sz="1400" dirty="0" smtClean="0"/>
          </a:p>
          <a:p>
            <a:r>
              <a:rPr lang="en-US" altLang="ja-JP" dirty="0"/>
              <a:t>C</a:t>
            </a:r>
            <a:r>
              <a:rPr lang="en-US" altLang="ja-JP" dirty="0" smtClean="0"/>
              <a:t>reate power supply by myself</a:t>
            </a:r>
          </a:p>
          <a:p>
            <a:pPr lvl="1"/>
            <a:r>
              <a:rPr lang="en-US" altLang="ja-JP" dirty="0" smtClean="0"/>
              <a:t>My battery has 12V/2A.</a:t>
            </a:r>
          </a:p>
          <a:p>
            <a:pPr lvl="1"/>
            <a:r>
              <a:rPr lang="en-US" altLang="ja-JP" dirty="0" smtClean="0"/>
              <a:t>My plan is</a:t>
            </a:r>
            <a:r>
              <a:rPr lang="en-US" altLang="ja-JP" dirty="0"/>
              <a:t> </a:t>
            </a:r>
            <a:r>
              <a:rPr lang="en-US" altLang="ja-JP" dirty="0" smtClean="0"/>
              <a:t>to create convertor of 12V/2A </a:t>
            </a:r>
            <a:r>
              <a:rPr lang="ja-JP" altLang="en-US" dirty="0" smtClean="0"/>
              <a:t>⇒ </a:t>
            </a:r>
            <a:r>
              <a:rPr lang="en-US" altLang="ja-JP" dirty="0" smtClean="0"/>
              <a:t>5V/2A.</a:t>
            </a:r>
            <a:endParaRPr kumimoji="1" lang="en-US" altLang="ja-JP" dirty="0" smtClean="0"/>
          </a:p>
          <a:p>
            <a:pPr marL="457200" lvl="1" indent="0">
              <a:buNone/>
            </a:pPr>
            <a:endParaRPr kumimoji="1" lang="en-US" altLang="ja-JP" dirty="0" smtClean="0"/>
          </a:p>
          <a:p>
            <a:pPr lvl="1"/>
            <a:r>
              <a:rPr lang="en-US" altLang="ja-JP" dirty="0" smtClean="0"/>
              <a:t>Can’t get power </a:t>
            </a:r>
            <a:r>
              <a:rPr kumimoji="1" lang="en-US" altLang="ja-JP" dirty="0" smtClean="0"/>
              <a:t>IC…</a:t>
            </a:r>
          </a:p>
          <a:p>
            <a:pPr lvl="1"/>
            <a:r>
              <a:rPr lang="en-US" altLang="ja-JP" dirty="0"/>
              <a:t>Using car’s </a:t>
            </a:r>
            <a:r>
              <a:rPr lang="en-US" altLang="ja-JP" dirty="0" smtClean="0"/>
              <a:t>cigarette adapter which convert to USB.</a:t>
            </a:r>
          </a:p>
          <a:p>
            <a:pPr lvl="2"/>
            <a:r>
              <a:rPr lang="en-US" altLang="ja-JP" dirty="0" smtClean="0"/>
              <a:t>12V</a:t>
            </a:r>
            <a:r>
              <a:rPr lang="ja-JP" altLang="en-US" dirty="0" smtClean="0"/>
              <a:t>・</a:t>
            </a:r>
            <a:r>
              <a:rPr lang="en-US" altLang="ja-JP" dirty="0" smtClean="0"/>
              <a:t>24V/2A </a:t>
            </a:r>
            <a:r>
              <a:rPr lang="ja-JP" altLang="en-US" dirty="0" smtClean="0"/>
              <a:t>⇒ </a:t>
            </a:r>
            <a:r>
              <a:rPr lang="en-US" altLang="ja-JP" dirty="0" smtClean="0"/>
              <a:t>5V/2A</a:t>
            </a:r>
          </a:p>
          <a:p>
            <a:pPr lvl="2"/>
            <a:endParaRPr lang="en-US" altLang="ja-JP" dirty="0" smtClean="0"/>
          </a:p>
        </p:txBody>
      </p:sp>
      <p:pic>
        <p:nvPicPr>
          <p:cNvPr id="115715" name="Picture 3" descr="C:\Data\Kame\shot\DSC_000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4" r="20824"/>
          <a:stretch/>
        </p:blipFill>
        <p:spPr bwMode="auto">
          <a:xfrm>
            <a:off x="6516216" y="1700808"/>
            <a:ext cx="2489107" cy="251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46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ja-JP" dirty="0"/>
              <a:t>Nothing </a:t>
            </a:r>
            <a:r>
              <a:rPr lang="en-US" altLang="ja-JP" dirty="0" smtClean="0"/>
              <a:t>display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980728"/>
            <a:ext cx="7772400" cy="5327650"/>
          </a:xfrm>
        </p:spPr>
        <p:txBody>
          <a:bodyPr/>
          <a:lstStyle/>
          <a:p>
            <a:r>
              <a:rPr lang="en-US" altLang="ja-JP" sz="4400" dirty="0" smtClean="0"/>
              <a:t>Can’t view camera’s image</a:t>
            </a:r>
            <a:endParaRPr kumimoji="1" lang="en-US" altLang="ja-JP" sz="4000" dirty="0" smtClean="0"/>
          </a:p>
          <a:p>
            <a:pPr lvl="1"/>
            <a:r>
              <a:rPr lang="en-US" altLang="ja-JP" sz="2800" dirty="0" smtClean="0"/>
              <a:t>Using VNC viewer</a:t>
            </a:r>
            <a:endParaRPr kumimoji="1" lang="en-US" altLang="ja-JP" sz="2800" dirty="0" smtClean="0"/>
          </a:p>
          <a:p>
            <a:pPr lvl="2"/>
            <a:r>
              <a:rPr lang="en-US" altLang="ja-JP" dirty="0" smtClean="0"/>
              <a:t>It needs Wi-Fi router.</a:t>
            </a:r>
          </a:p>
          <a:p>
            <a:pPr lvl="2"/>
            <a:r>
              <a:rPr kumimoji="1" lang="en-US" altLang="ja-JP" dirty="0" smtClean="0"/>
              <a:t>We attached Wi-Fi router on </a:t>
            </a:r>
            <a:r>
              <a:rPr kumimoji="1" lang="en-US" altLang="ja-JP" dirty="0" err="1" smtClean="0"/>
              <a:t>beagleboard-xM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01008"/>
            <a:ext cx="4123533" cy="278410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966457"/>
            <a:ext cx="4099925" cy="307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5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ja-JP" dirty="0"/>
              <a:t>Need more </a:t>
            </a:r>
            <a:r>
              <a:rPr lang="en-US" altLang="ja-JP" dirty="0" err="1"/>
              <a:t>more</a:t>
            </a:r>
            <a:r>
              <a:rPr lang="en-US" altLang="ja-JP" dirty="0"/>
              <a:t> power supply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200" dirty="0" smtClean="0"/>
              <a:t>Can’t get IP address from Wi-Fi router</a:t>
            </a:r>
            <a:endParaRPr lang="en-US" altLang="ja-JP" sz="3200" dirty="0"/>
          </a:p>
          <a:p>
            <a:pPr lvl="1"/>
            <a:r>
              <a:rPr kumimoji="1" lang="en-US" altLang="ja-JP" sz="2800" dirty="0" smtClean="0"/>
              <a:t>Wi-Fi router needs more “Power supply”.</a:t>
            </a:r>
          </a:p>
          <a:p>
            <a:pPr lvl="2"/>
            <a:r>
              <a:rPr kumimoji="1" lang="en-US" altLang="ja-JP" dirty="0" smtClean="0"/>
              <a:t>Wi-Fi router: 1A + </a:t>
            </a:r>
            <a:r>
              <a:rPr kumimoji="1" lang="en-US" altLang="ja-JP" dirty="0" err="1" smtClean="0"/>
              <a:t>beagleboard-xM</a:t>
            </a:r>
            <a:r>
              <a:rPr kumimoji="1" lang="en-US" altLang="ja-JP" dirty="0" smtClean="0"/>
              <a:t>: 2A = Total: 3A</a:t>
            </a:r>
            <a:endParaRPr kumimoji="1" lang="ja-JP" altLang="en-US" dirty="0"/>
          </a:p>
        </p:txBody>
      </p:sp>
      <p:pic>
        <p:nvPicPr>
          <p:cNvPr id="4" name="Picture 3" descr="C:\Data\Kame\shot\DSC_00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83" y="2708920"/>
            <a:ext cx="7128792" cy="400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5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1043608" y="2852936"/>
            <a:ext cx="7772400" cy="908050"/>
          </a:xfrm>
        </p:spPr>
        <p:txBody>
          <a:bodyPr/>
          <a:lstStyle/>
          <a:p>
            <a:r>
              <a:rPr lang="en-US" altLang="ja-JP" dirty="0" smtClean="0"/>
              <a:t>Part “Software”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76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ja-JP" dirty="0"/>
              <a:t>Not Bitmap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5538"/>
            <a:ext cx="7772400" cy="4472991"/>
          </a:xfrm>
        </p:spPr>
        <p:txBody>
          <a:bodyPr/>
          <a:lstStyle/>
          <a:p>
            <a:r>
              <a:rPr lang="en-US" altLang="ja-JP" dirty="0" smtClean="0"/>
              <a:t>Standard RGB</a:t>
            </a:r>
            <a:r>
              <a:rPr lang="ja-JP" altLang="en-US" dirty="0"/>
              <a:t> </a:t>
            </a:r>
            <a:r>
              <a:rPr lang="en-US" altLang="ja-JP" dirty="0" smtClean="0"/>
              <a:t>camera(BITMAP) format</a:t>
            </a:r>
          </a:p>
          <a:p>
            <a:pPr lvl="1"/>
            <a:r>
              <a:rPr lang="en-US" altLang="ja-JP" dirty="0" smtClean="0"/>
              <a:t>32bit(</a:t>
            </a:r>
            <a:r>
              <a:rPr lang="en-US" altLang="ja-JP" dirty="0" err="1" smtClean="0"/>
              <a:t>int</a:t>
            </a:r>
            <a:r>
              <a:rPr lang="en-US" altLang="ja-JP" dirty="0"/>
              <a:t>)</a:t>
            </a:r>
          </a:p>
          <a:p>
            <a:pPr lvl="2"/>
            <a:r>
              <a:rPr lang="en-US" altLang="ja-JP" dirty="0" smtClean="0"/>
              <a:t>8bit(A), 8bit(R), 8bit(G), 8bit(B)</a:t>
            </a:r>
          </a:p>
          <a:p>
            <a:pPr lvl="2"/>
            <a:endParaRPr lang="en-US" altLang="ja-JP" dirty="0" smtClean="0"/>
          </a:p>
          <a:p>
            <a:pPr lvl="2"/>
            <a:endParaRPr lang="en-US" altLang="ja-JP" dirty="0"/>
          </a:p>
          <a:p>
            <a:pPr lvl="2"/>
            <a:endParaRPr lang="en-US" altLang="ja-JP" dirty="0" smtClean="0"/>
          </a:p>
          <a:p>
            <a:pPr lvl="2"/>
            <a:endParaRPr lang="en-US" altLang="ja-JP" dirty="0"/>
          </a:p>
          <a:p>
            <a:r>
              <a:rPr kumimoji="1" lang="en-US" altLang="ja-JP" dirty="0" err="1" smtClean="0"/>
              <a:t>Kinect</a:t>
            </a:r>
            <a:r>
              <a:rPr lang="en-US" altLang="ja-JP" dirty="0" err="1" smtClean="0"/>
              <a:t>’s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RGB</a:t>
            </a:r>
            <a:r>
              <a:rPr lang="ja-JP" altLang="en-US" dirty="0" smtClean="0"/>
              <a:t> </a:t>
            </a:r>
            <a:r>
              <a:rPr lang="en-US" altLang="ja-JP" dirty="0" smtClean="0"/>
              <a:t>camera format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by </a:t>
            </a:r>
            <a:r>
              <a:rPr kumimoji="1" lang="en-US" altLang="ja-JP" dirty="0" err="1" smtClean="0"/>
              <a:t>libfreenect</a:t>
            </a:r>
            <a:endParaRPr lang="en-US" altLang="ja-JP" dirty="0"/>
          </a:p>
          <a:p>
            <a:pPr lvl="1"/>
            <a:r>
              <a:rPr lang="en-US" altLang="ja-JP" dirty="0" smtClean="0"/>
              <a:t>3 </a:t>
            </a:r>
            <a:r>
              <a:rPr lang="en-US" altLang="ja-JP" dirty="0" err="1" smtClean="0"/>
              <a:t>int</a:t>
            </a:r>
            <a:endParaRPr lang="en-US" altLang="ja-JP" dirty="0"/>
          </a:p>
          <a:p>
            <a:pPr lvl="2"/>
            <a:r>
              <a:rPr lang="en-US" altLang="ja-JP" dirty="0" smtClean="0"/>
              <a:t>32bit(R), 32bit(G), 32bit(B)</a:t>
            </a:r>
            <a:endParaRPr lang="en-US" altLang="ja-JP" dirty="0"/>
          </a:p>
          <a:p>
            <a:pPr lvl="1"/>
            <a:endParaRPr kumimoji="1" lang="en-US" altLang="ja-JP" dirty="0" smtClean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448205" y="3396780"/>
            <a:ext cx="2304256" cy="432048"/>
            <a:chOff x="1043608" y="4365104"/>
            <a:chExt cx="2304256" cy="432048"/>
          </a:xfrm>
        </p:grpSpPr>
        <p:sp>
          <p:nvSpPr>
            <p:cNvPr id="7" name="正方形/長方形 6"/>
            <p:cNvSpPr/>
            <p:nvPr/>
          </p:nvSpPr>
          <p:spPr>
            <a:xfrm>
              <a:off x="1043608" y="4365104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619672" y="4365104"/>
              <a:ext cx="576064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R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771800" y="4365104"/>
              <a:ext cx="576064" cy="432048"/>
            </a:xfrm>
            <a:prstGeom prst="rect">
              <a:avLst/>
            </a:prstGeom>
            <a:solidFill>
              <a:srgbClr val="008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195736" y="4365104"/>
              <a:ext cx="576064" cy="43204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G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右中かっこ 11"/>
          <p:cNvSpPr/>
          <p:nvPr/>
        </p:nvSpPr>
        <p:spPr>
          <a:xfrm rot="16200000">
            <a:off x="1583220" y="2955309"/>
            <a:ext cx="306035" cy="5040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右中かっこ 12"/>
          <p:cNvSpPr/>
          <p:nvPr/>
        </p:nvSpPr>
        <p:spPr>
          <a:xfrm rot="16200000">
            <a:off x="2159284" y="2954690"/>
            <a:ext cx="306035" cy="5040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中かっこ 13"/>
          <p:cNvSpPr/>
          <p:nvPr/>
        </p:nvSpPr>
        <p:spPr>
          <a:xfrm rot="16200000">
            <a:off x="2735348" y="2954071"/>
            <a:ext cx="306035" cy="5040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中かっこ 14"/>
          <p:cNvSpPr/>
          <p:nvPr/>
        </p:nvSpPr>
        <p:spPr>
          <a:xfrm rot="16200000">
            <a:off x="3311412" y="2955567"/>
            <a:ext cx="306035" cy="5040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75656" y="2857795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8bit</a:t>
            </a:r>
            <a:endParaRPr kumimoji="1" lang="ja-JP" altLang="en-US" sz="16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51720" y="283829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8bit</a:t>
            </a:r>
            <a:endParaRPr kumimoji="1" lang="ja-JP" altLang="en-US" sz="1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627784" y="285978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8bit</a:t>
            </a:r>
            <a:endParaRPr kumimoji="1" lang="ja-JP" altLang="en-US" sz="16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176397" y="285190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8bit</a:t>
            </a:r>
            <a:endParaRPr kumimoji="1" lang="ja-JP" altLang="en-US" sz="1600" dirty="0"/>
          </a:p>
        </p:txBody>
      </p:sp>
      <p:sp>
        <p:nvSpPr>
          <p:cNvPr id="20" name="右中かっこ 19"/>
          <p:cNvSpPr/>
          <p:nvPr/>
        </p:nvSpPr>
        <p:spPr>
          <a:xfrm rot="16200000">
            <a:off x="2431763" y="1720811"/>
            <a:ext cx="306035" cy="22462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195736" y="244237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32</a:t>
            </a:r>
            <a:r>
              <a:rPr kumimoji="1" lang="en-US" altLang="ja-JP" sz="1600" dirty="0" smtClean="0"/>
              <a:t>bit(</a:t>
            </a:r>
            <a:r>
              <a:rPr kumimoji="1" lang="en-US" altLang="ja-JP" sz="1600" dirty="0" err="1" smtClean="0"/>
              <a:t>int</a:t>
            </a:r>
            <a:r>
              <a:rPr kumimoji="1" lang="en-US" altLang="ja-JP" sz="1600" dirty="0" smtClean="0"/>
              <a:t>)</a:t>
            </a:r>
            <a:endParaRPr kumimoji="1" lang="ja-JP" altLang="en-US" sz="1600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1403648" y="5445224"/>
            <a:ext cx="6768247" cy="1089768"/>
            <a:chOff x="1448206" y="5445224"/>
            <a:chExt cx="6768247" cy="1089768"/>
          </a:xfrm>
        </p:grpSpPr>
        <p:sp>
          <p:nvSpPr>
            <p:cNvPr id="23" name="正方形/長方形 22"/>
            <p:cNvSpPr/>
            <p:nvPr/>
          </p:nvSpPr>
          <p:spPr>
            <a:xfrm>
              <a:off x="1460307" y="6102944"/>
              <a:ext cx="2259699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R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707904" y="6102944"/>
              <a:ext cx="2259699" cy="43204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5947908" y="6102944"/>
              <a:ext cx="2259699" cy="432048"/>
            </a:xfrm>
            <a:prstGeom prst="rect">
              <a:avLst/>
            </a:prstGeom>
            <a:solidFill>
              <a:srgbClr val="008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" name="右中かっこ 25"/>
            <p:cNvSpPr/>
            <p:nvPr/>
          </p:nvSpPr>
          <p:spPr>
            <a:xfrm rot="16200000">
              <a:off x="4686564" y="4814663"/>
              <a:ext cx="306035" cy="224624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6650135" y="5445224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 smtClean="0"/>
                <a:t>32</a:t>
              </a:r>
              <a:r>
                <a:rPr kumimoji="1" lang="en-US" altLang="ja-JP" sz="1600" dirty="0" smtClean="0"/>
                <a:t>bit(</a:t>
              </a:r>
              <a:r>
                <a:rPr kumimoji="1" lang="en-US" altLang="ja-JP" sz="1600" dirty="0" err="1" smtClean="0"/>
                <a:t>int</a:t>
              </a:r>
              <a:r>
                <a:rPr kumimoji="1" lang="en-US" altLang="ja-JP" sz="1600" dirty="0" smtClean="0"/>
                <a:t>)</a:t>
              </a:r>
              <a:endParaRPr kumimoji="1" lang="ja-JP" altLang="en-US" sz="1600" dirty="0"/>
            </a:p>
          </p:txBody>
        </p:sp>
        <p:sp>
          <p:nvSpPr>
            <p:cNvPr id="28" name="右中かっこ 27"/>
            <p:cNvSpPr/>
            <p:nvPr/>
          </p:nvSpPr>
          <p:spPr>
            <a:xfrm rot="16200000">
              <a:off x="2418311" y="4813673"/>
              <a:ext cx="306035" cy="224624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2024269" y="5482682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 smtClean="0"/>
                <a:t>32</a:t>
              </a:r>
              <a:r>
                <a:rPr kumimoji="1" lang="en-US" altLang="ja-JP" sz="1600" dirty="0" smtClean="0"/>
                <a:t>bit(</a:t>
              </a:r>
              <a:r>
                <a:rPr kumimoji="1" lang="en-US" altLang="ja-JP" sz="1600" dirty="0" err="1" smtClean="0"/>
                <a:t>int</a:t>
              </a:r>
              <a:r>
                <a:rPr kumimoji="1" lang="en-US" altLang="ja-JP" sz="1600" dirty="0" smtClean="0"/>
                <a:t>)</a:t>
              </a:r>
              <a:endParaRPr kumimoji="1" lang="ja-JP" altLang="en-US" sz="1600" dirty="0"/>
            </a:p>
          </p:txBody>
        </p:sp>
        <p:sp>
          <p:nvSpPr>
            <p:cNvPr id="30" name="右中かっこ 29"/>
            <p:cNvSpPr/>
            <p:nvPr/>
          </p:nvSpPr>
          <p:spPr>
            <a:xfrm rot="16200000">
              <a:off x="6940312" y="4826803"/>
              <a:ext cx="306035" cy="224624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4355976" y="5487316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 smtClean="0"/>
                <a:t>32</a:t>
              </a:r>
              <a:r>
                <a:rPr kumimoji="1" lang="en-US" altLang="ja-JP" sz="1600" dirty="0" smtClean="0"/>
                <a:t>bit(</a:t>
              </a:r>
              <a:r>
                <a:rPr kumimoji="1" lang="en-US" altLang="ja-JP" sz="1600" dirty="0" err="1" smtClean="0"/>
                <a:t>int</a:t>
              </a:r>
              <a:r>
                <a:rPr kumimoji="1" lang="en-US" altLang="ja-JP" sz="1600" dirty="0" smtClean="0"/>
                <a:t>)</a:t>
              </a:r>
              <a:endParaRPr kumimoji="1"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26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Not Bitmap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980728"/>
            <a:ext cx="7772400" cy="5327650"/>
          </a:xfrm>
        </p:spPr>
        <p:txBody>
          <a:bodyPr/>
          <a:lstStyle/>
          <a:p>
            <a:r>
              <a:rPr lang="en-US" altLang="ja-JP" dirty="0" smtClean="0"/>
              <a:t>However </a:t>
            </a:r>
            <a:r>
              <a:rPr lang="ja-JP" altLang="en-US" dirty="0" smtClean="0"/>
              <a:t>・・・・・・ </a:t>
            </a:r>
            <a:r>
              <a:rPr lang="en-US" altLang="ja-JP" dirty="0" smtClean="0"/>
              <a:t>can’t detect Face.</a:t>
            </a:r>
          </a:p>
          <a:p>
            <a:pPr lvl="1"/>
            <a:r>
              <a:rPr lang="en-US" altLang="ja-JP" dirty="0" smtClean="0"/>
              <a:t>Must convert format BMP to JPEG…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536" y="1981284"/>
            <a:ext cx="8712968" cy="48320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Bitmap </a:t>
            </a:r>
            <a:r>
              <a:rPr lang="en-US" altLang="ja-JP" sz="2000" dirty="0" err="1"/>
              <a:t>bitmap</a:t>
            </a:r>
            <a:r>
              <a:rPr lang="en-US" altLang="ja-JP" sz="2000" dirty="0"/>
              <a:t> = </a:t>
            </a:r>
            <a:r>
              <a:rPr lang="en-US" altLang="ja-JP" sz="2000" dirty="0" err="1"/>
              <a:t>Bitmap.createBitmap</a:t>
            </a:r>
            <a:r>
              <a:rPr lang="en-US" altLang="ja-JP" sz="2000" dirty="0"/>
              <a:t>(w, h, Bitmap.Config.ARGB_8888</a:t>
            </a:r>
            <a:r>
              <a:rPr lang="en-US" altLang="ja-JP" sz="2000" dirty="0" smtClean="0"/>
              <a:t>);</a:t>
            </a:r>
          </a:p>
          <a:p>
            <a:r>
              <a:rPr lang="en-US" altLang="ja-JP" sz="2000" dirty="0" smtClean="0"/>
              <a:t>byte</a:t>
            </a:r>
            <a:r>
              <a:rPr lang="en-US" altLang="ja-JP" sz="2000" dirty="0"/>
              <a:t>[] pixels = </a:t>
            </a:r>
            <a:r>
              <a:rPr lang="en-US" altLang="ja-JP" sz="2000" dirty="0" err="1"/>
              <a:t>OFAndroid.getImgPixels</a:t>
            </a:r>
            <a:r>
              <a:rPr lang="en-US" altLang="ja-JP" sz="2000" dirty="0" smtClean="0"/>
              <a:t>();</a:t>
            </a:r>
          </a:p>
          <a:p>
            <a:r>
              <a:rPr lang="en-US" altLang="ja-JP" sz="2000" dirty="0" smtClean="0"/>
              <a:t>if </a:t>
            </a:r>
            <a:r>
              <a:rPr lang="en-US" altLang="ja-JP" sz="2000" dirty="0"/>
              <a:t>(pixels != null) { </a:t>
            </a:r>
            <a:endParaRPr lang="en-US" altLang="ja-JP" sz="2000" dirty="0" smtClean="0"/>
          </a:p>
          <a:p>
            <a:r>
              <a:rPr lang="en-US" altLang="ja-JP" sz="2000" dirty="0" smtClean="0"/>
              <a:t>	for </a:t>
            </a:r>
            <a:r>
              <a:rPr lang="en-US" altLang="ja-JP" sz="2000" dirty="0"/>
              <a:t>(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 i=0;i&lt;</a:t>
            </a:r>
            <a:r>
              <a:rPr lang="en-US" altLang="ja-JP" sz="2000" dirty="0" err="1"/>
              <a:t>w;i</a:t>
            </a:r>
            <a:r>
              <a:rPr lang="en-US" altLang="ja-JP" sz="2000" dirty="0"/>
              <a:t>++) </a:t>
            </a:r>
            <a:r>
              <a:rPr lang="en-US" altLang="ja-JP" sz="2000" dirty="0" smtClean="0"/>
              <a:t>{</a:t>
            </a:r>
          </a:p>
          <a:p>
            <a:r>
              <a:rPr lang="en-US" altLang="ja-JP" sz="2000" dirty="0"/>
              <a:t>	</a:t>
            </a:r>
            <a:r>
              <a:rPr lang="en-US" altLang="ja-JP" sz="2000" dirty="0" smtClean="0"/>
              <a:t>	for </a:t>
            </a:r>
            <a:r>
              <a:rPr lang="en-US" altLang="ja-JP" sz="2000" dirty="0"/>
              <a:t>(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 j=0;j&lt;</a:t>
            </a:r>
            <a:r>
              <a:rPr lang="en-US" altLang="ja-JP" sz="2000" dirty="0" err="1"/>
              <a:t>h;j</a:t>
            </a:r>
            <a:r>
              <a:rPr lang="en-US" altLang="ja-JP" sz="2000" dirty="0" smtClean="0"/>
              <a:t>++){</a:t>
            </a:r>
          </a:p>
          <a:p>
            <a:r>
              <a:rPr lang="en-US" altLang="ja-JP" sz="2000" dirty="0"/>
              <a:t>	</a:t>
            </a:r>
            <a:r>
              <a:rPr lang="en-US" altLang="ja-JP" sz="2000" dirty="0" smtClean="0"/>
              <a:t>		</a:t>
            </a:r>
            <a:r>
              <a:rPr lang="en-US" altLang="ja-JP" sz="2000" dirty="0" err="1" smtClean="0"/>
              <a:t>int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index = (j * w + i) * </a:t>
            </a:r>
            <a:r>
              <a:rPr lang="en-US" altLang="ja-JP" sz="2000" dirty="0" smtClean="0"/>
              <a:t>3;</a:t>
            </a:r>
          </a:p>
          <a:p>
            <a:r>
              <a:rPr lang="en-US" altLang="ja-JP" sz="2000" dirty="0"/>
              <a:t>	</a:t>
            </a:r>
            <a:r>
              <a:rPr lang="en-US" altLang="ja-JP" sz="2000" dirty="0" smtClean="0"/>
              <a:t>		</a:t>
            </a:r>
            <a:r>
              <a:rPr lang="en-US" altLang="ja-JP" sz="2000" dirty="0" err="1" smtClean="0"/>
              <a:t>bitmap.setPixel</a:t>
            </a:r>
            <a:r>
              <a:rPr lang="en-US" altLang="ja-JP" sz="2000" dirty="0" smtClean="0"/>
              <a:t>(i</a:t>
            </a:r>
            <a:r>
              <a:rPr lang="en-US" altLang="ja-JP" sz="2000" dirty="0"/>
              <a:t>, j, </a:t>
            </a:r>
            <a:endParaRPr lang="en-US" altLang="ja-JP" sz="2000" dirty="0" smtClean="0"/>
          </a:p>
          <a:p>
            <a:r>
              <a:rPr lang="en-US" altLang="ja-JP" sz="2000" dirty="0"/>
              <a:t>	</a:t>
            </a:r>
            <a:r>
              <a:rPr lang="en-US" altLang="ja-JP" sz="2000" dirty="0" smtClean="0"/>
              <a:t>			</a:t>
            </a:r>
            <a:r>
              <a:rPr lang="en-US" altLang="ja-JP" sz="2000" dirty="0" err="1" smtClean="0"/>
              <a:t>Color.rgb</a:t>
            </a:r>
            <a:r>
              <a:rPr lang="en-US" altLang="ja-JP" sz="2000" dirty="0" smtClean="0"/>
              <a:t>(pixels[index</a:t>
            </a:r>
            <a:r>
              <a:rPr lang="en-US" altLang="ja-JP" sz="2000" dirty="0"/>
              <a:t>++], </a:t>
            </a:r>
            <a:endParaRPr lang="en-US" altLang="ja-JP" sz="2000" dirty="0" smtClean="0"/>
          </a:p>
          <a:p>
            <a:r>
              <a:rPr lang="en-US" altLang="ja-JP" sz="2000" dirty="0"/>
              <a:t>	</a:t>
            </a:r>
            <a:r>
              <a:rPr lang="en-US" altLang="ja-JP" sz="2000" dirty="0" smtClean="0"/>
              <a:t>				     pixels[index++],</a:t>
            </a:r>
          </a:p>
          <a:p>
            <a:r>
              <a:rPr lang="en-US" altLang="ja-JP" sz="2000" dirty="0"/>
              <a:t>	</a:t>
            </a:r>
            <a:r>
              <a:rPr lang="en-US" altLang="ja-JP" sz="2000" dirty="0" smtClean="0"/>
              <a:t>				     pixels[index]));</a:t>
            </a:r>
          </a:p>
          <a:p>
            <a:r>
              <a:rPr lang="en-US" altLang="ja-JP" sz="2000" dirty="0"/>
              <a:t>	</a:t>
            </a:r>
            <a:r>
              <a:rPr lang="en-US" altLang="ja-JP" sz="2000" dirty="0" smtClean="0"/>
              <a:t>	}</a:t>
            </a:r>
          </a:p>
          <a:p>
            <a:r>
              <a:rPr lang="en-US" altLang="ja-JP" sz="2000" dirty="0"/>
              <a:t>	</a:t>
            </a:r>
            <a:r>
              <a:rPr lang="en-US" altLang="ja-JP" sz="2000" dirty="0" smtClean="0"/>
              <a:t>} </a:t>
            </a:r>
          </a:p>
          <a:p>
            <a:r>
              <a:rPr lang="en-US" altLang="ja-JP" sz="2000" dirty="0"/>
              <a:t>	</a:t>
            </a:r>
            <a:r>
              <a:rPr lang="en-US" altLang="ja-JP" sz="2000" dirty="0" err="1" smtClean="0"/>
              <a:t>FileOutputStream</a:t>
            </a:r>
            <a:r>
              <a:rPr lang="en-US" altLang="ja-JP" sz="2000" dirty="0" smtClean="0"/>
              <a:t> </a:t>
            </a:r>
            <a:r>
              <a:rPr lang="en-US" altLang="ja-JP" sz="2000" dirty="0" err="1"/>
              <a:t>fos</a:t>
            </a:r>
            <a:r>
              <a:rPr lang="en-US" altLang="ja-JP" sz="2000" dirty="0"/>
              <a:t> = new </a:t>
            </a:r>
            <a:r>
              <a:rPr lang="en-US" altLang="ja-JP" sz="2000" dirty="0" err="1"/>
              <a:t>FileOutputStream</a:t>
            </a:r>
            <a:r>
              <a:rPr lang="en-US" altLang="ja-JP" sz="2000" dirty="0" smtClean="0"/>
              <a:t>("/screenshot.jpg");</a:t>
            </a:r>
          </a:p>
          <a:p>
            <a:r>
              <a:rPr lang="en-US" altLang="ja-JP" sz="2000" dirty="0"/>
              <a:t>	</a:t>
            </a:r>
            <a:r>
              <a:rPr lang="en-US" altLang="ja-JP" sz="2000" dirty="0" err="1" smtClean="0"/>
              <a:t>bitmap.compress</a:t>
            </a:r>
            <a:r>
              <a:rPr lang="en-US" altLang="ja-JP" sz="2000" dirty="0" smtClean="0"/>
              <a:t>(Bitmap.CompressFormat.JPEG</a:t>
            </a:r>
            <a:r>
              <a:rPr lang="en-US" altLang="ja-JP" sz="2000" dirty="0"/>
              <a:t>, 100, </a:t>
            </a:r>
            <a:r>
              <a:rPr lang="en-US" altLang="ja-JP" sz="2000" dirty="0" err="1"/>
              <a:t>fos</a:t>
            </a:r>
            <a:r>
              <a:rPr lang="en-US" altLang="ja-JP" sz="2000" dirty="0" smtClean="0"/>
              <a:t>);</a:t>
            </a:r>
          </a:p>
          <a:p>
            <a:r>
              <a:rPr lang="en-US" altLang="ja-JP" sz="2000" dirty="0"/>
              <a:t>	</a:t>
            </a:r>
            <a:r>
              <a:rPr lang="en-US" altLang="ja-JP" sz="2000" dirty="0" err="1" smtClean="0"/>
              <a:t>fos.flush</a:t>
            </a:r>
            <a:r>
              <a:rPr lang="en-US" altLang="ja-JP" sz="2000" dirty="0"/>
              <a:t>(); </a:t>
            </a:r>
            <a:r>
              <a:rPr lang="en-US" altLang="ja-JP" sz="2000" dirty="0" err="1"/>
              <a:t>fos.close</a:t>
            </a:r>
            <a:r>
              <a:rPr lang="en-US" altLang="ja-JP" sz="2000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709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ja-JP" dirty="0"/>
              <a:t>Calculate the course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Calculate </a:t>
            </a:r>
            <a:r>
              <a:rPr lang="en-US" altLang="ja-JP" dirty="0"/>
              <a:t>the course which it should </a:t>
            </a:r>
            <a:r>
              <a:rPr lang="en-US" altLang="ja-JP" dirty="0" smtClean="0"/>
              <a:t>follow.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It </a:t>
            </a:r>
            <a:r>
              <a:rPr lang="en-US" altLang="ja-JP" dirty="0"/>
              <a:t>direction is changed.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43608" y="2687429"/>
            <a:ext cx="7560840" cy="34778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err="1" smtClean="0"/>
              <a:t>FaceDetector</a:t>
            </a:r>
            <a:r>
              <a:rPr lang="en-US" altLang="ja-JP" sz="2000" dirty="0" smtClean="0"/>
              <a:t> detector = new </a:t>
            </a:r>
            <a:r>
              <a:rPr lang="en-US" altLang="ja-JP" sz="2000" dirty="0" err="1" smtClean="0"/>
              <a:t>FaceDetector</a:t>
            </a:r>
            <a:r>
              <a:rPr lang="en-US" altLang="ja-JP" sz="2000" dirty="0" smtClean="0"/>
              <a:t>(w, h, </a:t>
            </a:r>
            <a:r>
              <a:rPr lang="en-US" altLang="ja-JP" sz="2000" dirty="0" err="1" smtClean="0"/>
              <a:t>faces.length</a:t>
            </a:r>
            <a:r>
              <a:rPr lang="en-US" altLang="ja-JP" sz="2000" dirty="0" smtClean="0"/>
              <a:t>);</a:t>
            </a:r>
          </a:p>
          <a:p>
            <a:r>
              <a:rPr lang="en-US" altLang="ja-JP" sz="2000" dirty="0" err="1" smtClean="0"/>
              <a:t>int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numFaces</a:t>
            </a:r>
            <a:r>
              <a:rPr lang="en-US" altLang="ja-JP" sz="2000" dirty="0" smtClean="0"/>
              <a:t> = </a:t>
            </a:r>
            <a:r>
              <a:rPr lang="en-US" altLang="ja-JP" sz="2000" dirty="0" err="1" smtClean="0"/>
              <a:t>detector.findFaces</a:t>
            </a:r>
            <a:r>
              <a:rPr lang="en-US" altLang="ja-JP" sz="2000" dirty="0" smtClean="0"/>
              <a:t>(bitmap, faces);</a:t>
            </a:r>
          </a:p>
          <a:p>
            <a:endParaRPr lang="en-US" altLang="ja-JP" sz="2000" dirty="0" smtClean="0"/>
          </a:p>
          <a:p>
            <a:endParaRPr lang="en-US" altLang="ja-JP" sz="2000" dirty="0" smtClean="0"/>
          </a:p>
          <a:p>
            <a:r>
              <a:rPr lang="en-US" altLang="ja-JP" sz="2000" dirty="0" smtClean="0"/>
              <a:t>if (</a:t>
            </a:r>
            <a:r>
              <a:rPr lang="en-US" altLang="ja-JP" sz="2000" dirty="0" err="1" smtClean="0"/>
              <a:t>pointX</a:t>
            </a:r>
            <a:r>
              <a:rPr lang="en-US" altLang="ja-JP" sz="2000" dirty="0" smtClean="0"/>
              <a:t> &gt; 0 &amp;&amp; </a:t>
            </a:r>
            <a:r>
              <a:rPr lang="en-US" altLang="ja-JP" sz="2000" dirty="0" err="1" smtClean="0"/>
              <a:t>pointX</a:t>
            </a:r>
            <a:r>
              <a:rPr lang="en-US" altLang="ja-JP" sz="2000" dirty="0" smtClean="0"/>
              <a:t> &lt; w/4) {</a:t>
            </a:r>
          </a:p>
          <a:p>
            <a:r>
              <a:rPr lang="en-US" altLang="ja-JP" sz="2000" dirty="0" smtClean="0"/>
              <a:t>    </a:t>
            </a:r>
            <a:r>
              <a:rPr lang="en-US" altLang="ja-JP" sz="2000" dirty="0" err="1" smtClean="0"/>
              <a:t>DroidBot.getInstance</a:t>
            </a:r>
            <a:r>
              <a:rPr lang="en-US" altLang="ja-JP" sz="2000" dirty="0" smtClean="0"/>
              <a:t>().turnRight2();    // right position</a:t>
            </a:r>
          </a:p>
          <a:p>
            <a:r>
              <a:rPr lang="en-US" altLang="ja-JP" sz="2000" dirty="0" smtClean="0"/>
              <a:t>} else if (</a:t>
            </a:r>
            <a:r>
              <a:rPr lang="en-US" altLang="ja-JP" sz="2000" dirty="0" err="1" smtClean="0"/>
              <a:t>pointX</a:t>
            </a:r>
            <a:r>
              <a:rPr lang="en-US" altLang="ja-JP" sz="2000" dirty="0" smtClean="0"/>
              <a:t> &gt;= w/4 &amp;&amp; </a:t>
            </a:r>
            <a:r>
              <a:rPr lang="en-US" altLang="ja-JP" sz="2000" dirty="0" err="1" smtClean="0"/>
              <a:t>pointX</a:t>
            </a:r>
            <a:r>
              <a:rPr lang="en-US" altLang="ja-JP" sz="2000" dirty="0" smtClean="0"/>
              <a:t> &lt;= 3*w/4) {</a:t>
            </a:r>
          </a:p>
          <a:p>
            <a:r>
              <a:rPr lang="en-US" altLang="ja-JP" sz="2000" dirty="0" smtClean="0"/>
              <a:t>    ;                                       // center position</a:t>
            </a:r>
          </a:p>
          <a:p>
            <a:r>
              <a:rPr lang="en-US" altLang="ja-JP" sz="2000" dirty="0" smtClean="0"/>
              <a:t>} else if (</a:t>
            </a:r>
            <a:r>
              <a:rPr lang="en-US" altLang="ja-JP" sz="2000" dirty="0" err="1" smtClean="0"/>
              <a:t>pointX</a:t>
            </a:r>
            <a:r>
              <a:rPr lang="en-US" altLang="ja-JP" sz="2000" dirty="0" smtClean="0"/>
              <a:t> &gt; 3*w/4 &amp;&amp; </a:t>
            </a:r>
            <a:r>
              <a:rPr lang="en-US" altLang="ja-JP" sz="2000" dirty="0" err="1" smtClean="0"/>
              <a:t>pointX</a:t>
            </a:r>
            <a:r>
              <a:rPr lang="en-US" altLang="ja-JP" sz="2000" dirty="0" smtClean="0"/>
              <a:t> &lt;= w) {</a:t>
            </a:r>
          </a:p>
          <a:p>
            <a:r>
              <a:rPr lang="en-US" altLang="ja-JP" sz="2000" dirty="0" smtClean="0"/>
              <a:t>    </a:t>
            </a:r>
            <a:r>
              <a:rPr lang="en-US" altLang="ja-JP" sz="2000" dirty="0" err="1" smtClean="0"/>
              <a:t>DroidBot.getInstance</a:t>
            </a:r>
            <a:r>
              <a:rPr lang="en-US" altLang="ja-JP" sz="2000" dirty="0" smtClean="0"/>
              <a:t>().turnLeft2();     // left position</a:t>
            </a:r>
          </a:p>
          <a:p>
            <a:r>
              <a:rPr lang="en-US" altLang="ja-JP" sz="2000" dirty="0" smtClean="0"/>
              <a:t>}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8811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ja-JP" dirty="0"/>
              <a:t>Calculate the course</a:t>
            </a:r>
          </a:p>
        </p:txBody>
      </p:sp>
      <p:pic>
        <p:nvPicPr>
          <p:cNvPr id="123906" name="Picture 2" descr="D:\DCIM\Camera\129126553724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92796"/>
            <a:ext cx="6696744" cy="502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633071"/>
              </p:ext>
            </p:extLst>
          </p:nvPr>
        </p:nvGraphicFramePr>
        <p:xfrm>
          <a:off x="1547664" y="1592796"/>
          <a:ext cx="6696744" cy="5022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186"/>
                <a:gridCol w="1674186"/>
                <a:gridCol w="1674186"/>
                <a:gridCol w="1674186"/>
              </a:tblGrid>
              <a:tr h="502255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>
                        <a:alpha val="3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43453"/>
              </p:ext>
            </p:extLst>
          </p:nvPr>
        </p:nvGraphicFramePr>
        <p:xfrm>
          <a:off x="1547664" y="1592796"/>
          <a:ext cx="6696744" cy="5022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186"/>
                <a:gridCol w="1674186"/>
                <a:gridCol w="1674186"/>
                <a:gridCol w="1674186"/>
              </a:tblGrid>
              <a:tr h="502255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41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 descr="C:\Data\Kame\shot\DSC_00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971" y="3577073"/>
            <a:ext cx="5670776" cy="318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ja-JP" dirty="0"/>
              <a:t>Calculate the course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Using height.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Change </a:t>
            </a:r>
            <a:r>
              <a:rPr lang="en-US" altLang="ja-JP" dirty="0" err="1" smtClean="0"/>
              <a:t>Kinect’s</a:t>
            </a:r>
            <a:r>
              <a:rPr lang="en-US" altLang="ja-JP" dirty="0" smtClean="0"/>
              <a:t> angle.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91680" y="2256136"/>
            <a:ext cx="6311350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err="1" smtClean="0"/>
              <a:t>int</a:t>
            </a:r>
            <a:r>
              <a:rPr lang="en-US" altLang="ja-JP" sz="2000" dirty="0" smtClean="0"/>
              <a:t> angle = 30 - </a:t>
            </a:r>
            <a:r>
              <a:rPr lang="en-US" altLang="ja-JP" sz="2000" dirty="0" err="1" smtClean="0"/>
              <a:t>pointY</a:t>
            </a:r>
            <a:r>
              <a:rPr lang="en-US" altLang="ja-JP" sz="2000" dirty="0" smtClean="0"/>
              <a:t>*30/h;</a:t>
            </a:r>
          </a:p>
          <a:p>
            <a:endParaRPr lang="en-US" altLang="ja-JP" sz="2000" dirty="0" smtClean="0"/>
          </a:p>
          <a:p>
            <a:r>
              <a:rPr lang="en-US" altLang="ja-JP" sz="2000" dirty="0" smtClean="0"/>
              <a:t>if (angle &gt; 0 &amp;&amp; angle &lt;= 30)</a:t>
            </a:r>
          </a:p>
          <a:p>
            <a:r>
              <a:rPr lang="en-US" altLang="ja-JP" sz="2000" dirty="0" smtClean="0"/>
              <a:t>    </a:t>
            </a:r>
            <a:r>
              <a:rPr lang="en-US" altLang="ja-JP" sz="2000" dirty="0" err="1" smtClean="0"/>
              <a:t>OFAndroid.setAngle</a:t>
            </a:r>
            <a:r>
              <a:rPr lang="en-US" altLang="ja-JP" sz="2000" dirty="0" smtClean="0"/>
              <a:t>(angle);</a:t>
            </a:r>
          </a:p>
        </p:txBody>
      </p:sp>
    </p:spTree>
    <p:extLst>
      <p:ext uri="{BB962C8B-B14F-4D97-AF65-F5344CB8AC3E}">
        <p14:creationId xmlns:p14="http://schemas.microsoft.com/office/powerpoint/2010/main" val="23146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genda</a:t>
            </a:r>
            <a:endParaRPr lang="ja-JP" altLang="ja-JP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Summary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Part “Hardware”</a:t>
            </a:r>
          </a:p>
          <a:p>
            <a:pPr lvl="1"/>
            <a:r>
              <a:rPr lang="en-US" altLang="ja-JP" dirty="0" smtClean="0"/>
              <a:t>Need more power supply</a:t>
            </a:r>
          </a:p>
          <a:p>
            <a:pPr lvl="1"/>
            <a:r>
              <a:rPr lang="en-US" altLang="ja-JP" dirty="0" smtClean="0"/>
              <a:t>Nothing display</a:t>
            </a:r>
            <a:endParaRPr lang="en-US" altLang="ja-JP" dirty="0"/>
          </a:p>
          <a:p>
            <a:pPr lvl="1"/>
            <a:r>
              <a:rPr lang="en-US" altLang="ja-JP" dirty="0"/>
              <a:t>Need more </a:t>
            </a:r>
            <a:r>
              <a:rPr lang="en-US" altLang="ja-JP" dirty="0" err="1" smtClean="0"/>
              <a:t>more</a:t>
            </a:r>
            <a:r>
              <a:rPr lang="en-US" altLang="ja-JP" dirty="0" smtClean="0"/>
              <a:t> power supply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Part “Software”</a:t>
            </a:r>
          </a:p>
          <a:p>
            <a:pPr lvl="1"/>
            <a:r>
              <a:rPr lang="en-US" altLang="ja-JP" dirty="0" smtClean="0"/>
              <a:t>Not Bitmap</a:t>
            </a:r>
          </a:p>
          <a:p>
            <a:pPr lvl="1"/>
            <a:r>
              <a:rPr lang="en-US" altLang="ja-JP" dirty="0"/>
              <a:t>Calculate the </a:t>
            </a:r>
            <a:r>
              <a:rPr lang="en-US" altLang="ja-JP" dirty="0" smtClean="0"/>
              <a:t>course</a:t>
            </a:r>
          </a:p>
          <a:p>
            <a:pPr lvl="1"/>
            <a:r>
              <a:rPr lang="en-US" altLang="ja-JP" dirty="0"/>
              <a:t>Calculate the distance</a:t>
            </a:r>
          </a:p>
          <a:p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22498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ja-JP" dirty="0"/>
              <a:t>Calculate the </a:t>
            </a:r>
            <a:r>
              <a:rPr lang="en-US" altLang="ja-JP" dirty="0" smtClean="0"/>
              <a:t>distance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Calculate the distance to target by using Z(depth) camera of </a:t>
            </a:r>
            <a:r>
              <a:rPr lang="en-US" altLang="ja-JP" dirty="0" err="1"/>
              <a:t>Kinect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 smtClean="0"/>
              <a:t>Range 0~65565</a:t>
            </a:r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4906" y="3501008"/>
            <a:ext cx="8496944" cy="224676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err="1" smtClean="0"/>
              <a:t>int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dist</a:t>
            </a:r>
            <a:r>
              <a:rPr lang="en-US" altLang="ja-JP" sz="2000" dirty="0" smtClean="0"/>
              <a:t> = </a:t>
            </a:r>
            <a:r>
              <a:rPr lang="en-US" altLang="ja-JP" sz="2000" dirty="0" err="1" smtClean="0"/>
              <a:t>OFAndroid.getDistance</a:t>
            </a:r>
            <a:r>
              <a:rPr lang="en-US" altLang="ja-JP" sz="2000" dirty="0" smtClean="0"/>
              <a:t>(</a:t>
            </a:r>
            <a:r>
              <a:rPr lang="en-US" altLang="ja-JP" sz="2000" dirty="0" err="1" smtClean="0"/>
              <a:t>pointX</a:t>
            </a:r>
            <a:r>
              <a:rPr lang="en-US" altLang="ja-JP" sz="2000" dirty="0" smtClean="0"/>
              <a:t>, </a:t>
            </a:r>
            <a:r>
              <a:rPr lang="en-US" altLang="ja-JP" sz="2000" dirty="0" err="1" smtClean="0"/>
              <a:t>pointY</a:t>
            </a:r>
            <a:r>
              <a:rPr lang="en-US" altLang="ja-JP" sz="2000" dirty="0" smtClean="0"/>
              <a:t>);</a:t>
            </a:r>
          </a:p>
          <a:p>
            <a:endParaRPr lang="en-US" altLang="ja-JP" sz="2000" dirty="0" smtClean="0"/>
          </a:p>
          <a:p>
            <a:r>
              <a:rPr lang="en-US" altLang="ja-JP" sz="2000" dirty="0" smtClean="0"/>
              <a:t>if (</a:t>
            </a:r>
            <a:r>
              <a:rPr lang="en-US" altLang="ja-JP" sz="2000" dirty="0" err="1" smtClean="0"/>
              <a:t>dist</a:t>
            </a:r>
            <a:r>
              <a:rPr lang="en-US" altLang="ja-JP" sz="2000" dirty="0" smtClean="0"/>
              <a:t> &lt; 100)                     </a:t>
            </a:r>
            <a:r>
              <a:rPr lang="en-US" altLang="ja-JP" sz="2000" dirty="0" err="1" smtClean="0"/>
              <a:t>DroidBot.getInstance</a:t>
            </a:r>
            <a:r>
              <a:rPr lang="en-US" altLang="ja-JP" sz="2000" dirty="0" smtClean="0"/>
              <a:t>().walkBack4();</a:t>
            </a:r>
          </a:p>
          <a:p>
            <a:r>
              <a:rPr lang="en-US" altLang="ja-JP" sz="2000" dirty="0" smtClean="0"/>
              <a:t>else if (</a:t>
            </a:r>
            <a:r>
              <a:rPr lang="en-US" altLang="ja-JP" sz="2000" dirty="0" err="1" smtClean="0"/>
              <a:t>dist</a:t>
            </a:r>
            <a:r>
              <a:rPr lang="en-US" altLang="ja-JP" sz="2000" dirty="0" smtClean="0"/>
              <a:t> &gt;= 100 &amp;&amp; </a:t>
            </a:r>
            <a:r>
              <a:rPr lang="en-US" altLang="ja-JP" sz="2000" dirty="0" err="1" smtClean="0"/>
              <a:t>dist</a:t>
            </a:r>
            <a:r>
              <a:rPr lang="en-US" altLang="ja-JP" sz="2000" dirty="0" smtClean="0"/>
              <a:t> &lt; 150) </a:t>
            </a:r>
            <a:r>
              <a:rPr lang="en-US" altLang="ja-JP" sz="2000" dirty="0" err="1" smtClean="0"/>
              <a:t>DroidBot.getInstance</a:t>
            </a:r>
            <a:r>
              <a:rPr lang="en-US" altLang="ja-JP" sz="2000" dirty="0" smtClean="0"/>
              <a:t>().walkToward4();</a:t>
            </a:r>
          </a:p>
          <a:p>
            <a:r>
              <a:rPr lang="en-US" altLang="ja-JP" sz="2000" dirty="0" smtClean="0"/>
              <a:t>else if (</a:t>
            </a:r>
            <a:r>
              <a:rPr lang="en-US" altLang="ja-JP" sz="2000" dirty="0" err="1" smtClean="0"/>
              <a:t>dist</a:t>
            </a:r>
            <a:r>
              <a:rPr lang="en-US" altLang="ja-JP" sz="2000" dirty="0" smtClean="0"/>
              <a:t> &gt;= 150 &amp;&amp; </a:t>
            </a:r>
            <a:r>
              <a:rPr lang="en-US" altLang="ja-JP" sz="2000" dirty="0" err="1" smtClean="0"/>
              <a:t>dist</a:t>
            </a:r>
            <a:r>
              <a:rPr lang="en-US" altLang="ja-JP" sz="2000" dirty="0" smtClean="0"/>
              <a:t> &lt; 200) </a:t>
            </a:r>
            <a:r>
              <a:rPr lang="en-US" altLang="ja-JP" sz="2000" dirty="0" err="1" smtClean="0"/>
              <a:t>DroidBot.getInstance</a:t>
            </a:r>
            <a:r>
              <a:rPr lang="en-US" altLang="ja-JP" sz="2000" dirty="0" smtClean="0"/>
              <a:t>().walkToward8();</a:t>
            </a:r>
          </a:p>
          <a:p>
            <a:r>
              <a:rPr lang="en-US" altLang="ja-JP" sz="2000" dirty="0" smtClean="0"/>
              <a:t>else if (</a:t>
            </a:r>
            <a:r>
              <a:rPr lang="en-US" altLang="ja-JP" sz="2000" dirty="0" err="1" smtClean="0"/>
              <a:t>dist</a:t>
            </a:r>
            <a:r>
              <a:rPr lang="en-US" altLang="ja-JP" sz="2000" dirty="0" smtClean="0"/>
              <a:t> &gt;= 200 &amp;&amp; </a:t>
            </a:r>
            <a:r>
              <a:rPr lang="en-US" altLang="ja-JP" sz="2000" dirty="0" err="1" smtClean="0"/>
              <a:t>dist</a:t>
            </a:r>
            <a:r>
              <a:rPr lang="en-US" altLang="ja-JP" sz="2000" dirty="0" smtClean="0"/>
              <a:t> &lt; 300) </a:t>
            </a:r>
            <a:r>
              <a:rPr lang="en-US" altLang="ja-JP" sz="2000" dirty="0" err="1" smtClean="0"/>
              <a:t>DroidBot.getInstance</a:t>
            </a:r>
            <a:r>
              <a:rPr lang="en-US" altLang="ja-JP" sz="2000" dirty="0" smtClean="0"/>
              <a:t>().walkToward16();</a:t>
            </a:r>
          </a:p>
          <a:p>
            <a:r>
              <a:rPr lang="en-US" altLang="ja-JP" sz="2000" dirty="0" smtClean="0"/>
              <a:t>else if (</a:t>
            </a:r>
            <a:r>
              <a:rPr lang="en-US" altLang="ja-JP" sz="2000" dirty="0" err="1" smtClean="0"/>
              <a:t>dist</a:t>
            </a:r>
            <a:r>
              <a:rPr lang="en-US" altLang="ja-JP" sz="2000" dirty="0" smtClean="0"/>
              <a:t> &gt;= 300)               </a:t>
            </a:r>
            <a:r>
              <a:rPr lang="en-US" altLang="ja-JP" sz="2000" dirty="0" err="1" smtClean="0"/>
              <a:t>DroidBot.getInstance</a:t>
            </a:r>
            <a:r>
              <a:rPr lang="en-US" altLang="ja-JP" sz="2000" dirty="0" smtClean="0"/>
              <a:t>().walkToward32();</a:t>
            </a:r>
          </a:p>
        </p:txBody>
      </p:sp>
    </p:spTree>
    <p:extLst>
      <p:ext uri="{BB962C8B-B14F-4D97-AF65-F5344CB8AC3E}">
        <p14:creationId xmlns:p14="http://schemas.microsoft.com/office/powerpoint/2010/main" val="8166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MAKE:style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Hardware</a:t>
            </a:r>
          </a:p>
          <a:p>
            <a:pPr lvl="1"/>
            <a:r>
              <a:rPr lang="en-US" altLang="ja-JP" dirty="0" err="1">
                <a:hlinkClick r:id="rId2"/>
              </a:rPr>
              <a:t>beagleboard-xM</a:t>
            </a:r>
            <a:endParaRPr lang="en-US" altLang="ja-JP" dirty="0"/>
          </a:p>
          <a:p>
            <a:pPr lvl="1"/>
            <a:r>
              <a:rPr lang="en-US" altLang="ja-JP" dirty="0">
                <a:hlinkClick r:id="rId3"/>
              </a:rPr>
              <a:t>KONDO Animal</a:t>
            </a:r>
            <a:endParaRPr lang="en-US" altLang="ja-JP" dirty="0"/>
          </a:p>
          <a:p>
            <a:pPr lvl="1"/>
            <a:r>
              <a:rPr lang="en-US" altLang="ja-JP" dirty="0" err="1" smtClean="0">
                <a:hlinkClick r:id="rId4"/>
              </a:rPr>
              <a:t>Kinect</a:t>
            </a:r>
            <a:endParaRPr lang="en-US" altLang="ja-JP" dirty="0"/>
          </a:p>
          <a:p>
            <a:r>
              <a:rPr lang="en-US" altLang="ja-JP" dirty="0"/>
              <a:t>Software</a:t>
            </a:r>
          </a:p>
          <a:p>
            <a:pPr lvl="1"/>
            <a:r>
              <a:rPr lang="en-US" altLang="ja-JP" dirty="0" err="1">
                <a:hlinkClick r:id="rId5"/>
              </a:rPr>
              <a:t>ofxDroidKinect</a:t>
            </a:r>
            <a:endParaRPr lang="en-US" altLang="ja-JP" dirty="0"/>
          </a:p>
          <a:p>
            <a:pPr lvl="2"/>
            <a:r>
              <a:rPr lang="en-US" altLang="ja-JP" dirty="0" err="1">
                <a:hlinkClick r:id="rId6"/>
              </a:rPr>
              <a:t>Linaro</a:t>
            </a:r>
            <a:r>
              <a:rPr lang="en-US" altLang="ja-JP" dirty="0">
                <a:hlinkClick r:id="rId6"/>
              </a:rPr>
              <a:t> Kernel</a:t>
            </a:r>
            <a:endParaRPr lang="en-US" altLang="ja-JP" dirty="0"/>
          </a:p>
          <a:p>
            <a:pPr lvl="2"/>
            <a:r>
              <a:rPr lang="en-US" altLang="ja-JP" dirty="0">
                <a:hlinkClick r:id="rId7"/>
              </a:rPr>
              <a:t>Android(Embedded Master)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sz="3600" dirty="0" smtClean="0"/>
              <a:t>　 </a:t>
            </a:r>
            <a:r>
              <a:rPr kumimoji="1" lang="en-US" altLang="ja-JP" sz="3600" dirty="0" smtClean="0"/>
              <a:t>Do It Yourself </a:t>
            </a:r>
            <a:r>
              <a:rPr kumimoji="1" lang="ja-JP" altLang="en-US" sz="3600" dirty="0" smtClean="0"/>
              <a:t>⇒</a:t>
            </a:r>
            <a:r>
              <a:rPr lang="en-US" altLang="ja-JP" sz="3600" dirty="0" smtClean="0"/>
              <a:t>Do It With Others!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9250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Summary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908720"/>
            <a:ext cx="7772400" cy="5327650"/>
          </a:xfrm>
        </p:spPr>
        <p:txBody>
          <a:bodyPr/>
          <a:lstStyle/>
          <a:p>
            <a:r>
              <a:rPr lang="en-US" altLang="ja-JP" dirty="0"/>
              <a:t>This product is "Auto Chasing Turtle".</a:t>
            </a:r>
          </a:p>
          <a:p>
            <a:pPr lvl="1"/>
            <a:r>
              <a:rPr lang="en-US" altLang="ja-JP" dirty="0"/>
              <a:t>By autonomous control, this robot recognizes people's face and approaches to the detected human. 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/>
              <a:t>Rotate </a:t>
            </a:r>
            <a:r>
              <a:rPr lang="en-US" altLang="ja-JP" sz="2000" dirty="0"/>
              <a:t>and look for the human who becomes a target.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/>
              <a:t>Detect </a:t>
            </a:r>
            <a:r>
              <a:rPr lang="en-US" altLang="ja-JP" sz="2000" dirty="0"/>
              <a:t>the human with recognizing people's face by using RGB camera of </a:t>
            </a:r>
            <a:r>
              <a:rPr lang="en-US" altLang="ja-JP" sz="2000" dirty="0" err="1"/>
              <a:t>Kinect</a:t>
            </a:r>
            <a:r>
              <a:rPr lang="en-US" altLang="ja-JP" sz="20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/>
              <a:t>If </a:t>
            </a:r>
            <a:r>
              <a:rPr lang="en-US" altLang="ja-JP" sz="2000" dirty="0"/>
              <a:t>it can detect the human, it calculates the course which it should follow. And It direction is changed.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/>
              <a:t>Calculate </a:t>
            </a:r>
            <a:r>
              <a:rPr lang="en-US" altLang="ja-JP" sz="2000" dirty="0"/>
              <a:t>the distance to target by using Z(depth) camera of </a:t>
            </a:r>
            <a:r>
              <a:rPr lang="en-US" altLang="ja-JP" sz="2000" dirty="0" err="1"/>
              <a:t>Kinect</a:t>
            </a:r>
            <a:r>
              <a:rPr lang="en-US" altLang="ja-JP" sz="20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/>
              <a:t>Walk </a:t>
            </a:r>
            <a:r>
              <a:rPr lang="en-US" altLang="ja-JP" sz="2000" dirty="0"/>
              <a:t>toward to target.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/>
              <a:t>2-5 </a:t>
            </a:r>
            <a:r>
              <a:rPr lang="en-US" altLang="ja-JP" sz="2000" dirty="0"/>
              <a:t>are repeated until it becomes a suitable distance. And if </a:t>
            </a:r>
            <a:r>
              <a:rPr lang="en-US" altLang="ja-JP" sz="2000" dirty="0" err="1"/>
              <a:t>losts</a:t>
            </a:r>
            <a:r>
              <a:rPr lang="en-US" altLang="ja-JP" sz="2000" dirty="0"/>
              <a:t> target, returns to 1.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/>
              <a:t>The </a:t>
            </a:r>
            <a:r>
              <a:rPr lang="en-US" altLang="ja-JP" sz="2000" dirty="0"/>
              <a:t>scene that it is working in real time can be seen by </a:t>
            </a:r>
            <a:r>
              <a:rPr lang="en-US" altLang="ja-JP" sz="2000" dirty="0" err="1"/>
              <a:t>iPad</a:t>
            </a:r>
            <a:r>
              <a:rPr lang="en-US" altLang="ja-JP" sz="2000" dirty="0"/>
              <a:t>.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0648"/>
            <a:ext cx="1952341" cy="109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3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2"/>
          <p:cNvSpPr txBox="1">
            <a:spLocks/>
          </p:cNvSpPr>
          <p:nvPr/>
        </p:nvSpPr>
        <p:spPr bwMode="auto">
          <a:xfrm>
            <a:off x="838200" y="1125538"/>
            <a:ext cx="77724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dirty="0" smtClean="0"/>
              <a:t>YouTube</a:t>
            </a:r>
          </a:p>
          <a:p>
            <a:pPr lvl="1"/>
            <a:r>
              <a:rPr lang="en-US" altLang="ja-JP" dirty="0" smtClean="0">
                <a:hlinkClick r:id="rId7"/>
              </a:rPr>
              <a:t>http://www.youtube.com/watch?v=8EgfAk5RBVo</a:t>
            </a:r>
            <a:endParaRPr lang="en-US" altLang="ja-JP" dirty="0"/>
          </a:p>
          <a:p>
            <a:r>
              <a:rPr lang="en-US" altLang="ja-JP" dirty="0" smtClean="0"/>
              <a:t>Source Code &amp; detail </a:t>
            </a:r>
            <a:r>
              <a:rPr lang="en-US" altLang="ja-JP" dirty="0"/>
              <a:t>explanation</a:t>
            </a:r>
            <a:endParaRPr lang="en-US" altLang="ja-JP" dirty="0" smtClean="0"/>
          </a:p>
          <a:p>
            <a:pPr lvl="1"/>
            <a:r>
              <a:rPr lang="en-US" altLang="ja-JP" dirty="0" smtClean="0">
                <a:hlinkClick r:id="rId8"/>
              </a:rPr>
              <a:t>http://www.siprop.org/ja/2.0/index.php?product%2FAutoChasingTurtle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Movie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964385"/>
            <a:ext cx="3048000" cy="1704975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341418"/>
            <a:ext cx="3048000" cy="1704975"/>
          </a:xfr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524225"/>
            <a:ext cx="3048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6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complete </a:t>
            </a:r>
            <a:r>
              <a:rPr lang="en-US" altLang="ja-JP" dirty="0" smtClean="0"/>
              <a:t>set parts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125538"/>
            <a:ext cx="4021832" cy="5327650"/>
          </a:xfrm>
        </p:spPr>
        <p:txBody>
          <a:bodyPr/>
          <a:lstStyle/>
          <a:p>
            <a:r>
              <a:rPr lang="en-US" altLang="ja-JP" dirty="0" smtClean="0"/>
              <a:t>Robot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KONDO Animal 01</a:t>
            </a:r>
          </a:p>
          <a:p>
            <a:pPr lvl="2"/>
            <a:r>
              <a:rPr lang="en-US" altLang="ja-JP" dirty="0" smtClean="0">
                <a:hlinkClick r:id="rId2"/>
              </a:rPr>
              <a:t>http://fswg.oesf.biz/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Controllers</a:t>
            </a:r>
          </a:p>
          <a:p>
            <a:pPr lvl="1"/>
            <a:r>
              <a:rPr lang="en-US" altLang="ja-JP" dirty="0" smtClean="0"/>
              <a:t>For servo</a:t>
            </a:r>
          </a:p>
          <a:p>
            <a:pPr lvl="2"/>
            <a:r>
              <a:rPr lang="en-US" altLang="ja-JP" dirty="0" smtClean="0"/>
              <a:t>RCB3</a:t>
            </a:r>
          </a:p>
          <a:p>
            <a:pPr lvl="1"/>
            <a:r>
              <a:rPr lang="en-US" altLang="ja-JP" dirty="0" smtClean="0"/>
              <a:t>For application</a:t>
            </a:r>
          </a:p>
          <a:p>
            <a:pPr lvl="2"/>
            <a:r>
              <a:rPr lang="en-US" altLang="ja-JP" dirty="0" err="1" smtClean="0"/>
              <a:t>B</a:t>
            </a:r>
            <a:r>
              <a:rPr kumimoji="1" lang="en-US" altLang="ja-JP" dirty="0" err="1" smtClean="0"/>
              <a:t>eagleboard-xM</a:t>
            </a:r>
            <a:endParaRPr kumimoji="1" lang="en-US" altLang="ja-JP" dirty="0" smtClean="0"/>
          </a:p>
          <a:p>
            <a:pPr lvl="3"/>
            <a:r>
              <a:rPr lang="en-US" altLang="ja-JP" dirty="0" err="1" smtClean="0"/>
              <a:t>Linaro</a:t>
            </a:r>
            <a:r>
              <a:rPr lang="en-US" altLang="ja-JP" dirty="0" smtClean="0"/>
              <a:t>-Kernel</a:t>
            </a:r>
          </a:p>
          <a:p>
            <a:pPr lvl="3"/>
            <a:r>
              <a:rPr lang="en-US" altLang="ja-JP" dirty="0" smtClean="0"/>
              <a:t>Android(Embedded Master)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860032" y="1125538"/>
            <a:ext cx="3750568" cy="5543822"/>
          </a:xfrm>
        </p:spPr>
        <p:txBody>
          <a:bodyPr/>
          <a:lstStyle/>
          <a:p>
            <a:r>
              <a:rPr lang="en-US" altLang="ja-JP" dirty="0" smtClean="0"/>
              <a:t>Sensors</a:t>
            </a:r>
          </a:p>
          <a:p>
            <a:pPr lvl="1"/>
            <a:r>
              <a:rPr lang="en-US" altLang="ja-JP" dirty="0" smtClean="0"/>
              <a:t>RGB</a:t>
            </a:r>
            <a:r>
              <a:rPr lang="ja-JP" altLang="en-US" dirty="0"/>
              <a:t> </a:t>
            </a:r>
            <a:r>
              <a:rPr lang="en-US" altLang="ja-JP" dirty="0" smtClean="0"/>
              <a:t>camera</a:t>
            </a:r>
          </a:p>
          <a:p>
            <a:pPr lvl="1"/>
            <a:r>
              <a:rPr lang="en-US" altLang="ja-JP" dirty="0" smtClean="0"/>
              <a:t>Z(Depth)</a:t>
            </a:r>
            <a:r>
              <a:rPr lang="ja-JP" altLang="en-US" dirty="0"/>
              <a:t> </a:t>
            </a:r>
            <a:r>
              <a:rPr lang="en-US" altLang="ja-JP" dirty="0" smtClean="0"/>
              <a:t>camera</a:t>
            </a:r>
          </a:p>
          <a:p>
            <a:pPr lvl="2"/>
            <a:r>
              <a:rPr lang="en-US" altLang="ja-JP" dirty="0" err="1" smtClean="0"/>
              <a:t>Kinect</a:t>
            </a:r>
            <a:endParaRPr lang="en-US" altLang="ja-JP" dirty="0" smtClean="0"/>
          </a:p>
          <a:p>
            <a:r>
              <a:rPr lang="en-US" altLang="ja-JP" dirty="0" smtClean="0"/>
              <a:t>Connect to outside</a:t>
            </a:r>
          </a:p>
          <a:p>
            <a:pPr lvl="1"/>
            <a:r>
              <a:rPr lang="en-US" altLang="ja-JP" dirty="0" smtClean="0"/>
              <a:t>Radio wave</a:t>
            </a:r>
          </a:p>
          <a:p>
            <a:pPr lvl="2"/>
            <a:r>
              <a:rPr lang="en-US" altLang="ja-JP" dirty="0" smtClean="0"/>
              <a:t>Wi-Fi router</a:t>
            </a:r>
          </a:p>
          <a:p>
            <a:pPr lvl="1"/>
            <a:r>
              <a:rPr lang="en-US" altLang="ja-JP" dirty="0" smtClean="0"/>
              <a:t>Viewer</a:t>
            </a:r>
          </a:p>
          <a:p>
            <a:pPr lvl="2"/>
            <a:r>
              <a:rPr lang="en-US" altLang="ja-JP" dirty="0" err="1" smtClean="0"/>
              <a:t>iPad</a:t>
            </a:r>
            <a:endParaRPr lang="en-US" altLang="ja-JP" dirty="0" smtClean="0"/>
          </a:p>
          <a:p>
            <a:r>
              <a:rPr lang="en-US" altLang="ja-JP" dirty="0" smtClean="0"/>
              <a:t>Power supply</a:t>
            </a:r>
          </a:p>
          <a:p>
            <a:pPr lvl="2"/>
            <a:r>
              <a:rPr lang="en-US" altLang="ja-JP" dirty="0" smtClean="0"/>
              <a:t>12V1A output</a:t>
            </a:r>
          </a:p>
          <a:p>
            <a:pPr lvl="2"/>
            <a:r>
              <a:rPr lang="en-US" altLang="ja-JP" dirty="0" smtClean="0"/>
              <a:t>10V1A output</a:t>
            </a:r>
          </a:p>
          <a:p>
            <a:pPr lvl="2"/>
            <a:r>
              <a:rPr lang="en-US" altLang="ja-JP" dirty="0" smtClean="0"/>
              <a:t>5V3A output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888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2564904"/>
            <a:ext cx="8640960" cy="1368152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sz="4000" b="1" dirty="0" err="1" smtClean="0"/>
              <a:t>OpenFrameworks</a:t>
            </a:r>
            <a:r>
              <a:rPr kumimoji="1" lang="en-US" altLang="ja-JP" sz="4000" b="1" dirty="0" smtClean="0"/>
              <a:t> x </a:t>
            </a:r>
            <a:r>
              <a:rPr kumimoji="1" lang="en-US" altLang="ja-JP" sz="4000" b="1" dirty="0" err="1" smtClean="0"/>
              <a:t>Kinect</a:t>
            </a:r>
            <a:r>
              <a:rPr kumimoji="1" lang="en-US" altLang="ja-JP" sz="4000" b="1" dirty="0" smtClean="0"/>
              <a:t> x Android</a:t>
            </a:r>
          </a:p>
          <a:p>
            <a:pPr marL="0" indent="0" algn="ctr">
              <a:buNone/>
            </a:pPr>
            <a:r>
              <a:rPr lang="en-US" altLang="ja-JP" sz="4000" b="1" dirty="0" smtClean="0"/>
              <a:t>=</a:t>
            </a:r>
            <a:endParaRPr lang="en-US" altLang="ja-JP" sz="4000" b="1" dirty="0"/>
          </a:p>
          <a:p>
            <a:pPr marL="0" indent="0" algn="ctr">
              <a:buNone/>
            </a:pPr>
            <a:r>
              <a:rPr kumimoji="1" lang="en-US" altLang="ja-JP" sz="4000" b="1" dirty="0" err="1" smtClean="0"/>
              <a:t>ofxDroidKinect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6358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About </a:t>
            </a:r>
            <a:r>
              <a:rPr lang="en-US" altLang="ja-JP" dirty="0" err="1"/>
              <a:t>ofxDroidKinect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33" y="1125538"/>
            <a:ext cx="7103533" cy="5327650"/>
          </a:xfrm>
        </p:spPr>
      </p:pic>
    </p:spTree>
    <p:extLst>
      <p:ext uri="{BB962C8B-B14F-4D97-AF65-F5344CB8AC3E}">
        <p14:creationId xmlns:p14="http://schemas.microsoft.com/office/powerpoint/2010/main" val="417720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About </a:t>
            </a:r>
            <a:r>
              <a:rPr kumimoji="1" lang="en-US" altLang="ja-JP" dirty="0" err="1" smtClean="0"/>
              <a:t>ofxDroidKinect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980728"/>
            <a:ext cx="8054280" cy="5327650"/>
          </a:xfrm>
        </p:spPr>
        <p:txBody>
          <a:bodyPr/>
          <a:lstStyle/>
          <a:p>
            <a:r>
              <a:rPr lang="en-US" altLang="ja-JP" dirty="0" smtClean="0"/>
              <a:t>This is the Android Application Framework which runs on </a:t>
            </a:r>
            <a:r>
              <a:rPr lang="en-US" altLang="ja-JP" dirty="0" err="1" smtClean="0"/>
              <a:t>openFrameworks</a:t>
            </a:r>
            <a:r>
              <a:rPr lang="en-US" altLang="ja-JP" dirty="0" smtClean="0"/>
              <a:t> &amp; uses </a:t>
            </a:r>
            <a:r>
              <a:rPr lang="en-US" altLang="ja-JP" dirty="0" err="1" smtClean="0"/>
              <a:t>Kinect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 smtClean="0"/>
              <a:t>Download</a:t>
            </a:r>
          </a:p>
          <a:p>
            <a:pPr lvl="2"/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www.noritsuna.com/archives/2011/01/openframeworks_kinect_android.html</a:t>
            </a:r>
            <a:endParaRPr lang="en-US" altLang="ja-JP" dirty="0"/>
          </a:p>
          <a:p>
            <a:pPr lvl="2"/>
            <a:endParaRPr lang="en-US" altLang="ja-JP" dirty="0"/>
          </a:p>
          <a:p>
            <a:r>
              <a:rPr lang="en-US" altLang="ja-JP" dirty="0" smtClean="0"/>
              <a:t>Using </a:t>
            </a:r>
            <a:r>
              <a:rPr lang="en-US" altLang="ja-JP" dirty="0" err="1" smtClean="0"/>
              <a:t>softwares</a:t>
            </a:r>
            <a:endParaRPr lang="en-US" altLang="ja-JP" dirty="0"/>
          </a:p>
          <a:p>
            <a:pPr lvl="1"/>
            <a:r>
              <a:rPr lang="en-US" altLang="ja-JP" dirty="0" err="1" smtClean="0"/>
              <a:t>openFrameworks</a:t>
            </a:r>
            <a:r>
              <a:rPr lang="en-US" altLang="ja-JP" dirty="0" smtClean="0"/>
              <a:t> for Android</a:t>
            </a:r>
          </a:p>
          <a:p>
            <a:pPr lvl="2"/>
            <a:r>
              <a:rPr lang="en-US" altLang="ja-JP" dirty="0" smtClean="0"/>
              <a:t>It’s the gaming framework. You can make </a:t>
            </a:r>
            <a:r>
              <a:rPr lang="en-US" altLang="ja-JP" dirty="0"/>
              <a:t>game easier.</a:t>
            </a:r>
            <a:endParaRPr lang="en-US" altLang="ja-JP" dirty="0" smtClean="0"/>
          </a:p>
          <a:p>
            <a:pPr lvl="3"/>
            <a:r>
              <a:rPr kumimoji="1" lang="en-US" altLang="ja-JP" dirty="0" smtClean="0">
                <a:hlinkClick r:id="rId3"/>
              </a:rPr>
              <a:t>http://openframeworks.cc/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Android</a:t>
            </a:r>
          </a:p>
          <a:p>
            <a:pPr lvl="2"/>
            <a:r>
              <a:rPr kumimoji="1" lang="en-US" altLang="ja-JP" dirty="0" err="1" smtClean="0"/>
              <a:t>Linaro</a:t>
            </a:r>
            <a:r>
              <a:rPr kumimoji="1" lang="en-US" altLang="ja-JP" dirty="0" smtClean="0"/>
              <a:t> Android</a:t>
            </a:r>
          </a:p>
          <a:p>
            <a:pPr lvl="3"/>
            <a:r>
              <a:rPr lang="en-US" altLang="ja-JP" dirty="0">
                <a:hlinkClick r:id="rId4"/>
              </a:rPr>
              <a:t>http://</a:t>
            </a:r>
            <a:r>
              <a:rPr lang="en-US" altLang="ja-JP" dirty="0" smtClean="0">
                <a:hlinkClick r:id="rId4"/>
              </a:rPr>
              <a:t>git.linaro.org/gitweb?p=people/jstultz/linux.git;a=summary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4780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1115616" y="2924944"/>
            <a:ext cx="7772400" cy="908050"/>
          </a:xfrm>
        </p:spPr>
        <p:txBody>
          <a:bodyPr/>
          <a:lstStyle/>
          <a:p>
            <a:r>
              <a:rPr lang="en-US" altLang="ja-JP" dirty="0" smtClean="0"/>
              <a:t>Part “Hardware”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3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Prop">
  <a:themeElements>
    <a:clrScheme name="sipr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prop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pr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pro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pro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pro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pro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pro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pro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pro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pro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pro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pro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pro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SIProp</Template>
  <TotalTime>911</TotalTime>
  <Words>730</Words>
  <Application>Microsoft Office PowerPoint</Application>
  <PresentationFormat>画面に合わせる (4:3)</PresentationFormat>
  <Paragraphs>189</Paragraphs>
  <Slides>21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SIProp</vt:lpstr>
      <vt:lpstr>Auto Chasing Turtle</vt:lpstr>
      <vt:lpstr>Agenda</vt:lpstr>
      <vt:lpstr>Summary</vt:lpstr>
      <vt:lpstr>Movie</vt:lpstr>
      <vt:lpstr>complete set parts</vt:lpstr>
      <vt:lpstr>PowerPoint プレゼンテーション</vt:lpstr>
      <vt:lpstr>About ofxDroidKinect</vt:lpstr>
      <vt:lpstr>About ofxDroidKinect</vt:lpstr>
      <vt:lpstr>Part “Hardware”</vt:lpstr>
      <vt:lpstr>Need more power supply</vt:lpstr>
      <vt:lpstr>Need more power supply</vt:lpstr>
      <vt:lpstr>Nothing display</vt:lpstr>
      <vt:lpstr>Need more more power supply</vt:lpstr>
      <vt:lpstr>Part “Software”</vt:lpstr>
      <vt:lpstr>Not Bitmap</vt:lpstr>
      <vt:lpstr>Not Bitmap</vt:lpstr>
      <vt:lpstr>Calculate the course</vt:lpstr>
      <vt:lpstr>Calculate the course</vt:lpstr>
      <vt:lpstr>Calculate the course</vt:lpstr>
      <vt:lpstr>Calculate the distance</vt:lpstr>
      <vt:lpstr>MAKE:style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noritsuna</dc:creator>
  <cp:lastModifiedBy>noritsuna</cp:lastModifiedBy>
  <cp:revision>130</cp:revision>
  <dcterms:created xsi:type="dcterms:W3CDTF">2011-03-17T08:34:24Z</dcterms:created>
  <dcterms:modified xsi:type="dcterms:W3CDTF">2011-03-18T11:42:40Z</dcterms:modified>
</cp:coreProperties>
</file>