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63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55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9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3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3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8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8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270E-2ACB-455D-9D13-BD7F4B0A75C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C12EB8-D1DF-4A17-BEBC-CC48A7C2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159420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旅行社服务流程</a:t>
            </a:r>
            <a:r>
              <a:rPr lang="en-US" altLang="zh-CN" dirty="0" smtClean="0"/>
              <a:t>BPEL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2220140563</a:t>
            </a:r>
          </a:p>
          <a:p>
            <a:pPr algn="r"/>
            <a:r>
              <a:rPr lang="zh-CN" altLang="en-US" dirty="0"/>
              <a:t>李楠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想某个旅行社向顾客提供的“自助游”服务：帮助顾客规划旅行线路；如果时间紧张，帮助顾客向航空公司订机票，如果时间充裕，则向车票代理机构订火车票；帮助顾客向旅行目的地的宾馆预定房间、向租车公司预定汽车、向旅游景点预定门票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服务清单：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航空公司提供的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服务：预定机票</a:t>
            </a:r>
            <a:endParaRPr lang="en-US" altLang="zh-CN" dirty="0" smtClean="0"/>
          </a:p>
          <a:p>
            <a:r>
              <a:rPr lang="zh-CN" altLang="en-US" dirty="0" smtClean="0"/>
              <a:t>铁道部提供的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服务：预定火车票</a:t>
            </a:r>
            <a:endParaRPr lang="en-US" altLang="zh-CN" dirty="0" smtClean="0"/>
          </a:p>
          <a:p>
            <a:r>
              <a:rPr lang="zh-CN" altLang="en-US" dirty="0" smtClean="0"/>
              <a:t>快捷旅店提供的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服务：预定房间</a:t>
            </a:r>
            <a:endParaRPr lang="en-US" altLang="zh-CN" dirty="0" smtClean="0"/>
          </a:p>
          <a:p>
            <a:r>
              <a:rPr lang="zh-CN" altLang="en-US" dirty="0" smtClean="0"/>
              <a:t>出租车租赁公司提供的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服务：租赁汽车</a:t>
            </a:r>
            <a:endParaRPr lang="en-US" altLang="zh-CN" dirty="0" smtClean="0"/>
          </a:p>
          <a:p>
            <a:r>
              <a:rPr lang="zh-CN" altLang="en-US" dirty="0" smtClean="0"/>
              <a:t>景点提供的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服务：预定门票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4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556" y="3763762"/>
            <a:ext cx="8911687" cy="62919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BPEL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05" y="70339"/>
            <a:ext cx="9169578" cy="67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119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旅行社服务流程BPEL模型</vt:lpstr>
      <vt:lpstr>业务简介</vt:lpstr>
      <vt:lpstr>相关Web服务清单：</vt:lpstr>
      <vt:lpstr>BPEL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旅行社服务流程BPEL模型</dc:title>
  <dc:creator>李楠</dc:creator>
  <cp:lastModifiedBy>李楠</cp:lastModifiedBy>
  <cp:revision>4</cp:revision>
  <dcterms:created xsi:type="dcterms:W3CDTF">2014-11-02T06:59:15Z</dcterms:created>
  <dcterms:modified xsi:type="dcterms:W3CDTF">2014-11-02T08:30:46Z</dcterms:modified>
</cp:coreProperties>
</file>