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312" r:id="rId3"/>
    <p:sldId id="278" r:id="rId4"/>
    <p:sldId id="362" r:id="rId5"/>
    <p:sldId id="363" r:id="rId6"/>
    <p:sldId id="382" r:id="rId7"/>
    <p:sldId id="383" r:id="rId8"/>
    <p:sldId id="384" r:id="rId9"/>
    <p:sldId id="385" r:id="rId10"/>
    <p:sldId id="386" r:id="rId11"/>
    <p:sldId id="389" r:id="rId12"/>
    <p:sldId id="390" r:id="rId13"/>
    <p:sldId id="391" r:id="rId14"/>
    <p:sldId id="388" r:id="rId15"/>
    <p:sldId id="343" r:id="rId16"/>
  </p:sldIdLst>
  <p:sldSz cx="12192000" cy="6858000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微软雅黑" pitchFamily="34" charset="-122"/>
      <p:regular r:id="rId22"/>
      <p:bold r:id="rId23"/>
    </p:embeddedFont>
    <p:embeddedFont>
      <p:font typeface="Calibri Light" pitchFamily="34" charset="0"/>
      <p:regular r:id="rId24"/>
      <p:italic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498DB"/>
    <a:srgbClr val="192871"/>
    <a:srgbClr val="0037A4"/>
    <a:srgbClr val="002A7E"/>
    <a:srgbClr val="F1A069"/>
    <a:srgbClr val="F4B183"/>
    <a:srgbClr val="F7A707"/>
    <a:srgbClr val="FEC200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0784" autoAdjust="0"/>
  </p:normalViewPr>
  <p:slideViewPr>
    <p:cSldViewPr snapToGrid="0" showGuides="1">
      <p:cViewPr varScale="1">
        <p:scale>
          <a:sx n="74" d="100"/>
          <a:sy n="74" d="100"/>
        </p:scale>
        <p:origin x="-1110" y="-84"/>
      </p:cViewPr>
      <p:guideLst>
        <p:guide orient="horz" pos="2160"/>
        <p:guide orient="horz" pos="595"/>
        <p:guide orient="horz" pos="822"/>
        <p:guide orient="horz" pos="1480"/>
        <p:guide orient="horz" pos="2863"/>
        <p:guide pos="3840"/>
        <p:guide pos="1096"/>
        <p:guide pos="2547"/>
        <p:guide pos="5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10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4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A7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7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7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F3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25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007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4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82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12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4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6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9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8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5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1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2014/10/18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5" r:id="rId9"/>
    <p:sldLayoutId id="2147483661" r:id="rId10"/>
    <p:sldLayoutId id="2147483662" r:id="rId11"/>
    <p:sldLayoutId id="2147483663" r:id="rId12"/>
    <p:sldLayoutId id="2147483664" r:id="rId13"/>
    <p:sldLayoutId id="2147483666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.202.222.148/BitAlumniMobileNews/servlet/GetNewsList?sinceId=0&amp;untilId=0&amp;count=10&amp;type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1.202.222.148/BitAlumniMobileNews/servlet/GetNewsContent?id=463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oeandroid.com/thread-311194-1-1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umeng.com/" TargetMode="External"/><Relationship Id="rId4" Type="http://schemas.openxmlformats.org/officeDocument/2006/relationships/hyperlink" Target="http://www.mob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t.edu.cn/xww/xwtt/index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readability.com/articles/cxxltpug" TargetMode="External"/><Relationship Id="rId4" Type="http://schemas.openxmlformats.org/officeDocument/2006/relationships/hyperlink" Target="http://www.bit.edu.cn/xww/zhxw/106478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"/>
          <p:cNvSpPr txBox="1"/>
          <p:nvPr/>
        </p:nvSpPr>
        <p:spPr>
          <a:xfrm>
            <a:off x="1" y="296733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应用开发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56114" y="2867478"/>
            <a:ext cx="6908800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8405282" y="5640858"/>
            <a:ext cx="3598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jiankedai@foxmail.com</a:t>
            </a:r>
          </a:p>
        </p:txBody>
      </p:sp>
    </p:spTree>
    <p:extLst>
      <p:ext uri="{BB962C8B-B14F-4D97-AF65-F5344CB8AC3E}">
        <p14:creationId xmlns:p14="http://schemas.microsoft.com/office/powerpoint/2010/main" val="18919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2890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3498385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应用服务器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8385" y="1552871"/>
            <a:ext cx="7809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获取新闻头条列表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1.202.222.148/BitAlumniMobileNews/servlet/GetNewsList?sinceId=0&amp;untilId=0&amp;count=10&amp;type=1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获取新闻内容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1.202.222.148/BitAlumniMobileNews/servlet/GetNewsContent?id=4636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2890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3498385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移动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APP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8385" y="1552871"/>
            <a:ext cx="7809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一、新闻列表页面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ActionBarSherlock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异步网络请求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android-</a:t>
            </a: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-http</a:t>
            </a:r>
          </a:p>
          <a:p>
            <a:pPr marL="800100" lvl="1" indent="-342900">
              <a:buFont typeface="Wingdings" pitchFamily="2" charset="2"/>
              <a:buChar char="p"/>
            </a:pPr>
            <a:r>
              <a:rPr lang="en-US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AsyncTask</a:t>
            </a: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itchFamily="2" charset="2"/>
              <a:buChar char="p"/>
            </a:pP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</a:p>
          <a:p>
            <a:pPr marL="800100" lvl="1" indent="-342900">
              <a:buFont typeface="Wingdings" pitchFamily="2" charset="2"/>
              <a:buChar char="p"/>
            </a:pP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HttpUrlConnection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PullToRefresh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横竖屏切换数据保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列表缓存到本地数据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全局应用类</a:t>
            </a: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BaseApplication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8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2890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3498385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移动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APP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8385" y="1552871"/>
            <a:ext cx="78092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、新闻详情页面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数据传递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排版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点击图片查看大图页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itchFamily="2" charset="2"/>
              <a:buChar char="p"/>
            </a:pP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Universal-Image-Loader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显示网络图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图片缩放</a:t>
            </a: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PhotoView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图片滑动</a:t>
            </a:r>
            <a:r>
              <a:rPr lang="en-US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ViewPager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5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2890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3498385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移动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APP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8385" y="1552871"/>
            <a:ext cx="7809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三、设置页面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SherlockPreferenceActivity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四、启动页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SherlockPreferenceActivity</a:t>
            </a: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7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2890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3498385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移动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APP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8384" y="1552871"/>
            <a:ext cx="8453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Library</a:t>
            </a: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/>
            </a:endParaRPr>
          </a:p>
          <a:p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www.eoeandroid.com/thread-311194-1-1.html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http://www.mob.com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信验证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码、社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会化分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享、统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计分析</a:t>
            </a: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http://www.umeng.com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应用统计分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析、消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息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推送、社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会化分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享、用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户反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馈、自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动更新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5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15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2914" y="296733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谢</a:t>
            </a:r>
            <a:r>
              <a:rPr lang="zh-CN" altLang="en-US" sz="5400" dirty="0" smtClean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谢</a:t>
            </a:r>
            <a:endParaRPr lang="zh-CN" altLang="en-US" sz="5400" dirty="0">
              <a:solidFill>
                <a:schemeClr val="bg1"/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30788" y="2838450"/>
            <a:ext cx="2093912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975"/>
            <a:ext cx="12192000" cy="6858000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3063" y="2969043"/>
            <a:ext cx="376302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分</a:t>
            </a:r>
            <a:r>
              <a:rPr lang="zh-CN" altLang="en-US" sz="5400" dirty="0" smtClean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组情况</a:t>
            </a:r>
            <a:endParaRPr lang="zh-CN" altLang="en-US" sz="5400" dirty="0">
              <a:solidFill>
                <a:schemeClr val="bg1"/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43063" y="2902750"/>
            <a:ext cx="3763027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6"/>
          <p:cNvSpPr txBox="1"/>
          <p:nvPr/>
        </p:nvSpPr>
        <p:spPr>
          <a:xfrm>
            <a:off x="1886857" y="1417834"/>
            <a:ext cx="100132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r>
              <a:rPr lang="zh-CN" altLang="en-US" sz="36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机计步器、零工招聘平台、智能排队停止报</a:t>
            </a:r>
            <a:r>
              <a:rPr lang="zh-CN" altLang="en-US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36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6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</a:t>
            </a:r>
            <a:r>
              <a:rPr lang="zh-CN" altLang="en-US" sz="36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手拍可以再报一组，剩下的只能做巡检那个题目了，或是自拟题</a:t>
            </a:r>
            <a:r>
              <a:rPr lang="zh-CN" altLang="en-US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目。</a:t>
            </a:r>
            <a:endParaRPr lang="zh-CN" altLang="en-US" sz="36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1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975"/>
            <a:ext cx="12192000" cy="6858000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5177" y="2969043"/>
            <a:ext cx="467728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北理新闻头条</a:t>
            </a:r>
            <a:endParaRPr lang="zh-CN" altLang="en-US" sz="5400" dirty="0">
              <a:solidFill>
                <a:schemeClr val="bg1"/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31842" y="2902750"/>
            <a:ext cx="5138671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2890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3498385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APP 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功能需求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8385" y="1552871"/>
            <a:ext cx="49677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查看新闻列表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看新闻详情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看新闻图片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设置页面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离线阅读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享到微信、微博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2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80441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3515936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系统架构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42473" y="2432214"/>
            <a:ext cx="1571222" cy="1803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应用服务器</a:t>
            </a:r>
            <a:endParaRPr lang="zh-CN" alt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015573" y="2432214"/>
            <a:ext cx="1571222" cy="1803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新闻爬虫程序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41736" y="2432214"/>
            <a:ext cx="1571222" cy="1803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移动</a:t>
            </a:r>
            <a:r>
              <a:rPr lang="en-US" altLang="zh-CN" b="1" dirty="0" smtClean="0"/>
              <a:t>APP</a:t>
            </a:r>
            <a:endParaRPr lang="zh-CN" altLang="en-US" b="1" dirty="0"/>
          </a:p>
        </p:txBody>
      </p:sp>
      <p:sp>
        <p:nvSpPr>
          <p:cNvPr id="5" name="Can 4"/>
          <p:cNvSpPr/>
          <p:nvPr/>
        </p:nvSpPr>
        <p:spPr>
          <a:xfrm>
            <a:off x="4507619" y="4829576"/>
            <a:ext cx="1622738" cy="1390919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数据库</a:t>
            </a:r>
            <a:endParaRPr lang="zh-CN" altLang="en-US" b="1" dirty="0"/>
          </a:p>
        </p:txBody>
      </p:sp>
      <p:cxnSp>
        <p:nvCxnSpPr>
          <p:cNvPr id="12" name="Straight Arrow Connector 11"/>
          <p:cNvCxnSpPr>
            <a:stCxn id="9" idx="2"/>
            <a:endCxn id="5" idx="2"/>
          </p:cNvCxnSpPr>
          <p:nvPr/>
        </p:nvCxnSpPr>
        <p:spPr>
          <a:xfrm>
            <a:off x="2801184" y="4235256"/>
            <a:ext cx="1706435" cy="128978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68688" y="5009881"/>
            <a:ext cx="19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自动抓取新闻</a:t>
            </a:r>
            <a:endParaRPr lang="zh-CN" altLang="en-US" dirty="0"/>
          </a:p>
        </p:txBody>
      </p:sp>
      <p:cxnSp>
        <p:nvCxnSpPr>
          <p:cNvPr id="14" name="Straight Arrow Connector 13"/>
          <p:cNvCxnSpPr>
            <a:stCxn id="5" idx="4"/>
            <a:endCxn id="4" idx="2"/>
          </p:cNvCxnSpPr>
          <p:nvPr/>
        </p:nvCxnSpPr>
        <p:spPr>
          <a:xfrm flipV="1">
            <a:off x="6130357" y="4235256"/>
            <a:ext cx="1197727" cy="128978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01481" y="5009881"/>
            <a:ext cx="19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zh-CN" altLang="en-US" dirty="0" smtClean="0"/>
              <a:t>新闻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>
            <a:off x="8113695" y="3333735"/>
            <a:ext cx="2228041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92393" y="2846230"/>
            <a:ext cx="19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</a:t>
            </a:r>
            <a:r>
              <a:rPr lang="zh-CN" altLang="en-US" dirty="0" smtClean="0"/>
              <a:t>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5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50012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3485507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数据库设计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72738" y="1547398"/>
            <a:ext cx="76160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`news` (</a:t>
            </a:r>
          </a:p>
          <a:p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20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(20) unsigned NOT NULL AUTO_INCREMENT,</a:t>
            </a:r>
          </a:p>
          <a:p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`title` </a:t>
            </a:r>
            <a:r>
              <a:rPr lang="en-US" altLang="zh-CN" sz="20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(255) NOT NULL,</a:t>
            </a:r>
          </a:p>
          <a:p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`summary` </a:t>
            </a:r>
            <a:r>
              <a:rPr lang="en-US" altLang="zh-CN" sz="20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(1000) NOT NULL,</a:t>
            </a:r>
          </a:p>
          <a:p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`content` text NOT NULL,</a:t>
            </a:r>
          </a:p>
          <a:p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20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publish_time</a:t>
            </a:r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-US" altLang="zh-CN" sz="20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(20) NOT NULL</a:t>
            </a:r>
            <a:r>
              <a:rPr lang="en-US" altLang="zh-CN" sz="20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`type` </a:t>
            </a:r>
            <a:r>
              <a:rPr lang="en-US" altLang="zh-CN" sz="20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NOT </a:t>
            </a:r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</a:t>
            </a:r>
            <a:r>
              <a:rPr lang="en-US" altLang="zh-CN" sz="20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1,</a:t>
            </a:r>
            <a:endParaRPr lang="en-US" altLang="zh-CN" sz="20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</a:t>
            </a:r>
          </a:p>
          <a:p>
            <a:r>
              <a:rPr lang="en-US" altLang="zh-CN" sz="20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5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2890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3498385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新闻爬虫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8385" y="1552871"/>
            <a:ext cx="7809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新闻头条列表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www.bit.edu.cn/xww/xwtt/index.htm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获取新闻内容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www.bit.edu.cn/xww/zhxw/106478.htm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Readability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阅读效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www.readability.com/articles/cxxltpug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5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62890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3498385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新闻爬虫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98385" y="1552871"/>
            <a:ext cx="78092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新闻头条列表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正则表达式：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it-IT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&lt;li&gt;&lt;a href="(.*?)"&gt;(.*?)&lt;/a&gt;\((.*?)\)&lt;/li</a:t>
            </a:r>
            <a:r>
              <a:rPr lang="it-IT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新闻内容：</a:t>
            </a: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Jsoup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插入数据库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生成可运行的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包：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en-US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FatJar</a:t>
            </a: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计划任务程序：定时执行抓取任务</a:t>
            </a: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5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539</Words>
  <Application>Microsoft Office PowerPoint</Application>
  <PresentationFormat>Custom</PresentationFormat>
  <Paragraphs>123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宋体</vt:lpstr>
      <vt:lpstr>Calibri</vt:lpstr>
      <vt:lpstr>方正超粗黑_GBK</vt:lpstr>
      <vt:lpstr>方正大黑_GBK</vt:lpstr>
      <vt:lpstr>微软雅黑</vt:lpstr>
      <vt:lpstr>Wingdings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Chin</dc:creator>
  <cp:lastModifiedBy>djk</cp:lastModifiedBy>
  <cp:revision>241</cp:revision>
  <dcterms:created xsi:type="dcterms:W3CDTF">2013-08-28T16:37:22Z</dcterms:created>
  <dcterms:modified xsi:type="dcterms:W3CDTF">2014-10-18T16:56:35Z</dcterms:modified>
</cp:coreProperties>
</file>