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0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5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8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73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6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0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44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6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2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0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1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6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6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632C-CE04-4BA6-A2B7-44A8E802886D}" type="datetimeFigureOut">
              <a:rPr lang="zh-CN" altLang="en-US" smtClean="0"/>
              <a:t>2014/10/25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5BE3-DB74-48DF-BC1A-3CB5F9FD4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14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零工招工平台需求分析？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72211" y="3606216"/>
            <a:ext cx="5535028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                                                                                              </a:t>
            </a:r>
            <a:r>
              <a:rPr lang="en-US" altLang="zh-CN" sz="3600" dirty="0" err="1" smtClean="0"/>
              <a:t>zth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小组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7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组员介绍</a:t>
            </a:r>
            <a:endParaRPr lang="en-US" altLang="zh-CN" dirty="0" smtClean="0"/>
          </a:p>
          <a:p>
            <a:r>
              <a:rPr lang="zh-CN" altLang="en-US" dirty="0" smtClean="0"/>
              <a:t>产品</a:t>
            </a:r>
            <a:r>
              <a:rPr lang="zh-CN" altLang="en-US" dirty="0"/>
              <a:t>现状</a:t>
            </a:r>
            <a:endParaRPr lang="en-US" altLang="zh-CN" dirty="0"/>
          </a:p>
          <a:p>
            <a:r>
              <a:rPr lang="zh-CN" altLang="en-US" dirty="0"/>
              <a:t>市场需求</a:t>
            </a:r>
            <a:endParaRPr lang="en-US" altLang="zh-CN" dirty="0"/>
          </a:p>
          <a:p>
            <a:r>
              <a:rPr lang="zh-CN" altLang="en-US" dirty="0" smtClean="0"/>
              <a:t>可行性分析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8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组长：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徐</a:t>
            </a:r>
            <a:r>
              <a:rPr lang="zh-CN" altLang="en-US" dirty="0"/>
              <a:t>闻春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组员：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侯安琨  李楠  马坤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85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产业现状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目前的零工招聘平台如 中华英才网，赶集网主要针对的是全日制工作岗位，没有一个针对临时性工作招聘的平台。有些网站如同打零工网</a:t>
            </a:r>
            <a:r>
              <a:rPr lang="zh-CN" altLang="en-US" dirty="0" smtClean="0"/>
              <a:t>，存在各种各样的问题，他们只是对于信息发布的简单堆积，并没有对工作地点，工作时间做出整合，使得使用者难以上手</a:t>
            </a:r>
            <a:endParaRPr lang="en-US" altLang="zh-CN" dirty="0" smtClean="0"/>
          </a:p>
          <a:p>
            <a:r>
              <a:rPr lang="zh-CN" altLang="en-US" dirty="0" smtClean="0"/>
              <a:t>我们希望针对移动客户端开发一款专门针对零工招聘的平台软件，</a:t>
            </a:r>
            <a:r>
              <a:rPr lang="zh-CN" altLang="zh-CN" dirty="0"/>
              <a:t>允许客户发布工作的类型、地点、人数、联系方式、报酬等信息</a:t>
            </a:r>
            <a:r>
              <a:rPr lang="zh-CN" altLang="zh-CN" dirty="0" smtClean="0"/>
              <a:t>，自由职业</a:t>
            </a:r>
            <a:r>
              <a:rPr lang="zh-CN" altLang="zh-CN" dirty="0"/>
              <a:t>或有闲暇的</a:t>
            </a:r>
            <a:r>
              <a:rPr lang="zh-CN" altLang="zh-CN" dirty="0" smtClean="0"/>
              <a:t>人员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通过</a:t>
            </a:r>
            <a:r>
              <a:rPr lang="zh-CN" altLang="zh-CN" dirty="0"/>
              <a:t>这个平台</a:t>
            </a:r>
            <a:r>
              <a:rPr lang="zh-CN" altLang="zh-CN" dirty="0" smtClean="0"/>
              <a:t>寻找工作</a:t>
            </a:r>
            <a:r>
              <a:rPr lang="zh-CN" altLang="zh-CN" dirty="0"/>
              <a:t>机会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我们将每个人的零碎时间进行商品化买卖，真正做到你的时间就是金钱。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4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18" y="265821"/>
            <a:ext cx="9905998" cy="1478570"/>
          </a:xfrm>
        </p:spPr>
        <p:txBody>
          <a:bodyPr/>
          <a:lstStyle/>
          <a:p>
            <a:r>
              <a:rPr lang="zh-CN" altLang="en-US" dirty="0" smtClean="0"/>
              <a:t>功能模块图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685" y="1260565"/>
            <a:ext cx="10260875" cy="52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TC104033919[[fn=电路]]</Template>
  <TotalTime>174</TotalTime>
  <Words>170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Trebuchet MS</vt:lpstr>
      <vt:lpstr>Tw Cen MT</vt:lpstr>
      <vt:lpstr>电路</vt:lpstr>
      <vt:lpstr>零工招工平台需求分析？ </vt:lpstr>
      <vt:lpstr>目录</vt:lpstr>
      <vt:lpstr>组员介绍：</vt:lpstr>
      <vt:lpstr>产业现状</vt:lpstr>
      <vt:lpstr>PowerPoint 演示文稿</vt:lpstr>
      <vt:lpstr>功能模块图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零工招工平台需求分析？ </dc:title>
  <dc:creator>李楠</dc:creator>
  <cp:lastModifiedBy>李楠</cp:lastModifiedBy>
  <cp:revision>10</cp:revision>
  <dcterms:created xsi:type="dcterms:W3CDTF">2014-10-25T11:51:57Z</dcterms:created>
  <dcterms:modified xsi:type="dcterms:W3CDTF">2014-10-25T15:07:51Z</dcterms:modified>
</cp:coreProperties>
</file>