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WbM8qdndK2ZVu/UWP3WaqrPWG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4BE27-5E1C-435C-9666-3A8AA63199ED}" v="4" dt="2021-05-06T23:24:23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rtney Hyland" userId="98a6f4cd0e7249ca" providerId="LiveId" clId="{2A94BE27-5E1C-435C-9666-3A8AA63199ED}"/>
    <pc:docChg chg="custSel addSld delSld modSld sldOrd">
      <pc:chgData name="Courtney Hyland" userId="98a6f4cd0e7249ca" providerId="LiveId" clId="{2A94BE27-5E1C-435C-9666-3A8AA63199ED}" dt="2021-05-06T23:24:28.326" v="70" actId="1076"/>
      <pc:docMkLst>
        <pc:docMk/>
      </pc:docMkLst>
      <pc:sldChg chg="modSp mod">
        <pc:chgData name="Courtney Hyland" userId="98a6f4cd0e7249ca" providerId="LiveId" clId="{2A94BE27-5E1C-435C-9666-3A8AA63199ED}" dt="2021-05-06T22:49:27.425" v="3" actId="27636"/>
        <pc:sldMkLst>
          <pc:docMk/>
          <pc:sldMk cId="0" sldId="258"/>
        </pc:sldMkLst>
        <pc:spChg chg="mod">
          <ac:chgData name="Courtney Hyland" userId="98a6f4cd0e7249ca" providerId="LiveId" clId="{2A94BE27-5E1C-435C-9666-3A8AA63199ED}" dt="2021-05-06T22:49:27.425" v="3" actId="27636"/>
          <ac:spMkLst>
            <pc:docMk/>
            <pc:sldMk cId="0" sldId="258"/>
            <ac:spMk id="148" creationId="{00000000-0000-0000-0000-000000000000}"/>
          </ac:spMkLst>
        </pc:spChg>
      </pc:sldChg>
      <pc:sldChg chg="modSp mod">
        <pc:chgData name="Courtney Hyland" userId="98a6f4cd0e7249ca" providerId="LiveId" clId="{2A94BE27-5E1C-435C-9666-3A8AA63199ED}" dt="2021-05-06T22:49:27.409" v="2" actId="27636"/>
        <pc:sldMkLst>
          <pc:docMk/>
          <pc:sldMk cId="0" sldId="259"/>
        </pc:sldMkLst>
        <pc:spChg chg="mod">
          <ac:chgData name="Courtney Hyland" userId="98a6f4cd0e7249ca" providerId="LiveId" clId="{2A94BE27-5E1C-435C-9666-3A8AA63199ED}" dt="2021-05-06T22:49:27.409" v="2" actId="27636"/>
          <ac:spMkLst>
            <pc:docMk/>
            <pc:sldMk cId="0" sldId="259"/>
            <ac:spMk id="154" creationId="{00000000-0000-0000-0000-000000000000}"/>
          </ac:spMkLst>
        </pc:spChg>
      </pc:sldChg>
      <pc:sldChg chg="addSp delSp modSp add mod ord">
        <pc:chgData name="Courtney Hyland" userId="98a6f4cd0e7249ca" providerId="LiveId" clId="{2A94BE27-5E1C-435C-9666-3A8AA63199ED}" dt="2021-05-06T23:24:28.326" v="70" actId="1076"/>
        <pc:sldMkLst>
          <pc:docMk/>
          <pc:sldMk cId="839933937" sldId="266"/>
        </pc:sldMkLst>
        <pc:spChg chg="add del mod">
          <ac:chgData name="Courtney Hyland" userId="98a6f4cd0e7249ca" providerId="LiveId" clId="{2A94BE27-5E1C-435C-9666-3A8AA63199ED}" dt="2021-05-06T23:19:56.020" v="26" actId="478"/>
          <ac:spMkLst>
            <pc:docMk/>
            <pc:sldMk cId="839933937" sldId="266"/>
            <ac:spMk id="3" creationId="{243BB97E-63C2-4570-ACA3-6DAFF26685F4}"/>
          </ac:spMkLst>
        </pc:spChg>
        <pc:spChg chg="mod">
          <ac:chgData name="Courtney Hyland" userId="98a6f4cd0e7249ca" providerId="LiveId" clId="{2A94BE27-5E1C-435C-9666-3A8AA63199ED}" dt="2021-05-06T23:19:50.999" v="25" actId="1076"/>
          <ac:spMkLst>
            <pc:docMk/>
            <pc:sldMk cId="839933937" sldId="266"/>
            <ac:spMk id="153" creationId="{00000000-0000-0000-0000-000000000000}"/>
          </ac:spMkLst>
        </pc:spChg>
        <pc:spChg chg="mod">
          <ac:chgData name="Courtney Hyland" userId="98a6f4cd0e7249ca" providerId="LiveId" clId="{2A94BE27-5E1C-435C-9666-3A8AA63199ED}" dt="2021-05-06T23:20:22.264" v="65" actId="20577"/>
          <ac:spMkLst>
            <pc:docMk/>
            <pc:sldMk cId="839933937" sldId="266"/>
            <ac:spMk id="154" creationId="{00000000-0000-0000-0000-000000000000}"/>
          </ac:spMkLst>
        </pc:spChg>
        <pc:picChg chg="add mod">
          <ac:chgData name="Courtney Hyland" userId="98a6f4cd0e7249ca" providerId="LiveId" clId="{2A94BE27-5E1C-435C-9666-3A8AA63199ED}" dt="2021-05-06T23:22:51.553" v="66" actId="1076"/>
          <ac:picMkLst>
            <pc:docMk/>
            <pc:sldMk cId="839933937" sldId="266"/>
            <ac:picMk id="5" creationId="{4119159F-7ADF-465B-9028-CC3A26F66FFA}"/>
          </ac:picMkLst>
        </pc:picChg>
        <pc:picChg chg="add mod">
          <ac:chgData name="Courtney Hyland" userId="98a6f4cd0e7249ca" providerId="LiveId" clId="{2A94BE27-5E1C-435C-9666-3A8AA63199ED}" dt="2021-05-06T23:24:28.326" v="70" actId="1076"/>
          <ac:picMkLst>
            <pc:docMk/>
            <pc:sldMk cId="839933937" sldId="266"/>
            <ac:picMk id="7" creationId="{EAFA028B-FDD4-45B5-ABC3-3A462C990EC8}"/>
          </ac:picMkLst>
        </pc:picChg>
        <pc:picChg chg="del">
          <ac:chgData name="Courtney Hyland" userId="98a6f4cd0e7249ca" providerId="LiveId" clId="{2A94BE27-5E1C-435C-9666-3A8AA63199ED}" dt="2021-05-06T23:18:22.035" v="19" actId="478"/>
          <ac:picMkLst>
            <pc:docMk/>
            <pc:sldMk cId="839933937" sldId="266"/>
            <ac:picMk id="157" creationId="{00000000-0000-0000-0000-000000000000}"/>
          </ac:picMkLst>
        </pc:picChg>
      </pc:sldChg>
      <pc:sldChg chg="addSp delSp modSp new del mod">
        <pc:chgData name="Courtney Hyland" userId="98a6f4cd0e7249ca" providerId="LiveId" clId="{2A94BE27-5E1C-435C-9666-3A8AA63199ED}" dt="2021-05-06T23:18:07.352" v="15" actId="47"/>
        <pc:sldMkLst>
          <pc:docMk/>
          <pc:sldMk cId="3006218239" sldId="266"/>
        </pc:sldMkLst>
        <pc:picChg chg="add del mod">
          <ac:chgData name="Courtney Hyland" userId="98a6f4cd0e7249ca" providerId="LiveId" clId="{2A94BE27-5E1C-435C-9666-3A8AA63199ED}" dt="2021-05-06T22:49:54.630" v="9" actId="478"/>
          <ac:picMkLst>
            <pc:docMk/>
            <pc:sldMk cId="3006218239" sldId="266"/>
            <ac:picMk id="3" creationId="{9A0711B3-37BF-4BE8-B30B-9A15A6AC1159}"/>
          </ac:picMkLst>
        </pc:picChg>
        <pc:picChg chg="add del mod">
          <ac:chgData name="Courtney Hyland" userId="98a6f4cd0e7249ca" providerId="LiveId" clId="{2A94BE27-5E1C-435C-9666-3A8AA63199ED}" dt="2021-05-06T23:17:41.089" v="14" actId="478"/>
          <ac:picMkLst>
            <pc:docMk/>
            <pc:sldMk cId="3006218239" sldId="266"/>
            <ac:picMk id="3" creationId="{EC841511-C6F3-46E7-9403-42F4AF6DA827}"/>
          </ac:picMkLst>
        </pc:picChg>
      </pc:sldChg>
      <pc:sldMasterChg chg="delSldLayout">
        <pc:chgData name="Courtney Hyland" userId="98a6f4cd0e7249ca" providerId="LiveId" clId="{2A94BE27-5E1C-435C-9666-3A8AA63199ED}" dt="2021-05-06T23:18:07.352" v="15" actId="47"/>
        <pc:sldMasterMkLst>
          <pc:docMk/>
          <pc:sldMasterMk cId="0" sldId="2147483648"/>
        </pc:sldMasterMkLst>
        <pc:sldLayoutChg chg="del">
          <pc:chgData name="Courtney Hyland" userId="98a6f4cd0e7249ca" providerId="LiveId" clId="{2A94BE27-5E1C-435C-9666-3A8AA63199ED}" dt="2021-05-06T23:18:07.352" v="15" actId="47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22b93c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822b93c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70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3" name="Google Shape;93;p2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2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3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4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6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5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5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5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0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" descr="A picture containing large, sitting, white, numbe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/>
          <p:nvPr/>
        </p:nvSpPr>
        <p:spPr>
          <a:xfrm rot="5400000">
            <a:off x="7131809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4000"/>
              <a:t>Bexar County COVID-19 by the Numbers</a:t>
            </a:r>
            <a:endParaRPr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2300">
                <a:solidFill>
                  <a:srgbClr val="5792BA"/>
                </a:solidFill>
              </a:rPr>
              <a:t>Victor Baker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22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5792BA"/>
                </a:solidFill>
              </a:rPr>
              <a:t>Maria Ramirez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22"/>
              </a:spcBef>
              <a:spcAft>
                <a:spcPts val="0"/>
              </a:spcAft>
              <a:buSzPct val="70000"/>
              <a:buNone/>
            </a:pPr>
            <a:r>
              <a:rPr lang="en-US" sz="2300">
                <a:solidFill>
                  <a:srgbClr val="5792BA"/>
                </a:solidFill>
              </a:rPr>
              <a:t>Courtney Hyland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US"/>
              <a:t>Hispanic Males 18 and 19 Years Old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2"/>
          </p:nvPr>
        </p:nvSpPr>
        <p:spPr>
          <a:xfrm>
            <a:off x="913796" y="2450353"/>
            <a:ext cx="3153952" cy="33408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8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251580"/>
            <a:ext cx="6411912" cy="396399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US"/>
              <a:t>Hispanic Females 18 and 19 Years Old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 txBox="1">
            <a:spLocks noGrp="1"/>
          </p:cNvSpPr>
          <p:nvPr>
            <p:ph type="body" idx="2"/>
          </p:nvPr>
        </p:nvSpPr>
        <p:spPr>
          <a:xfrm>
            <a:off x="913796" y="2450353"/>
            <a:ext cx="3153952" cy="33408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9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203257"/>
            <a:ext cx="6411912" cy="40419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1295401" y="720833"/>
            <a:ext cx="9590550" cy="10156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/>
              <a:t>We wanted to know…</a:t>
            </a:r>
            <a:endParaRPr/>
          </a:p>
        </p:txBody>
      </p:sp>
      <p:sp>
        <p:nvSpPr>
          <p:cNvPr id="141" name="Google Shape;141;p2"/>
          <p:cNvSpPr txBox="1">
            <a:spLocks noGrp="1"/>
          </p:cNvSpPr>
          <p:nvPr>
            <p:ph type="body" idx="1"/>
          </p:nvPr>
        </p:nvSpPr>
        <p:spPr>
          <a:xfrm>
            <a:off x="1581500" y="2374084"/>
            <a:ext cx="9590550" cy="246636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zip code in Bexar County vs COVID-19 did these factors play a role: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/>
              <a:t>Median Income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/>
              <a:t>Mean Age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/>
              <a:t>Overall Ethnicity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4179" y="2613005"/>
            <a:ext cx="29908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22b93c0d_1_0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700" cy="182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d822b93c0d_1_0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700" cy="133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We obtained Bexar County COVID-19 data from the City of San Antonio.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This was compared with data obtained from the Census Bureau 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/>
          <p:nvPr/>
        </p:nvSpPr>
        <p:spPr>
          <a:xfrm>
            <a:off x="-132521" y="159027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en-US" dirty="0"/>
              <a:t>Positivity and </a:t>
            </a:r>
            <a:r>
              <a:rPr lang="en-US" dirty="0" err="1"/>
              <a:t>Zipcode</a:t>
            </a:r>
            <a:r>
              <a:rPr lang="en-US" dirty="0"/>
              <a:t> Population</a:t>
            </a:r>
            <a:endParaRPr dirty="0"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913796" y="2450353"/>
            <a:ext cx="3153952" cy="33408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dirty="0"/>
              <a:t>There is a moderately strong correlation between these factors.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 dirty="0"/>
          </a:p>
        </p:txBody>
      </p:sp>
      <p:sp>
        <p:nvSpPr>
          <p:cNvPr id="156" name="Google Shape;156;p3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119159F-7ADF-465B-9028-CC3A26F66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755" y="1630080"/>
            <a:ext cx="5485714" cy="365714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AFA028B-FDD4-45B5-ABC3-3A462C990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755" y="1630079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3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38461"/>
              <a:buFont typeface="Arial"/>
              <a:buNone/>
            </a:pPr>
            <a:r>
              <a:rPr lang="en-US" sz="1820"/>
              <a:t>The effects of higher percentage Hispanic Population in Below Median Income Zip Codes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913796" y="2450353"/>
            <a:ext cx="3153952" cy="33408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/>
              <a:t>There is a moderately strong correlation between these factors.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59" r="59"/>
          <a:stretch/>
        </p:blipFill>
        <p:spPr>
          <a:xfrm>
            <a:off x="5120640" y="1461573"/>
            <a:ext cx="5676300" cy="3789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0"/>
              <a:buFont typeface="Arial"/>
              <a:buNone/>
            </a:pPr>
            <a:r>
              <a:rPr lang="en-US" sz="1820"/>
              <a:t>The effects of higher percentage Hispanic Population in Above Median Income Zip Codes</a:t>
            </a:r>
            <a:endParaRPr sz="182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2"/>
          </p:nvPr>
        </p:nvSpPr>
        <p:spPr>
          <a:xfrm>
            <a:off x="913796" y="2450353"/>
            <a:ext cx="3153952" cy="33408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The is no correlation between these factors.</a:t>
            </a: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 sz="1800"/>
          </a:p>
        </p:txBody>
      </p:sp>
      <p:sp>
        <p:nvSpPr>
          <p:cNvPr id="165" name="Google Shape;165;p4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4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218712"/>
            <a:ext cx="6411912" cy="42746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>
            <a:spLocks noGrp="1"/>
          </p:cNvSpPr>
          <p:nvPr>
            <p:ph type="body" idx="2"/>
          </p:nvPr>
        </p:nvSpPr>
        <p:spPr>
          <a:xfrm>
            <a:off x="913796" y="2450353"/>
            <a:ext cx="3153952" cy="33408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Males aged 20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5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111163"/>
            <a:ext cx="6411912" cy="42746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US"/>
              <a:t>Non-Hispanic Males 18 and 19 Years Old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>
            <a:spLocks noGrp="1"/>
          </p:cNvSpPr>
          <p:nvPr>
            <p:ph type="body" idx="2"/>
          </p:nvPr>
        </p:nvSpPr>
        <p:spPr>
          <a:xfrm>
            <a:off x="913796" y="2468228"/>
            <a:ext cx="3153900" cy="334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/>
              <a:t>Non-Hipanic males shows the greatest correlation amongst the other age groups, and vs Hispanics.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/>
              <a:t>Majority of this group made up 0% to 4% of the zip code’s positive cases.</a:t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6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198490"/>
            <a:ext cx="6411912" cy="39582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US"/>
              <a:t>Non-Hispanic Females 18 and 19 Years Old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 txBox="1">
            <a:spLocks noGrp="1"/>
          </p:cNvSpPr>
          <p:nvPr>
            <p:ph type="body" idx="2"/>
          </p:nvPr>
        </p:nvSpPr>
        <p:spPr>
          <a:xfrm>
            <a:off x="913796" y="2450353"/>
            <a:ext cx="3153952" cy="33408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7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188048"/>
            <a:ext cx="6411912" cy="405373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VTI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186</Words>
  <Application>Microsoft Office PowerPoint</Application>
  <PresentationFormat>Widescreen</PresentationFormat>
  <Paragraphs>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Noto Sans Symbols</vt:lpstr>
      <vt:lpstr>SlateVTI</vt:lpstr>
      <vt:lpstr>Bexar County COVID-19 by the Numbers</vt:lpstr>
      <vt:lpstr>We wanted to know…</vt:lpstr>
      <vt:lpstr>PowerPoint Presentation</vt:lpstr>
      <vt:lpstr>Positivity and Zipcode Population</vt:lpstr>
      <vt:lpstr>The effects of higher percentage Hispanic Population in Below Median Income Zip Codes </vt:lpstr>
      <vt:lpstr>The effects of higher percentage Hispanic Population in Above Median Income Zip Codes</vt:lpstr>
      <vt:lpstr>PowerPoint Presentation</vt:lpstr>
      <vt:lpstr>Non-Hispanic Males 18 and 19 Years Old</vt:lpstr>
      <vt:lpstr>Non-Hispanic Females 18 and 19 Years Old</vt:lpstr>
      <vt:lpstr>Hispanic Males 18 and 19 Years Old</vt:lpstr>
      <vt:lpstr>Hispanic Females 18 and 19 Years 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Bexar County COVID-19 by the Numbers</dc:title>
  <dc:creator>Courtney Hyland</dc:creator>
  <cp:lastModifiedBy>Victor Baker</cp:lastModifiedBy>
  <cp:revision>2</cp:revision>
  <dcterms:created xsi:type="dcterms:W3CDTF">2021-05-06T01:27:12Z</dcterms:created>
  <dcterms:modified xsi:type="dcterms:W3CDTF">2021-05-08T14:25:27Z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