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9af1515d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9af1515d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af1515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9af1515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af1515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af1515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9af151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9af151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9af1515d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9af1515d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9af1515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9af1515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9af1515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9af1515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af1515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af1515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9af1515d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9af1515d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9af1515d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9af1515d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bscription.packtpub.com/book/programming/9781838559335" TargetMode="External"/><Relationship Id="rId4" Type="http://schemas.openxmlformats.org/officeDocument/2006/relationships/hyperlink" Target="https://github.com/bakhdaulet/lessons/tree/main/module_4" TargetMode="External"/><Relationship Id="rId5" Type="http://schemas.openxmlformats.org/officeDocument/2006/relationships/hyperlink" Target="https://www.hackerrank.com/dar-tech-conte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4.1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Атомарная операция — это операция, которая выполняется за один шаг относительно других потоков или в данном случае других горутин. Таким образом, атомарная операция не может быть прервана на середине.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ctrTitle"/>
          </p:nvPr>
        </p:nvSpPr>
        <p:spPr>
          <a:xfrm>
            <a:off x="1891353" y="9882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1728075" y="2499150"/>
            <a:ext cx="63963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https://subscription.packtpub.com/book/programming/9781838559335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https://github.com/bakhdaulet/lessons/tree/main/module_4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https://www.hackerrank.com/dar-tech-contest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sync.WaitGroup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Mutex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(Указатель)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718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Тип данных, называемый указатель, хранит адрес данных в памяти, но не сами данные.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Есть две основные причины использовать указатели в ваших программах: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указатели позволяют обмениваться данными по ссылке, а не по значению, особенно между функциями Go;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указатели бывают чрезвычайно полезны, если вы хотите отличить нулевое значение от неприсвоенного.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Unlike C, Go has no pointer arithmetic.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25" y="3383648"/>
            <a:ext cx="3337349" cy="12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Срезы передаются в функции по ссылке — это означает, что фактически в функцию передается адрес памяти переменной среза, и любые изменения, внесенные в срез внутри функции, не будут потеряны после выхода из нее. Кроме того, большие срезы передаются в функцию значительно быстрее, чем массивы с тем же количеством элементов, поскольку в этом случае Go не делает копию среза, а лишь передает адрес памяти переменной среза.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Основным их преимуществом является способность использовать любой тип данных в качестве индекса, который в этом случае называется ключом карты или просто ключом. Несмотря на то что хеш-таблицы Go допускают использование в качестве ключей любых типов данных, тип данных, используемый в качестве ключа, должен быть сопоставимым, то есть у компилятора Go должна быть возможность отличать один ключ от другого, или, проще говоря, ключи хеш-таблицы должны поддерживать оператор ==.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 счастью, почти все типы данных сопоставимы. Однако, как можно догадаться, использование типа данных bool в качестве ключа хеш-таблицы определенно ограничило бы ее всего двумя значениями. Кроме того, применение в качестве ключей чисел с плавающей точкой может повлечь проблемы, вызванные точностью, принятой на разных машинах и в разных операционных системах.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Goroutines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Go реализован собственный уникальный, инновационный способ обеспечения конкурентности в виде горутин и каналов. Горутины — это самые маленькие сущности Go, которые могут быть выполнены самостоятельно в программе Go. Каналы могут конкурентно и эффективно получать данные из горутин. Благодаря этому у горутин есть некая точка опоры, что позволяет им обмениваться данными между собой. В Go все выполняется посредством горутин. Это имеет смысл, поскольку Go — конкурентный язык программирования. Поэтому, когда начинается выполнение программы Go, ее единственная горутина вызывает функцию main(), которая и инициирует фактическое выполнение программы.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46475"/>
            <a:ext cx="75057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процессах, потоках и горутинах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324425"/>
            <a:ext cx="75057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Процесс</a:t>
            </a:r>
            <a:r>
              <a:rPr lang="en"/>
              <a:t> — это среда выполнения, в которой содержатся инструкции, пользовательские данные и части системных данных, а также другие типы ресурсов, полученные во время выполнения программы, тогда как сама программа — это файл, в котором содержатся инструкции и данные, используемые для инициализации инструкций и пользовательских данных процесса.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Поток</a:t>
            </a:r>
            <a:r>
              <a:rPr lang="en"/>
              <a:t> — это меньшая и более легкая сущность, чем процесс или программа. Потоки создаются процессами, имеют собственный процесс управления и стек. Быстрый и простой способ отличить поток от процесса — рассматривать процесс как исполняемый двоичный файл, а поток — как подмножество процесса.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Горутина</a:t>
            </a:r>
            <a:r>
              <a:rPr lang="en"/>
              <a:t> — это минимальная сущность Go, которая может быть выполнена конкурентно. Использование слова «минимальная» здесь очень важно, поскольку горутины не являются автономными сущностями, такими как процессы UNIX, — горутины живут в потоках UNIX, которые, в свою очередь, живут в процессах UNIX. Основным преимуществом горутин является то, что они чрезвычайно легкие, так что запуск тысяч или сотен тысяч горутин на одной машине не является проблемой.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Канал — это механизм коммуникации, который, помимо прочего, позволяет обмениваться данными между горутинами.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Однако здесь есть ряд правил. Во-первых, каждый канал позволяет обмениваться данными определенного типа, который называется типом элемента канала. Во-вторых, для правильной работы канала необходим кто-то, кто будет получать то, что отправляется через канал. Чтобы создать новый канал, нужно использовать ключевое слово chan, а чтобы его закрыть — вызвать функцию close().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Переменные мьютекса (сокращенное mutual exclusion — «взаимное исключение») используются главным образом для синхронизации потоков и для защиты общих данных, когда нужно исключить возможность одновременного выполнения нескольких операций записи. Мьютекс работает как буферизованный канал с емкостью, равной единице, так что в любой момент только одна горутина имеет доступ к общей переменной. Это означает, что две и более горутины не могут изменить эту переменную одновременно.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