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B75E4-BDE0-4101-9FD0-829C33CBDC7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F9F58A-EDEB-4050-94DF-FAB9EEEBC44E}">
      <dgm:prSet/>
      <dgm:spPr/>
      <dgm:t>
        <a:bodyPr/>
        <a:lstStyle/>
        <a:p>
          <a:r>
            <a:rPr lang="en-US"/>
            <a:t>Main process - production of outdoor advertising.</a:t>
          </a:r>
        </a:p>
      </dgm:t>
    </dgm:pt>
    <dgm:pt modelId="{9157E592-D5FB-4015-9756-A3B763E38CD9}" type="parTrans" cxnId="{90F4088E-C874-4B8A-A61C-93300EC38E29}">
      <dgm:prSet/>
      <dgm:spPr/>
      <dgm:t>
        <a:bodyPr/>
        <a:lstStyle/>
        <a:p>
          <a:endParaRPr lang="en-US"/>
        </a:p>
      </dgm:t>
    </dgm:pt>
    <dgm:pt modelId="{761760AA-E180-46A5-8490-F1FF4CC8485A}" type="sibTrans" cxnId="{90F4088E-C874-4B8A-A61C-93300EC38E29}">
      <dgm:prSet/>
      <dgm:spPr/>
      <dgm:t>
        <a:bodyPr/>
        <a:lstStyle/>
        <a:p>
          <a:endParaRPr lang="en-US"/>
        </a:p>
      </dgm:t>
    </dgm:pt>
    <dgm:pt modelId="{C1A63A44-2CC8-413E-A0FE-32AC713D1EC1}">
      <dgm:prSet/>
      <dgm:spPr/>
      <dgm:t>
        <a:bodyPr/>
        <a:lstStyle/>
        <a:p>
          <a:r>
            <a:rPr lang="en-US"/>
            <a:t>Essences:</a:t>
          </a:r>
        </a:p>
      </dgm:t>
    </dgm:pt>
    <dgm:pt modelId="{0B145DA0-7CDA-4EC1-BDC8-14441C338FDF}" type="parTrans" cxnId="{9BB46ADB-D398-4AA1-A73F-1778E63FAB6A}">
      <dgm:prSet/>
      <dgm:spPr/>
      <dgm:t>
        <a:bodyPr/>
        <a:lstStyle/>
        <a:p>
          <a:endParaRPr lang="en-US"/>
        </a:p>
      </dgm:t>
    </dgm:pt>
    <dgm:pt modelId="{A444B5DC-914C-42F1-B024-BF421D972B8D}" type="sibTrans" cxnId="{9BB46ADB-D398-4AA1-A73F-1778E63FAB6A}">
      <dgm:prSet/>
      <dgm:spPr/>
      <dgm:t>
        <a:bodyPr/>
        <a:lstStyle/>
        <a:p>
          <a:endParaRPr lang="en-US"/>
        </a:p>
      </dgm:t>
    </dgm:pt>
    <dgm:pt modelId="{2418C1C1-2EF7-45CC-BBAB-6C4D23C5D48C}">
      <dgm:prSet/>
      <dgm:spPr/>
      <dgm:t>
        <a:bodyPr/>
        <a:lstStyle/>
        <a:p>
          <a:r>
            <a:rPr lang="en-US"/>
            <a:t>1. Director</a:t>
          </a:r>
        </a:p>
      </dgm:t>
    </dgm:pt>
    <dgm:pt modelId="{4AECDD7F-32F8-42CD-8DA8-38D99F6BD1B5}" type="parTrans" cxnId="{45D4BD65-9D5F-48FD-9503-0B512E60368D}">
      <dgm:prSet/>
      <dgm:spPr/>
      <dgm:t>
        <a:bodyPr/>
        <a:lstStyle/>
        <a:p>
          <a:endParaRPr lang="en-US"/>
        </a:p>
      </dgm:t>
    </dgm:pt>
    <dgm:pt modelId="{416C0724-2F03-4934-B0E3-8603D946667F}" type="sibTrans" cxnId="{45D4BD65-9D5F-48FD-9503-0B512E60368D}">
      <dgm:prSet/>
      <dgm:spPr/>
      <dgm:t>
        <a:bodyPr/>
        <a:lstStyle/>
        <a:p>
          <a:endParaRPr lang="en-US"/>
        </a:p>
      </dgm:t>
    </dgm:pt>
    <dgm:pt modelId="{64B25E08-0FF2-4C81-88C0-9197E5F6DC40}">
      <dgm:prSet/>
      <dgm:spPr/>
      <dgm:t>
        <a:bodyPr/>
        <a:lstStyle/>
        <a:p>
          <a:r>
            <a:rPr lang="en-US"/>
            <a:t>2. Customer</a:t>
          </a:r>
        </a:p>
      </dgm:t>
    </dgm:pt>
    <dgm:pt modelId="{4F96102D-DFCB-43E8-9B8A-13B406D48553}" type="parTrans" cxnId="{73DD855E-23D3-4B22-9C68-A1217BD949B9}">
      <dgm:prSet/>
      <dgm:spPr/>
      <dgm:t>
        <a:bodyPr/>
        <a:lstStyle/>
        <a:p>
          <a:endParaRPr lang="en-US"/>
        </a:p>
      </dgm:t>
    </dgm:pt>
    <dgm:pt modelId="{E376A82D-A2CE-4083-AC95-FC56418CB0A0}" type="sibTrans" cxnId="{73DD855E-23D3-4B22-9C68-A1217BD949B9}">
      <dgm:prSet/>
      <dgm:spPr/>
      <dgm:t>
        <a:bodyPr/>
        <a:lstStyle/>
        <a:p>
          <a:endParaRPr lang="en-US"/>
        </a:p>
      </dgm:t>
    </dgm:pt>
    <dgm:pt modelId="{625995C8-6B55-425B-93F2-5A7973499EFB}">
      <dgm:prSet/>
      <dgm:spPr/>
      <dgm:t>
        <a:bodyPr/>
        <a:lstStyle/>
        <a:p>
          <a:r>
            <a:rPr lang="en-US"/>
            <a:t>3. Master</a:t>
          </a:r>
        </a:p>
      </dgm:t>
    </dgm:pt>
    <dgm:pt modelId="{A15110A4-A1DE-4881-81CA-55C656B3943F}" type="parTrans" cxnId="{67C38653-2775-44C6-8CEF-E2B5F70DBB74}">
      <dgm:prSet/>
      <dgm:spPr/>
      <dgm:t>
        <a:bodyPr/>
        <a:lstStyle/>
        <a:p>
          <a:endParaRPr lang="en-US"/>
        </a:p>
      </dgm:t>
    </dgm:pt>
    <dgm:pt modelId="{C751B5BD-3D23-4BAE-8A22-92929BC99791}" type="sibTrans" cxnId="{67C38653-2775-44C6-8CEF-E2B5F70DBB74}">
      <dgm:prSet/>
      <dgm:spPr/>
      <dgm:t>
        <a:bodyPr/>
        <a:lstStyle/>
        <a:p>
          <a:endParaRPr lang="en-US"/>
        </a:p>
      </dgm:t>
    </dgm:pt>
    <dgm:pt modelId="{FAA565DC-E485-4C7E-A8B9-9F71A102DB9A}">
      <dgm:prSet/>
      <dgm:spPr/>
      <dgm:t>
        <a:bodyPr/>
        <a:lstStyle/>
        <a:p>
          <a:r>
            <a:rPr lang="en-US"/>
            <a:t>4. Layout designer</a:t>
          </a:r>
        </a:p>
      </dgm:t>
    </dgm:pt>
    <dgm:pt modelId="{CC7208F9-14D4-4B65-A853-AD9333867080}" type="parTrans" cxnId="{A7A5FEC2-5927-40E4-992C-17910D44D82B}">
      <dgm:prSet/>
      <dgm:spPr/>
      <dgm:t>
        <a:bodyPr/>
        <a:lstStyle/>
        <a:p>
          <a:endParaRPr lang="en-US"/>
        </a:p>
      </dgm:t>
    </dgm:pt>
    <dgm:pt modelId="{5E617724-C0DF-430B-AD66-307FCFAA5CAB}" type="sibTrans" cxnId="{A7A5FEC2-5927-40E4-992C-17910D44D82B}">
      <dgm:prSet/>
      <dgm:spPr/>
      <dgm:t>
        <a:bodyPr/>
        <a:lstStyle/>
        <a:p>
          <a:endParaRPr lang="en-US"/>
        </a:p>
      </dgm:t>
    </dgm:pt>
    <dgm:pt modelId="{B20D227C-4156-4001-9458-DBFF5EF713FF}">
      <dgm:prSet/>
      <dgm:spPr/>
      <dgm:t>
        <a:bodyPr/>
        <a:lstStyle/>
        <a:p>
          <a:r>
            <a:rPr lang="en-US"/>
            <a:t>5. Supplier</a:t>
          </a:r>
        </a:p>
      </dgm:t>
    </dgm:pt>
    <dgm:pt modelId="{ADEB11B0-D709-4BFC-A31B-D638AEF807D7}" type="parTrans" cxnId="{62F48320-32C1-41DB-ACBD-8B6EAF318B94}">
      <dgm:prSet/>
      <dgm:spPr/>
      <dgm:t>
        <a:bodyPr/>
        <a:lstStyle/>
        <a:p>
          <a:endParaRPr lang="en-US"/>
        </a:p>
      </dgm:t>
    </dgm:pt>
    <dgm:pt modelId="{BC7329C7-AA41-489C-B914-A693D43FCFB4}" type="sibTrans" cxnId="{62F48320-32C1-41DB-ACBD-8B6EAF318B94}">
      <dgm:prSet/>
      <dgm:spPr/>
      <dgm:t>
        <a:bodyPr/>
        <a:lstStyle/>
        <a:p>
          <a:endParaRPr lang="en-US"/>
        </a:p>
      </dgm:t>
    </dgm:pt>
    <dgm:pt modelId="{78EBC492-904A-43E1-8DB3-F105E8583EDE}" type="pres">
      <dgm:prSet presAssocID="{C80B75E4-BDE0-4101-9FD0-829C33CBDC7A}" presName="Name0" presStyleCnt="0">
        <dgm:presLayoutVars>
          <dgm:dir/>
          <dgm:resizeHandles val="exact"/>
        </dgm:presLayoutVars>
      </dgm:prSet>
      <dgm:spPr/>
    </dgm:pt>
    <dgm:pt modelId="{1B0F1FE9-4C04-4C3E-BDC7-45DEAEA0FC4B}" type="pres">
      <dgm:prSet presAssocID="{C80B75E4-BDE0-4101-9FD0-829C33CBDC7A}" presName="node1" presStyleLbl="node1" presStyleIdx="0" presStyleCnt="2">
        <dgm:presLayoutVars>
          <dgm:bulletEnabled val="1"/>
        </dgm:presLayoutVars>
      </dgm:prSet>
      <dgm:spPr/>
    </dgm:pt>
    <dgm:pt modelId="{4AD510FC-FFC0-4610-9F72-CAF81F2E8261}" type="pres">
      <dgm:prSet presAssocID="{C80B75E4-BDE0-4101-9FD0-829C33CBDC7A}" presName="sibTrans" presStyleLbl="bgShp" presStyleIdx="0" presStyleCnt="1"/>
      <dgm:spPr/>
    </dgm:pt>
    <dgm:pt modelId="{CDB4C28C-FE1C-4A6B-A7AA-2959B449437D}" type="pres">
      <dgm:prSet presAssocID="{C80B75E4-BDE0-4101-9FD0-829C33CBDC7A}" presName="node2" presStyleLbl="node1" presStyleIdx="1" presStyleCnt="2">
        <dgm:presLayoutVars>
          <dgm:bulletEnabled val="1"/>
        </dgm:presLayoutVars>
      </dgm:prSet>
      <dgm:spPr/>
    </dgm:pt>
    <dgm:pt modelId="{999FB997-7381-4DE9-8481-09E4FABD3842}" type="pres">
      <dgm:prSet presAssocID="{C80B75E4-BDE0-4101-9FD0-829C33CBDC7A}" presName="sp1" presStyleCnt="0"/>
      <dgm:spPr/>
    </dgm:pt>
    <dgm:pt modelId="{E01F6B81-1BE0-47D5-BB86-6A139E091822}" type="pres">
      <dgm:prSet presAssocID="{C80B75E4-BDE0-4101-9FD0-829C33CBDC7A}" presName="sp2" presStyleCnt="0"/>
      <dgm:spPr/>
    </dgm:pt>
  </dgm:ptLst>
  <dgm:cxnLst>
    <dgm:cxn modelId="{62F48320-32C1-41DB-ACBD-8B6EAF318B94}" srcId="{C1A63A44-2CC8-413E-A0FE-32AC713D1EC1}" destId="{B20D227C-4156-4001-9458-DBFF5EF713FF}" srcOrd="4" destOrd="0" parTransId="{ADEB11B0-D709-4BFC-A31B-D638AEF807D7}" sibTransId="{BC7329C7-AA41-489C-B914-A693D43FCFB4}"/>
    <dgm:cxn modelId="{73DD855E-23D3-4B22-9C68-A1217BD949B9}" srcId="{C1A63A44-2CC8-413E-A0FE-32AC713D1EC1}" destId="{64B25E08-0FF2-4C81-88C0-9197E5F6DC40}" srcOrd="1" destOrd="0" parTransId="{4F96102D-DFCB-43E8-9B8A-13B406D48553}" sibTransId="{E376A82D-A2CE-4083-AC95-FC56418CB0A0}"/>
    <dgm:cxn modelId="{45D4BD65-9D5F-48FD-9503-0B512E60368D}" srcId="{C1A63A44-2CC8-413E-A0FE-32AC713D1EC1}" destId="{2418C1C1-2EF7-45CC-BBAB-6C4D23C5D48C}" srcOrd="0" destOrd="0" parTransId="{4AECDD7F-32F8-42CD-8DA8-38D99F6BD1B5}" sibTransId="{416C0724-2F03-4934-B0E3-8603D946667F}"/>
    <dgm:cxn modelId="{0A16AF46-0676-4A43-AD9B-A7DFAF7CC808}" type="presOf" srcId="{C1A63A44-2CC8-413E-A0FE-32AC713D1EC1}" destId="{CDB4C28C-FE1C-4A6B-A7AA-2959B449437D}" srcOrd="0" destOrd="0" presId="urn:microsoft.com/office/officeart/2005/8/layout/cycle3"/>
    <dgm:cxn modelId="{F545DE48-8F70-4AC4-B351-8CC7B4C17614}" type="presOf" srcId="{761760AA-E180-46A5-8490-F1FF4CC8485A}" destId="{4AD510FC-FFC0-4610-9F72-CAF81F2E8261}" srcOrd="0" destOrd="0" presId="urn:microsoft.com/office/officeart/2005/8/layout/cycle3"/>
    <dgm:cxn modelId="{67C38653-2775-44C6-8CEF-E2B5F70DBB74}" srcId="{C1A63A44-2CC8-413E-A0FE-32AC713D1EC1}" destId="{625995C8-6B55-425B-93F2-5A7973499EFB}" srcOrd="2" destOrd="0" parTransId="{A15110A4-A1DE-4881-81CA-55C656B3943F}" sibTransId="{C751B5BD-3D23-4BAE-8A22-92929BC99791}"/>
    <dgm:cxn modelId="{80A4CF7F-086A-47E9-8F7B-DBB2D48C98AD}" type="presOf" srcId="{FAA565DC-E485-4C7E-A8B9-9F71A102DB9A}" destId="{CDB4C28C-FE1C-4A6B-A7AA-2959B449437D}" srcOrd="0" destOrd="4" presId="urn:microsoft.com/office/officeart/2005/8/layout/cycle3"/>
    <dgm:cxn modelId="{90F4088E-C874-4B8A-A61C-93300EC38E29}" srcId="{C80B75E4-BDE0-4101-9FD0-829C33CBDC7A}" destId="{3BF9F58A-EDEB-4050-94DF-FAB9EEEBC44E}" srcOrd="0" destOrd="0" parTransId="{9157E592-D5FB-4015-9756-A3B763E38CD9}" sibTransId="{761760AA-E180-46A5-8490-F1FF4CC8485A}"/>
    <dgm:cxn modelId="{E209CA8E-46FB-44EE-8BDA-4C9283DD0DF1}" type="presOf" srcId="{C80B75E4-BDE0-4101-9FD0-829C33CBDC7A}" destId="{78EBC492-904A-43E1-8DB3-F105E8583EDE}" srcOrd="0" destOrd="0" presId="urn:microsoft.com/office/officeart/2005/8/layout/cycle3"/>
    <dgm:cxn modelId="{62494E91-3383-4BA8-A8EA-7E7B501B4465}" type="presOf" srcId="{64B25E08-0FF2-4C81-88C0-9197E5F6DC40}" destId="{CDB4C28C-FE1C-4A6B-A7AA-2959B449437D}" srcOrd="0" destOrd="2" presId="urn:microsoft.com/office/officeart/2005/8/layout/cycle3"/>
    <dgm:cxn modelId="{1510E2AB-3AE6-4C55-983D-E7E8290B21F7}" type="presOf" srcId="{2418C1C1-2EF7-45CC-BBAB-6C4D23C5D48C}" destId="{CDB4C28C-FE1C-4A6B-A7AA-2959B449437D}" srcOrd="0" destOrd="1" presId="urn:microsoft.com/office/officeart/2005/8/layout/cycle3"/>
    <dgm:cxn modelId="{A7A5FEC2-5927-40E4-992C-17910D44D82B}" srcId="{C1A63A44-2CC8-413E-A0FE-32AC713D1EC1}" destId="{FAA565DC-E485-4C7E-A8B9-9F71A102DB9A}" srcOrd="3" destOrd="0" parTransId="{CC7208F9-14D4-4B65-A853-AD9333867080}" sibTransId="{5E617724-C0DF-430B-AD66-307FCFAA5CAB}"/>
    <dgm:cxn modelId="{44F91DCF-312C-484F-95D6-BD75E267E2CA}" type="presOf" srcId="{625995C8-6B55-425B-93F2-5A7973499EFB}" destId="{CDB4C28C-FE1C-4A6B-A7AA-2959B449437D}" srcOrd="0" destOrd="3" presId="urn:microsoft.com/office/officeart/2005/8/layout/cycle3"/>
    <dgm:cxn modelId="{9BB46ADB-D398-4AA1-A73F-1778E63FAB6A}" srcId="{C80B75E4-BDE0-4101-9FD0-829C33CBDC7A}" destId="{C1A63A44-2CC8-413E-A0FE-32AC713D1EC1}" srcOrd="1" destOrd="0" parTransId="{0B145DA0-7CDA-4EC1-BDC8-14441C338FDF}" sibTransId="{A444B5DC-914C-42F1-B024-BF421D972B8D}"/>
    <dgm:cxn modelId="{3005A8DF-5DD6-49DA-8986-1000233BDD9D}" type="presOf" srcId="{3BF9F58A-EDEB-4050-94DF-FAB9EEEBC44E}" destId="{1B0F1FE9-4C04-4C3E-BDC7-45DEAEA0FC4B}" srcOrd="0" destOrd="0" presId="urn:microsoft.com/office/officeart/2005/8/layout/cycle3"/>
    <dgm:cxn modelId="{D7B920FC-CF9F-403A-8FB9-60A262F1AABF}" type="presOf" srcId="{B20D227C-4156-4001-9458-DBFF5EF713FF}" destId="{CDB4C28C-FE1C-4A6B-A7AA-2959B449437D}" srcOrd="0" destOrd="5" presId="urn:microsoft.com/office/officeart/2005/8/layout/cycle3"/>
    <dgm:cxn modelId="{A3A25118-DF15-435E-99F7-07F9B08402AF}" type="presParOf" srcId="{78EBC492-904A-43E1-8DB3-F105E8583EDE}" destId="{1B0F1FE9-4C04-4C3E-BDC7-45DEAEA0FC4B}" srcOrd="0" destOrd="0" presId="urn:microsoft.com/office/officeart/2005/8/layout/cycle3"/>
    <dgm:cxn modelId="{ADECD2C1-64A7-4883-9536-3734EAA8C12C}" type="presParOf" srcId="{78EBC492-904A-43E1-8DB3-F105E8583EDE}" destId="{4AD510FC-FFC0-4610-9F72-CAF81F2E8261}" srcOrd="1" destOrd="0" presId="urn:microsoft.com/office/officeart/2005/8/layout/cycle3"/>
    <dgm:cxn modelId="{F5B62EE2-89FA-400C-9AD0-7C83F1E6EB01}" type="presParOf" srcId="{78EBC492-904A-43E1-8DB3-F105E8583EDE}" destId="{CDB4C28C-FE1C-4A6B-A7AA-2959B449437D}" srcOrd="2" destOrd="0" presId="urn:microsoft.com/office/officeart/2005/8/layout/cycle3"/>
    <dgm:cxn modelId="{CBDB01FF-664F-4821-92CC-607F8BBF5FA3}" type="presParOf" srcId="{78EBC492-904A-43E1-8DB3-F105E8583EDE}" destId="{999FB997-7381-4DE9-8481-09E4FABD3842}" srcOrd="3" destOrd="0" presId="urn:microsoft.com/office/officeart/2005/8/layout/cycle3"/>
    <dgm:cxn modelId="{561A590D-BDDF-4B06-ADC0-C4258DA49CE1}" type="presParOf" srcId="{78EBC492-904A-43E1-8DB3-F105E8583EDE}" destId="{E01F6B81-1BE0-47D5-BB86-6A139E09182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4E4550-568C-42D7-A371-C1DF12B503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C8F32E-1A89-44EB-8F12-F5CD79EB84BF}">
      <dgm:prSet/>
      <dgm:spPr/>
      <dgm:t>
        <a:bodyPr/>
        <a:lstStyle/>
        <a:p>
          <a:r>
            <a:rPr lang="en-US"/>
            <a:t>Mastered the skills of researching a subject area at the level of analysis system behavior using DFD diagrams.</a:t>
          </a:r>
        </a:p>
      </dgm:t>
    </dgm:pt>
    <dgm:pt modelId="{E6692C3D-AE23-4A19-A1A1-5B60F99B36E9}" type="parTrans" cxnId="{8A436E47-7E61-42AA-97C7-A41257BC26CF}">
      <dgm:prSet/>
      <dgm:spPr/>
      <dgm:t>
        <a:bodyPr/>
        <a:lstStyle/>
        <a:p>
          <a:endParaRPr lang="en-US"/>
        </a:p>
      </dgm:t>
    </dgm:pt>
    <dgm:pt modelId="{70025072-67A1-4B56-9A54-3342BF8285A1}" type="sibTrans" cxnId="{8A436E47-7E61-42AA-97C7-A41257BC26CF}">
      <dgm:prSet/>
      <dgm:spPr/>
      <dgm:t>
        <a:bodyPr/>
        <a:lstStyle/>
        <a:p>
          <a:endParaRPr lang="en-US"/>
        </a:p>
      </dgm:t>
    </dgm:pt>
    <dgm:pt modelId="{13EAB623-0862-415A-9F81-7EC99A268A0C}">
      <dgm:prSet/>
      <dgm:spPr/>
      <dgm:t>
        <a:bodyPr/>
        <a:lstStyle/>
        <a:p>
          <a:r>
            <a:rPr lang="en-US"/>
            <a:t>Also learned:</a:t>
          </a:r>
        </a:p>
      </dgm:t>
    </dgm:pt>
    <dgm:pt modelId="{65B0F57E-F9F1-4A9F-8B2A-7A2818BFE4E8}" type="parTrans" cxnId="{C5D4A333-6EB6-4590-9267-75788F1C70A1}">
      <dgm:prSet/>
      <dgm:spPr/>
      <dgm:t>
        <a:bodyPr/>
        <a:lstStyle/>
        <a:p>
          <a:endParaRPr lang="en-US"/>
        </a:p>
      </dgm:t>
    </dgm:pt>
    <dgm:pt modelId="{C1266387-FA9D-4CE9-B838-A7C0810B5550}" type="sibTrans" cxnId="{C5D4A333-6EB6-4590-9267-75788F1C70A1}">
      <dgm:prSet/>
      <dgm:spPr/>
      <dgm:t>
        <a:bodyPr/>
        <a:lstStyle/>
        <a:p>
          <a:endParaRPr lang="en-US"/>
        </a:p>
      </dgm:t>
    </dgm:pt>
    <dgm:pt modelId="{611E1E2A-0C76-4333-BB33-0F60379EE2E2}">
      <dgm:prSet/>
      <dgm:spPr/>
      <dgm:t>
        <a:bodyPr/>
        <a:lstStyle/>
        <a:p>
          <a:r>
            <a:rPr lang="en-US"/>
            <a:t>1. Break down the business description into entities and processes.</a:t>
          </a:r>
        </a:p>
      </dgm:t>
    </dgm:pt>
    <dgm:pt modelId="{D8EEE98E-A158-4650-8702-E73E87CE92A5}" type="parTrans" cxnId="{F17BF9E7-8C91-40CD-9F42-DE7081CD4D58}">
      <dgm:prSet/>
      <dgm:spPr/>
      <dgm:t>
        <a:bodyPr/>
        <a:lstStyle/>
        <a:p>
          <a:endParaRPr lang="en-US"/>
        </a:p>
      </dgm:t>
    </dgm:pt>
    <dgm:pt modelId="{AB016FC7-1E93-43DA-86D7-50B32FEB14E1}" type="sibTrans" cxnId="{F17BF9E7-8C91-40CD-9F42-DE7081CD4D58}">
      <dgm:prSet/>
      <dgm:spPr/>
      <dgm:t>
        <a:bodyPr/>
        <a:lstStyle/>
        <a:p>
          <a:endParaRPr lang="en-US"/>
        </a:p>
      </dgm:t>
    </dgm:pt>
    <dgm:pt modelId="{4AFCDC88-7F4F-4DEF-8DDB-B6B198114E3F}">
      <dgm:prSet/>
      <dgm:spPr/>
      <dgm:t>
        <a:bodyPr/>
        <a:lstStyle/>
        <a:p>
          <a:r>
            <a:rPr lang="en-US"/>
            <a:t>2. Find and analyze connections between them.</a:t>
          </a:r>
        </a:p>
      </dgm:t>
    </dgm:pt>
    <dgm:pt modelId="{AA65B10D-3271-4588-9D7F-01E854012260}" type="parTrans" cxnId="{433B9D22-BA1F-4516-89BA-E5997FCC5041}">
      <dgm:prSet/>
      <dgm:spPr/>
      <dgm:t>
        <a:bodyPr/>
        <a:lstStyle/>
        <a:p>
          <a:endParaRPr lang="en-US"/>
        </a:p>
      </dgm:t>
    </dgm:pt>
    <dgm:pt modelId="{B3E8F35A-7518-48E6-A1FC-E184420C2625}" type="sibTrans" cxnId="{433B9D22-BA1F-4516-89BA-E5997FCC5041}">
      <dgm:prSet/>
      <dgm:spPr/>
      <dgm:t>
        <a:bodyPr/>
        <a:lstStyle/>
        <a:p>
          <a:endParaRPr lang="en-US"/>
        </a:p>
      </dgm:t>
    </dgm:pt>
    <dgm:pt modelId="{F4E9C9A7-0AB6-478F-9443-A96D7242CFE8}">
      <dgm:prSet/>
      <dgm:spPr/>
      <dgm:t>
        <a:bodyPr/>
        <a:lstStyle/>
        <a:p>
          <a:r>
            <a:rPr lang="en-US"/>
            <a:t>3. Think at different levels of abstraction (zero level and more detailed).</a:t>
          </a:r>
        </a:p>
      </dgm:t>
    </dgm:pt>
    <dgm:pt modelId="{C7D427BF-57AD-4978-93E9-19E16CD13ED7}" type="parTrans" cxnId="{7B9DD8D7-EFEB-4E10-8EDA-B05591982E91}">
      <dgm:prSet/>
      <dgm:spPr/>
      <dgm:t>
        <a:bodyPr/>
        <a:lstStyle/>
        <a:p>
          <a:endParaRPr lang="en-US"/>
        </a:p>
      </dgm:t>
    </dgm:pt>
    <dgm:pt modelId="{8704EF02-C62D-432C-B3C4-521E0CFF697B}" type="sibTrans" cxnId="{7B9DD8D7-EFEB-4E10-8EDA-B05591982E91}">
      <dgm:prSet/>
      <dgm:spPr/>
      <dgm:t>
        <a:bodyPr/>
        <a:lstStyle/>
        <a:p>
          <a:endParaRPr lang="en-US"/>
        </a:p>
      </dgm:t>
    </dgm:pt>
    <dgm:pt modelId="{415D8359-46E7-40C3-908E-2C62E31F86B8}">
      <dgm:prSet/>
      <dgm:spPr/>
      <dgm:t>
        <a:bodyPr/>
        <a:lstStyle/>
        <a:p>
          <a:r>
            <a:rPr lang="en-US"/>
            <a:t>Realized how useful a structured approach to what is happening in the business and how DFD diagrams can help with this.</a:t>
          </a:r>
        </a:p>
      </dgm:t>
    </dgm:pt>
    <dgm:pt modelId="{E6B03395-0946-4405-898E-417BA6CDC7B6}" type="parTrans" cxnId="{16C99DCE-0811-46CC-99E3-E6E5ADF96292}">
      <dgm:prSet/>
      <dgm:spPr/>
      <dgm:t>
        <a:bodyPr/>
        <a:lstStyle/>
        <a:p>
          <a:endParaRPr lang="en-US"/>
        </a:p>
      </dgm:t>
    </dgm:pt>
    <dgm:pt modelId="{C90C0930-4819-4058-9BED-92DAEE4102DB}" type="sibTrans" cxnId="{16C99DCE-0811-46CC-99E3-E6E5ADF96292}">
      <dgm:prSet/>
      <dgm:spPr/>
      <dgm:t>
        <a:bodyPr/>
        <a:lstStyle/>
        <a:p>
          <a:endParaRPr lang="en-US"/>
        </a:p>
      </dgm:t>
    </dgm:pt>
    <dgm:pt modelId="{18F90CD3-3B8B-4FCB-90CC-CA50A2C1D40C}" type="pres">
      <dgm:prSet presAssocID="{084E4550-568C-42D7-A371-C1DF12B5031D}" presName="root" presStyleCnt="0">
        <dgm:presLayoutVars>
          <dgm:dir/>
          <dgm:resizeHandles val="exact"/>
        </dgm:presLayoutVars>
      </dgm:prSet>
      <dgm:spPr/>
    </dgm:pt>
    <dgm:pt modelId="{3D32A445-F451-4980-BB28-4CC3D2C4BD54}" type="pres">
      <dgm:prSet presAssocID="{66C8F32E-1A89-44EB-8F12-F5CD79EB84BF}" presName="compNode" presStyleCnt="0"/>
      <dgm:spPr/>
    </dgm:pt>
    <dgm:pt modelId="{34903ED0-B8B5-445D-8D76-CB97A94536C9}" type="pres">
      <dgm:prSet presAssocID="{66C8F32E-1A89-44EB-8F12-F5CD79EB84BF}" presName="bgRect" presStyleLbl="bgShp" presStyleIdx="0" presStyleCnt="6"/>
      <dgm:spPr/>
    </dgm:pt>
    <dgm:pt modelId="{1492CEEB-94D7-4DA3-923D-63DD6E980558}" type="pres">
      <dgm:prSet presAssocID="{66C8F32E-1A89-44EB-8F12-F5CD79EB84B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7B3ED7-C651-40A0-BFF4-7C05F8FA5805}" type="pres">
      <dgm:prSet presAssocID="{66C8F32E-1A89-44EB-8F12-F5CD79EB84BF}" presName="spaceRect" presStyleCnt="0"/>
      <dgm:spPr/>
    </dgm:pt>
    <dgm:pt modelId="{4DEE10D2-6A02-48FC-9528-D5521552ED61}" type="pres">
      <dgm:prSet presAssocID="{66C8F32E-1A89-44EB-8F12-F5CD79EB84BF}" presName="parTx" presStyleLbl="revTx" presStyleIdx="0" presStyleCnt="6">
        <dgm:presLayoutVars>
          <dgm:chMax val="0"/>
          <dgm:chPref val="0"/>
        </dgm:presLayoutVars>
      </dgm:prSet>
      <dgm:spPr/>
    </dgm:pt>
    <dgm:pt modelId="{81257E2D-34A6-4FCD-A612-FE0F42D0E29A}" type="pres">
      <dgm:prSet presAssocID="{70025072-67A1-4B56-9A54-3342BF8285A1}" presName="sibTrans" presStyleCnt="0"/>
      <dgm:spPr/>
    </dgm:pt>
    <dgm:pt modelId="{C5DB6197-900B-48D6-998D-3A9AD24F9D56}" type="pres">
      <dgm:prSet presAssocID="{13EAB623-0862-415A-9F81-7EC99A268A0C}" presName="compNode" presStyleCnt="0"/>
      <dgm:spPr/>
    </dgm:pt>
    <dgm:pt modelId="{5CB0BE32-3401-4BB2-8759-A3FD975BDAC5}" type="pres">
      <dgm:prSet presAssocID="{13EAB623-0862-415A-9F81-7EC99A268A0C}" presName="bgRect" presStyleLbl="bgShp" presStyleIdx="1" presStyleCnt="6"/>
      <dgm:spPr/>
    </dgm:pt>
    <dgm:pt modelId="{C0CB24E6-3449-4FD5-9BDB-610C90CB9F0A}" type="pres">
      <dgm:prSet presAssocID="{13EAB623-0862-415A-9F81-7EC99A268A0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ниги"/>
        </a:ext>
      </dgm:extLst>
    </dgm:pt>
    <dgm:pt modelId="{5CF142DC-BF8D-4B4C-98C4-F6E4646F2988}" type="pres">
      <dgm:prSet presAssocID="{13EAB623-0862-415A-9F81-7EC99A268A0C}" presName="spaceRect" presStyleCnt="0"/>
      <dgm:spPr/>
    </dgm:pt>
    <dgm:pt modelId="{D762F0AF-D796-4C5A-8092-10E2C0C64FCA}" type="pres">
      <dgm:prSet presAssocID="{13EAB623-0862-415A-9F81-7EC99A268A0C}" presName="parTx" presStyleLbl="revTx" presStyleIdx="1" presStyleCnt="6">
        <dgm:presLayoutVars>
          <dgm:chMax val="0"/>
          <dgm:chPref val="0"/>
        </dgm:presLayoutVars>
      </dgm:prSet>
      <dgm:spPr/>
    </dgm:pt>
    <dgm:pt modelId="{7F07FA12-68CE-4BE0-85B9-012BDCF211C5}" type="pres">
      <dgm:prSet presAssocID="{C1266387-FA9D-4CE9-B838-A7C0810B5550}" presName="sibTrans" presStyleCnt="0"/>
      <dgm:spPr/>
    </dgm:pt>
    <dgm:pt modelId="{FD347017-ED1B-47E3-8D84-744C040B5BBB}" type="pres">
      <dgm:prSet presAssocID="{611E1E2A-0C76-4333-BB33-0F60379EE2E2}" presName="compNode" presStyleCnt="0"/>
      <dgm:spPr/>
    </dgm:pt>
    <dgm:pt modelId="{BA617A4C-CA8B-41B6-93E3-035851FAE81F}" type="pres">
      <dgm:prSet presAssocID="{611E1E2A-0C76-4333-BB33-0F60379EE2E2}" presName="bgRect" presStyleLbl="bgShp" presStyleIdx="2" presStyleCnt="6"/>
      <dgm:spPr/>
    </dgm:pt>
    <dgm:pt modelId="{8DA70479-D1A2-4558-A076-D88C79B57197}" type="pres">
      <dgm:prSet presAssocID="{611E1E2A-0C76-4333-BB33-0F60379EE2E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ерархия"/>
        </a:ext>
      </dgm:extLst>
    </dgm:pt>
    <dgm:pt modelId="{F4EE4EF7-D8DA-405B-9606-699FD42150ED}" type="pres">
      <dgm:prSet presAssocID="{611E1E2A-0C76-4333-BB33-0F60379EE2E2}" presName="spaceRect" presStyleCnt="0"/>
      <dgm:spPr/>
    </dgm:pt>
    <dgm:pt modelId="{07C5F99A-323C-4125-B5A4-4C65D63FD918}" type="pres">
      <dgm:prSet presAssocID="{611E1E2A-0C76-4333-BB33-0F60379EE2E2}" presName="parTx" presStyleLbl="revTx" presStyleIdx="2" presStyleCnt="6">
        <dgm:presLayoutVars>
          <dgm:chMax val="0"/>
          <dgm:chPref val="0"/>
        </dgm:presLayoutVars>
      </dgm:prSet>
      <dgm:spPr/>
    </dgm:pt>
    <dgm:pt modelId="{37A636CC-54F7-428C-8A12-833AD5C2D0E3}" type="pres">
      <dgm:prSet presAssocID="{AB016FC7-1E93-43DA-86D7-50B32FEB14E1}" presName="sibTrans" presStyleCnt="0"/>
      <dgm:spPr/>
    </dgm:pt>
    <dgm:pt modelId="{09A48932-5FB0-4B44-9544-5C8CBCB4421A}" type="pres">
      <dgm:prSet presAssocID="{4AFCDC88-7F4F-4DEF-8DDB-B6B198114E3F}" presName="compNode" presStyleCnt="0"/>
      <dgm:spPr/>
    </dgm:pt>
    <dgm:pt modelId="{4F4D2EF9-1713-4A9F-B146-3D4CFAC3A5BB}" type="pres">
      <dgm:prSet presAssocID="{4AFCDC88-7F4F-4DEF-8DDB-B6B198114E3F}" presName="bgRect" presStyleLbl="bgShp" presStyleIdx="3" presStyleCnt="6"/>
      <dgm:spPr/>
    </dgm:pt>
    <dgm:pt modelId="{0C1EED93-7DA9-4B8B-8AE0-1DAE03A1B707}" type="pres">
      <dgm:prSet presAssocID="{4AFCDC88-7F4F-4DEF-8DDB-B6B198114E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466DD9F5-B699-4C6A-B61C-CB56DD1DE0ED}" type="pres">
      <dgm:prSet presAssocID="{4AFCDC88-7F4F-4DEF-8DDB-B6B198114E3F}" presName="spaceRect" presStyleCnt="0"/>
      <dgm:spPr/>
    </dgm:pt>
    <dgm:pt modelId="{903A5C38-CA9C-4487-A1D8-790C328128F0}" type="pres">
      <dgm:prSet presAssocID="{4AFCDC88-7F4F-4DEF-8DDB-B6B198114E3F}" presName="parTx" presStyleLbl="revTx" presStyleIdx="3" presStyleCnt="6">
        <dgm:presLayoutVars>
          <dgm:chMax val="0"/>
          <dgm:chPref val="0"/>
        </dgm:presLayoutVars>
      </dgm:prSet>
      <dgm:spPr/>
    </dgm:pt>
    <dgm:pt modelId="{55EA97C6-DA03-4F4B-BB07-E4BB263797B8}" type="pres">
      <dgm:prSet presAssocID="{B3E8F35A-7518-48E6-A1FC-E184420C2625}" presName="sibTrans" presStyleCnt="0"/>
      <dgm:spPr/>
    </dgm:pt>
    <dgm:pt modelId="{C0F55571-DF0E-47E7-88DD-525AAFF170BC}" type="pres">
      <dgm:prSet presAssocID="{F4E9C9A7-0AB6-478F-9443-A96D7242CFE8}" presName="compNode" presStyleCnt="0"/>
      <dgm:spPr/>
    </dgm:pt>
    <dgm:pt modelId="{E55FAD9A-CF6E-4D4F-AD5B-3888D1079C0E}" type="pres">
      <dgm:prSet presAssocID="{F4E9C9A7-0AB6-478F-9443-A96D7242CFE8}" presName="bgRect" presStyleLbl="bgShp" presStyleIdx="4" presStyleCnt="6"/>
      <dgm:spPr/>
    </dgm:pt>
    <dgm:pt modelId="{D3905C82-0661-42B2-8E8C-1C0CD3A2B360}" type="pres">
      <dgm:prSet presAssocID="{F4E9C9A7-0AB6-478F-9443-A96D7242CF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граммист"/>
        </a:ext>
      </dgm:extLst>
    </dgm:pt>
    <dgm:pt modelId="{CFFA2FDB-FAC6-4C94-8325-2B8E1B65C1A8}" type="pres">
      <dgm:prSet presAssocID="{F4E9C9A7-0AB6-478F-9443-A96D7242CFE8}" presName="spaceRect" presStyleCnt="0"/>
      <dgm:spPr/>
    </dgm:pt>
    <dgm:pt modelId="{78D81722-14C8-4F2B-BB90-0F535A46AA8C}" type="pres">
      <dgm:prSet presAssocID="{F4E9C9A7-0AB6-478F-9443-A96D7242CFE8}" presName="parTx" presStyleLbl="revTx" presStyleIdx="4" presStyleCnt="6">
        <dgm:presLayoutVars>
          <dgm:chMax val="0"/>
          <dgm:chPref val="0"/>
        </dgm:presLayoutVars>
      </dgm:prSet>
      <dgm:spPr/>
    </dgm:pt>
    <dgm:pt modelId="{1D3E644F-0F1F-4066-907A-5BF35EBDDBAA}" type="pres">
      <dgm:prSet presAssocID="{8704EF02-C62D-432C-B3C4-521E0CFF697B}" presName="sibTrans" presStyleCnt="0"/>
      <dgm:spPr/>
    </dgm:pt>
    <dgm:pt modelId="{EC287413-DF39-4DB7-93CD-FBF335EEEA30}" type="pres">
      <dgm:prSet presAssocID="{415D8359-46E7-40C3-908E-2C62E31F86B8}" presName="compNode" presStyleCnt="0"/>
      <dgm:spPr/>
    </dgm:pt>
    <dgm:pt modelId="{B09B07D5-2D58-41F0-98CE-63F7C21D2744}" type="pres">
      <dgm:prSet presAssocID="{415D8359-46E7-40C3-908E-2C62E31F86B8}" presName="bgRect" presStyleLbl="bgShp" presStyleIdx="5" presStyleCnt="6"/>
      <dgm:spPr/>
    </dgm:pt>
    <dgm:pt modelId="{FC984DF3-59EA-4722-BCC3-E1A52B3A9206}" type="pres">
      <dgm:prSet presAssocID="{415D8359-46E7-40C3-908E-2C62E31F86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DBC7460-A53E-4775-9443-696923A217EE}" type="pres">
      <dgm:prSet presAssocID="{415D8359-46E7-40C3-908E-2C62E31F86B8}" presName="spaceRect" presStyleCnt="0"/>
      <dgm:spPr/>
    </dgm:pt>
    <dgm:pt modelId="{D39ED94A-4D87-43BA-985C-5F165CE81543}" type="pres">
      <dgm:prSet presAssocID="{415D8359-46E7-40C3-908E-2C62E31F86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B94A05-940A-48C0-B6D6-C7014C9E61DE}" type="presOf" srcId="{415D8359-46E7-40C3-908E-2C62E31F86B8}" destId="{D39ED94A-4D87-43BA-985C-5F165CE81543}" srcOrd="0" destOrd="0" presId="urn:microsoft.com/office/officeart/2018/2/layout/IconVerticalSolidList"/>
    <dgm:cxn modelId="{433B9D22-BA1F-4516-89BA-E5997FCC5041}" srcId="{084E4550-568C-42D7-A371-C1DF12B5031D}" destId="{4AFCDC88-7F4F-4DEF-8DDB-B6B198114E3F}" srcOrd="3" destOrd="0" parTransId="{AA65B10D-3271-4588-9D7F-01E854012260}" sibTransId="{B3E8F35A-7518-48E6-A1FC-E184420C2625}"/>
    <dgm:cxn modelId="{C5D4A333-6EB6-4590-9267-75788F1C70A1}" srcId="{084E4550-568C-42D7-A371-C1DF12B5031D}" destId="{13EAB623-0862-415A-9F81-7EC99A268A0C}" srcOrd="1" destOrd="0" parTransId="{65B0F57E-F9F1-4A9F-8B2A-7A2818BFE4E8}" sibTransId="{C1266387-FA9D-4CE9-B838-A7C0810B5550}"/>
    <dgm:cxn modelId="{8A436E47-7E61-42AA-97C7-A41257BC26CF}" srcId="{084E4550-568C-42D7-A371-C1DF12B5031D}" destId="{66C8F32E-1A89-44EB-8F12-F5CD79EB84BF}" srcOrd="0" destOrd="0" parTransId="{E6692C3D-AE23-4A19-A1A1-5B60F99B36E9}" sibTransId="{70025072-67A1-4B56-9A54-3342BF8285A1}"/>
    <dgm:cxn modelId="{FA919E49-3324-49EC-A4CE-90B4FBE11558}" type="presOf" srcId="{4AFCDC88-7F4F-4DEF-8DDB-B6B198114E3F}" destId="{903A5C38-CA9C-4487-A1D8-790C328128F0}" srcOrd="0" destOrd="0" presId="urn:microsoft.com/office/officeart/2018/2/layout/IconVerticalSolidList"/>
    <dgm:cxn modelId="{C1A4A879-97B0-499D-B91F-227787FC1750}" type="presOf" srcId="{F4E9C9A7-0AB6-478F-9443-A96D7242CFE8}" destId="{78D81722-14C8-4F2B-BB90-0F535A46AA8C}" srcOrd="0" destOrd="0" presId="urn:microsoft.com/office/officeart/2018/2/layout/IconVerticalSolidList"/>
    <dgm:cxn modelId="{59618FB3-EAC2-4424-870A-A9D1DBB806FF}" type="presOf" srcId="{66C8F32E-1A89-44EB-8F12-F5CD79EB84BF}" destId="{4DEE10D2-6A02-48FC-9528-D5521552ED61}" srcOrd="0" destOrd="0" presId="urn:microsoft.com/office/officeart/2018/2/layout/IconVerticalSolidList"/>
    <dgm:cxn modelId="{16C99DCE-0811-46CC-99E3-E6E5ADF96292}" srcId="{084E4550-568C-42D7-A371-C1DF12B5031D}" destId="{415D8359-46E7-40C3-908E-2C62E31F86B8}" srcOrd="5" destOrd="0" parTransId="{E6B03395-0946-4405-898E-417BA6CDC7B6}" sibTransId="{C90C0930-4819-4058-9BED-92DAEE4102DB}"/>
    <dgm:cxn modelId="{509816D2-9257-49C9-96D3-CEE98EE4C61C}" type="presOf" srcId="{084E4550-568C-42D7-A371-C1DF12B5031D}" destId="{18F90CD3-3B8B-4FCB-90CC-CA50A2C1D40C}" srcOrd="0" destOrd="0" presId="urn:microsoft.com/office/officeart/2018/2/layout/IconVerticalSolidList"/>
    <dgm:cxn modelId="{7B9DD8D7-EFEB-4E10-8EDA-B05591982E91}" srcId="{084E4550-568C-42D7-A371-C1DF12B5031D}" destId="{F4E9C9A7-0AB6-478F-9443-A96D7242CFE8}" srcOrd="4" destOrd="0" parTransId="{C7D427BF-57AD-4978-93E9-19E16CD13ED7}" sibTransId="{8704EF02-C62D-432C-B3C4-521E0CFF697B}"/>
    <dgm:cxn modelId="{E49907E3-F226-4444-AC3B-DF73FB6D5BDF}" type="presOf" srcId="{611E1E2A-0C76-4333-BB33-0F60379EE2E2}" destId="{07C5F99A-323C-4125-B5A4-4C65D63FD918}" srcOrd="0" destOrd="0" presId="urn:microsoft.com/office/officeart/2018/2/layout/IconVerticalSolidList"/>
    <dgm:cxn modelId="{F17BF9E7-8C91-40CD-9F42-DE7081CD4D58}" srcId="{084E4550-568C-42D7-A371-C1DF12B5031D}" destId="{611E1E2A-0C76-4333-BB33-0F60379EE2E2}" srcOrd="2" destOrd="0" parTransId="{D8EEE98E-A158-4650-8702-E73E87CE92A5}" sibTransId="{AB016FC7-1E93-43DA-86D7-50B32FEB14E1}"/>
    <dgm:cxn modelId="{A28F16FE-1C93-40DA-8798-410C562821FF}" type="presOf" srcId="{13EAB623-0862-415A-9F81-7EC99A268A0C}" destId="{D762F0AF-D796-4C5A-8092-10E2C0C64FCA}" srcOrd="0" destOrd="0" presId="urn:microsoft.com/office/officeart/2018/2/layout/IconVerticalSolidList"/>
    <dgm:cxn modelId="{C0E2BA4A-A17E-4934-A63F-2DE5505D98C0}" type="presParOf" srcId="{18F90CD3-3B8B-4FCB-90CC-CA50A2C1D40C}" destId="{3D32A445-F451-4980-BB28-4CC3D2C4BD54}" srcOrd="0" destOrd="0" presId="urn:microsoft.com/office/officeart/2018/2/layout/IconVerticalSolidList"/>
    <dgm:cxn modelId="{A1989ABB-621D-4BE8-A586-F06D29DA713D}" type="presParOf" srcId="{3D32A445-F451-4980-BB28-4CC3D2C4BD54}" destId="{34903ED0-B8B5-445D-8D76-CB97A94536C9}" srcOrd="0" destOrd="0" presId="urn:microsoft.com/office/officeart/2018/2/layout/IconVerticalSolidList"/>
    <dgm:cxn modelId="{C351DA4A-10AD-4CE3-A5D9-D37C4C2184CC}" type="presParOf" srcId="{3D32A445-F451-4980-BB28-4CC3D2C4BD54}" destId="{1492CEEB-94D7-4DA3-923D-63DD6E980558}" srcOrd="1" destOrd="0" presId="urn:microsoft.com/office/officeart/2018/2/layout/IconVerticalSolidList"/>
    <dgm:cxn modelId="{9FFDA0FF-3261-43E7-BDBD-0E649E0B7141}" type="presParOf" srcId="{3D32A445-F451-4980-BB28-4CC3D2C4BD54}" destId="{E67B3ED7-C651-40A0-BFF4-7C05F8FA5805}" srcOrd="2" destOrd="0" presId="urn:microsoft.com/office/officeart/2018/2/layout/IconVerticalSolidList"/>
    <dgm:cxn modelId="{941356AF-A4C2-4CEF-8C1C-2BF9732473C7}" type="presParOf" srcId="{3D32A445-F451-4980-BB28-4CC3D2C4BD54}" destId="{4DEE10D2-6A02-48FC-9528-D5521552ED61}" srcOrd="3" destOrd="0" presId="urn:microsoft.com/office/officeart/2018/2/layout/IconVerticalSolidList"/>
    <dgm:cxn modelId="{2A046D26-8F78-43CE-BAF2-BEA7621C6917}" type="presParOf" srcId="{18F90CD3-3B8B-4FCB-90CC-CA50A2C1D40C}" destId="{81257E2D-34A6-4FCD-A612-FE0F42D0E29A}" srcOrd="1" destOrd="0" presId="urn:microsoft.com/office/officeart/2018/2/layout/IconVerticalSolidList"/>
    <dgm:cxn modelId="{14C0E3E1-DDDF-4225-BD81-888CA137F61D}" type="presParOf" srcId="{18F90CD3-3B8B-4FCB-90CC-CA50A2C1D40C}" destId="{C5DB6197-900B-48D6-998D-3A9AD24F9D56}" srcOrd="2" destOrd="0" presId="urn:microsoft.com/office/officeart/2018/2/layout/IconVerticalSolidList"/>
    <dgm:cxn modelId="{1970A1FF-05D4-453C-8A11-9AE58E25D87E}" type="presParOf" srcId="{C5DB6197-900B-48D6-998D-3A9AD24F9D56}" destId="{5CB0BE32-3401-4BB2-8759-A3FD975BDAC5}" srcOrd="0" destOrd="0" presId="urn:microsoft.com/office/officeart/2018/2/layout/IconVerticalSolidList"/>
    <dgm:cxn modelId="{A32BFC34-DA51-44DD-8CF3-4C1360D02C97}" type="presParOf" srcId="{C5DB6197-900B-48D6-998D-3A9AD24F9D56}" destId="{C0CB24E6-3449-4FD5-9BDB-610C90CB9F0A}" srcOrd="1" destOrd="0" presId="urn:microsoft.com/office/officeart/2018/2/layout/IconVerticalSolidList"/>
    <dgm:cxn modelId="{AD203931-5E5F-4033-AEFC-F90D0376ED6C}" type="presParOf" srcId="{C5DB6197-900B-48D6-998D-3A9AD24F9D56}" destId="{5CF142DC-BF8D-4B4C-98C4-F6E4646F2988}" srcOrd="2" destOrd="0" presId="urn:microsoft.com/office/officeart/2018/2/layout/IconVerticalSolidList"/>
    <dgm:cxn modelId="{3985C625-6F78-4D4F-A2D5-0B2D96C7C072}" type="presParOf" srcId="{C5DB6197-900B-48D6-998D-3A9AD24F9D56}" destId="{D762F0AF-D796-4C5A-8092-10E2C0C64FCA}" srcOrd="3" destOrd="0" presId="urn:microsoft.com/office/officeart/2018/2/layout/IconVerticalSolidList"/>
    <dgm:cxn modelId="{7ABD091D-D5FB-4A44-A7EE-D50A67315231}" type="presParOf" srcId="{18F90CD3-3B8B-4FCB-90CC-CA50A2C1D40C}" destId="{7F07FA12-68CE-4BE0-85B9-012BDCF211C5}" srcOrd="3" destOrd="0" presId="urn:microsoft.com/office/officeart/2018/2/layout/IconVerticalSolidList"/>
    <dgm:cxn modelId="{0A11B85A-3A24-4699-8E03-FBC307F4FC10}" type="presParOf" srcId="{18F90CD3-3B8B-4FCB-90CC-CA50A2C1D40C}" destId="{FD347017-ED1B-47E3-8D84-744C040B5BBB}" srcOrd="4" destOrd="0" presId="urn:microsoft.com/office/officeart/2018/2/layout/IconVerticalSolidList"/>
    <dgm:cxn modelId="{520FC04A-B37A-4D59-8BF3-DD7F4604E960}" type="presParOf" srcId="{FD347017-ED1B-47E3-8D84-744C040B5BBB}" destId="{BA617A4C-CA8B-41B6-93E3-035851FAE81F}" srcOrd="0" destOrd="0" presId="urn:microsoft.com/office/officeart/2018/2/layout/IconVerticalSolidList"/>
    <dgm:cxn modelId="{50AF1043-4BA0-45FB-84FB-E100DAB4F8AC}" type="presParOf" srcId="{FD347017-ED1B-47E3-8D84-744C040B5BBB}" destId="{8DA70479-D1A2-4558-A076-D88C79B57197}" srcOrd="1" destOrd="0" presId="urn:microsoft.com/office/officeart/2018/2/layout/IconVerticalSolidList"/>
    <dgm:cxn modelId="{71DD252A-FF58-483E-9629-9F8A6781A82C}" type="presParOf" srcId="{FD347017-ED1B-47E3-8D84-744C040B5BBB}" destId="{F4EE4EF7-D8DA-405B-9606-699FD42150ED}" srcOrd="2" destOrd="0" presId="urn:microsoft.com/office/officeart/2018/2/layout/IconVerticalSolidList"/>
    <dgm:cxn modelId="{A652BDCA-486E-4368-A067-E4FD10078247}" type="presParOf" srcId="{FD347017-ED1B-47E3-8D84-744C040B5BBB}" destId="{07C5F99A-323C-4125-B5A4-4C65D63FD918}" srcOrd="3" destOrd="0" presId="urn:microsoft.com/office/officeart/2018/2/layout/IconVerticalSolidList"/>
    <dgm:cxn modelId="{8825071A-268D-4FCB-90DA-63B87ABEAAE1}" type="presParOf" srcId="{18F90CD3-3B8B-4FCB-90CC-CA50A2C1D40C}" destId="{37A636CC-54F7-428C-8A12-833AD5C2D0E3}" srcOrd="5" destOrd="0" presId="urn:microsoft.com/office/officeart/2018/2/layout/IconVerticalSolidList"/>
    <dgm:cxn modelId="{C53BD939-F607-49AD-B010-530417614C12}" type="presParOf" srcId="{18F90CD3-3B8B-4FCB-90CC-CA50A2C1D40C}" destId="{09A48932-5FB0-4B44-9544-5C8CBCB4421A}" srcOrd="6" destOrd="0" presId="urn:microsoft.com/office/officeart/2018/2/layout/IconVerticalSolidList"/>
    <dgm:cxn modelId="{1416F4AD-061E-4000-80FB-168C3D04AE4D}" type="presParOf" srcId="{09A48932-5FB0-4B44-9544-5C8CBCB4421A}" destId="{4F4D2EF9-1713-4A9F-B146-3D4CFAC3A5BB}" srcOrd="0" destOrd="0" presId="urn:microsoft.com/office/officeart/2018/2/layout/IconVerticalSolidList"/>
    <dgm:cxn modelId="{829FE484-818F-4B16-A183-2598158F1F37}" type="presParOf" srcId="{09A48932-5FB0-4B44-9544-5C8CBCB4421A}" destId="{0C1EED93-7DA9-4B8B-8AE0-1DAE03A1B707}" srcOrd="1" destOrd="0" presId="urn:microsoft.com/office/officeart/2018/2/layout/IconVerticalSolidList"/>
    <dgm:cxn modelId="{0F410E21-D231-4F93-9A3E-7CC1CA2AC678}" type="presParOf" srcId="{09A48932-5FB0-4B44-9544-5C8CBCB4421A}" destId="{466DD9F5-B699-4C6A-B61C-CB56DD1DE0ED}" srcOrd="2" destOrd="0" presId="urn:microsoft.com/office/officeart/2018/2/layout/IconVerticalSolidList"/>
    <dgm:cxn modelId="{72BF85F2-7273-4655-885F-BE593B845E37}" type="presParOf" srcId="{09A48932-5FB0-4B44-9544-5C8CBCB4421A}" destId="{903A5C38-CA9C-4487-A1D8-790C328128F0}" srcOrd="3" destOrd="0" presId="urn:microsoft.com/office/officeart/2018/2/layout/IconVerticalSolidList"/>
    <dgm:cxn modelId="{84501D82-61B2-416A-9FAF-1FB5B4882A41}" type="presParOf" srcId="{18F90CD3-3B8B-4FCB-90CC-CA50A2C1D40C}" destId="{55EA97C6-DA03-4F4B-BB07-E4BB263797B8}" srcOrd="7" destOrd="0" presId="urn:microsoft.com/office/officeart/2018/2/layout/IconVerticalSolidList"/>
    <dgm:cxn modelId="{D63B9826-8438-448A-88C7-0EF2DABC3F43}" type="presParOf" srcId="{18F90CD3-3B8B-4FCB-90CC-CA50A2C1D40C}" destId="{C0F55571-DF0E-47E7-88DD-525AAFF170BC}" srcOrd="8" destOrd="0" presId="urn:microsoft.com/office/officeart/2018/2/layout/IconVerticalSolidList"/>
    <dgm:cxn modelId="{EE083D97-85FF-4545-8121-DDA67B03C250}" type="presParOf" srcId="{C0F55571-DF0E-47E7-88DD-525AAFF170BC}" destId="{E55FAD9A-CF6E-4D4F-AD5B-3888D1079C0E}" srcOrd="0" destOrd="0" presId="urn:microsoft.com/office/officeart/2018/2/layout/IconVerticalSolidList"/>
    <dgm:cxn modelId="{03DE31F6-CB7F-4493-B30B-A82E53F8A302}" type="presParOf" srcId="{C0F55571-DF0E-47E7-88DD-525AAFF170BC}" destId="{D3905C82-0661-42B2-8E8C-1C0CD3A2B360}" srcOrd="1" destOrd="0" presId="urn:microsoft.com/office/officeart/2018/2/layout/IconVerticalSolidList"/>
    <dgm:cxn modelId="{B51ADDC4-5B7D-4ACE-8629-ACDAFCF2C373}" type="presParOf" srcId="{C0F55571-DF0E-47E7-88DD-525AAFF170BC}" destId="{CFFA2FDB-FAC6-4C94-8325-2B8E1B65C1A8}" srcOrd="2" destOrd="0" presId="urn:microsoft.com/office/officeart/2018/2/layout/IconVerticalSolidList"/>
    <dgm:cxn modelId="{19A4AD52-830F-49BB-8FD6-05585D7FB87A}" type="presParOf" srcId="{C0F55571-DF0E-47E7-88DD-525AAFF170BC}" destId="{78D81722-14C8-4F2B-BB90-0F535A46AA8C}" srcOrd="3" destOrd="0" presId="urn:microsoft.com/office/officeart/2018/2/layout/IconVerticalSolidList"/>
    <dgm:cxn modelId="{E9AC82E0-ED3D-4BEB-BAF4-92C88E5E3974}" type="presParOf" srcId="{18F90CD3-3B8B-4FCB-90CC-CA50A2C1D40C}" destId="{1D3E644F-0F1F-4066-907A-5BF35EBDDBAA}" srcOrd="9" destOrd="0" presId="urn:microsoft.com/office/officeart/2018/2/layout/IconVerticalSolidList"/>
    <dgm:cxn modelId="{F7369C0D-E499-4D33-9553-9C3739EB7481}" type="presParOf" srcId="{18F90CD3-3B8B-4FCB-90CC-CA50A2C1D40C}" destId="{EC287413-DF39-4DB7-93CD-FBF335EEEA30}" srcOrd="10" destOrd="0" presId="urn:microsoft.com/office/officeart/2018/2/layout/IconVerticalSolidList"/>
    <dgm:cxn modelId="{E4C257DA-28AA-487F-AF47-2118FAC9CCC6}" type="presParOf" srcId="{EC287413-DF39-4DB7-93CD-FBF335EEEA30}" destId="{B09B07D5-2D58-41F0-98CE-63F7C21D2744}" srcOrd="0" destOrd="0" presId="urn:microsoft.com/office/officeart/2018/2/layout/IconVerticalSolidList"/>
    <dgm:cxn modelId="{326F0402-ECFF-4862-A2DB-56C4F1C1AC87}" type="presParOf" srcId="{EC287413-DF39-4DB7-93CD-FBF335EEEA30}" destId="{FC984DF3-59EA-4722-BCC3-E1A52B3A9206}" srcOrd="1" destOrd="0" presId="urn:microsoft.com/office/officeart/2018/2/layout/IconVerticalSolidList"/>
    <dgm:cxn modelId="{62CBC64B-B87E-48CF-A73A-1E13FFC40B5B}" type="presParOf" srcId="{EC287413-DF39-4DB7-93CD-FBF335EEEA30}" destId="{CDBC7460-A53E-4775-9443-696923A217EE}" srcOrd="2" destOrd="0" presId="urn:microsoft.com/office/officeart/2018/2/layout/IconVerticalSolidList"/>
    <dgm:cxn modelId="{64DB5076-F8E6-4BEF-8DA3-D10ADAA37CAC}" type="presParOf" srcId="{EC287413-DF39-4DB7-93CD-FBF335EEEA30}" destId="{D39ED94A-4D87-43BA-985C-5F165CE815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510FC-FFC0-4610-9F72-CAF81F2E8261}">
      <dsp:nvSpPr>
        <dsp:cNvPr id="0" name=""/>
        <dsp:cNvSpPr/>
      </dsp:nvSpPr>
      <dsp:spPr>
        <a:xfrm>
          <a:off x="-163529" y="-194836"/>
          <a:ext cx="4781487" cy="4781487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1FE9-4C04-4C3E-BDC7-45DEAEA0FC4B}">
      <dsp:nvSpPr>
        <dsp:cNvPr id="0" name=""/>
        <dsp:cNvSpPr/>
      </dsp:nvSpPr>
      <dsp:spPr>
        <a:xfrm>
          <a:off x="645380" y="0"/>
          <a:ext cx="3163667" cy="158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 process - production of outdoor advertising.</a:t>
          </a:r>
        </a:p>
      </dsp:txBody>
      <dsp:txXfrm>
        <a:off x="722599" y="77219"/>
        <a:ext cx="3009229" cy="1427395"/>
      </dsp:txXfrm>
    </dsp:sp>
    <dsp:sp modelId="{CDB4C28C-FE1C-4A6B-A7AA-2959B449437D}">
      <dsp:nvSpPr>
        <dsp:cNvPr id="0" name=""/>
        <dsp:cNvSpPr/>
      </dsp:nvSpPr>
      <dsp:spPr>
        <a:xfrm>
          <a:off x="645380" y="2812148"/>
          <a:ext cx="3163667" cy="158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Essences: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1. Director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2. Customer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3. Master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4. Layout designer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5. Supplier</a:t>
          </a:r>
        </a:p>
      </dsp:txBody>
      <dsp:txXfrm>
        <a:off x="722599" y="2889367"/>
        <a:ext cx="3009229" cy="1427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03ED0-B8B5-445D-8D76-CB97A94536C9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2CEEB-94D7-4DA3-923D-63DD6E980558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10D2-6A02-48FC-9528-D5521552ED61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Mastered the skills of researching a subject area at the level of analysis system behavior using DFD diagrams.</a:t>
          </a:r>
        </a:p>
      </dsp:txBody>
      <dsp:txXfrm>
        <a:off x="838191" y="1703"/>
        <a:ext cx="5994020" cy="725706"/>
      </dsp:txXfrm>
    </dsp:sp>
    <dsp:sp modelId="{5CB0BE32-3401-4BB2-8759-A3FD975BDAC5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B24E6-3449-4FD5-9BDB-610C90CB9F0A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F0AF-D796-4C5A-8092-10E2C0C64FCA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Also learned:</a:t>
          </a:r>
        </a:p>
      </dsp:txBody>
      <dsp:txXfrm>
        <a:off x="838191" y="908836"/>
        <a:ext cx="5994020" cy="725706"/>
      </dsp:txXfrm>
    </dsp:sp>
    <dsp:sp modelId="{BA617A4C-CA8B-41B6-93E3-035851FAE81F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70479-D1A2-4558-A076-D88C79B57197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5F99A-323C-4125-B5A4-4C65D63FD918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Break down the business description into entities and processes.</a:t>
          </a:r>
        </a:p>
      </dsp:txBody>
      <dsp:txXfrm>
        <a:off x="838191" y="1815969"/>
        <a:ext cx="5994020" cy="725706"/>
      </dsp:txXfrm>
    </dsp:sp>
    <dsp:sp modelId="{4F4D2EF9-1713-4A9F-B146-3D4CFAC3A5BB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EED93-7DA9-4B8B-8AE0-1DAE03A1B707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A5C38-CA9C-4487-A1D8-790C328128F0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Find and analyze connections between them.</a:t>
          </a:r>
        </a:p>
      </dsp:txBody>
      <dsp:txXfrm>
        <a:off x="838191" y="2723102"/>
        <a:ext cx="5994020" cy="725706"/>
      </dsp:txXfrm>
    </dsp:sp>
    <dsp:sp modelId="{E55FAD9A-CF6E-4D4F-AD5B-3888D1079C0E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5C82-0661-42B2-8E8C-1C0CD3A2B360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81722-14C8-4F2B-BB90-0F535A46AA8C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Think at different levels of abstraction (zero level and more detailed).</a:t>
          </a:r>
        </a:p>
      </dsp:txBody>
      <dsp:txXfrm>
        <a:off x="838191" y="3630236"/>
        <a:ext cx="5994020" cy="725706"/>
      </dsp:txXfrm>
    </dsp:sp>
    <dsp:sp modelId="{B09B07D5-2D58-41F0-98CE-63F7C21D2744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84DF3-59EA-4722-BCC3-E1A52B3A9206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ED94A-4D87-43BA-985C-5F165CE81543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Realized how useful a structured approach to what is happening in the business and how DFD diagrams can help with this.</a:t>
          </a:r>
        </a:p>
      </dsp:txBody>
      <dsp:txXfrm>
        <a:off x="838191" y="4537369"/>
        <a:ext cx="5994020" cy="72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4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65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64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8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44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39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0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8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07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6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3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5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8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0245-C3BE-4844-B667-0EF54514E0F8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9433B5-2C5E-4EAE-93CC-DCC9D19E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97069B-EAE4-48D8-B209-3FC66CFCC43B}"/>
              </a:ext>
            </a:extLst>
          </p:cNvPr>
          <p:cNvSpPr txBox="1"/>
          <p:nvPr/>
        </p:nvSpPr>
        <p:spPr>
          <a:xfrm>
            <a:off x="3116826" y="412955"/>
            <a:ext cx="5958348" cy="252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«Национальный исследовательский университет ИТМО»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инфокоммуникационных технологий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20027-445F-4FCE-AFAE-746D207D6FBE}"/>
              </a:ext>
            </a:extLst>
          </p:cNvPr>
          <p:cNvSpPr txBox="1"/>
          <p:nvPr/>
        </p:nvSpPr>
        <p:spPr>
          <a:xfrm>
            <a:off x="2768108" y="2937749"/>
            <a:ext cx="716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поведения системы с использованием контекстных диаграмм DFD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976EA-3D6E-479A-8C97-4B76B6F237CB}"/>
              </a:ext>
            </a:extLst>
          </p:cNvPr>
          <p:cNvSpPr txBox="1"/>
          <p:nvPr/>
        </p:nvSpPr>
        <p:spPr>
          <a:xfrm>
            <a:off x="8357420" y="4589066"/>
            <a:ext cx="279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К324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 Насибулла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Говорова Мария Михайловна </a:t>
            </a:r>
          </a:p>
        </p:txBody>
      </p:sp>
    </p:spTree>
    <p:extLst>
      <p:ext uri="{BB962C8B-B14F-4D97-AF65-F5344CB8AC3E}">
        <p14:creationId xmlns:p14="http://schemas.microsoft.com/office/powerpoint/2010/main" val="11551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reaching for a paper on a table full of paper and sticky notes">
            <a:extLst>
              <a:ext uri="{FF2B5EF4-FFF2-40B4-BE49-F238E27FC236}">
                <a16:creationId xmlns:a16="http://schemas.microsoft.com/office/drawing/2014/main" id="{FE9CA50C-5411-03AE-E0FC-9850C0B93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9" r="9091" b="9433"/>
          <a:stretch/>
        </p:blipFill>
        <p:spPr>
          <a:xfrm>
            <a:off x="20" y="-213350"/>
            <a:ext cx="12191980" cy="6857990"/>
          </a:xfrm>
          <a:prstGeom prst="rect">
            <a:avLst/>
          </a:prstGeom>
        </p:spPr>
      </p:pic>
      <p:sp>
        <p:nvSpPr>
          <p:cNvPr id="48" name="Freeform 5">
            <a:extLst>
              <a:ext uri="{FF2B5EF4-FFF2-40B4-BE49-F238E27FC236}">
                <a16:creationId xmlns:a16="http://schemas.microsoft.com/office/drawing/2014/main" id="{201543D1-8AF1-41DA-AB4A-ECE74D355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D641D0D1-4C18-43B8-BE41-1084EF612155}"/>
              </a:ext>
            </a:extLst>
          </p:cNvPr>
          <p:cNvSpPr txBox="1"/>
          <p:nvPr/>
        </p:nvSpPr>
        <p:spPr>
          <a:xfrm>
            <a:off x="765388" y="1351279"/>
            <a:ext cx="74930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ADPRINT DEGITAL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Printing all desire Advertisement ads for any Business.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ru-RU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working with the client and suppliers.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layout designer and master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designer - creates a layout.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- makes the product according to the layout and, if necessary, mounts it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6700B-4037-453F-B2F8-9284E74BA8BF}"/>
              </a:ext>
            </a:extLst>
          </p:cNvPr>
          <p:cNvSpPr txBox="1"/>
          <p:nvPr/>
        </p:nvSpPr>
        <p:spPr>
          <a:xfrm>
            <a:off x="3373062" y="2133600"/>
            <a:ext cx="813155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purpose of the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main process and external entities in relation to it.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threads for external entities in relation to the main event (functions / process / work).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zero-level context diagram.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events (functions/works/processes), determine data flow relationships between entities, events, data storage devices.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detailed context diagram.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53ABF-6CCD-4099-943D-76A84FB7260C}"/>
              </a:ext>
            </a:extLst>
          </p:cNvPr>
          <p:cNvSpPr txBox="1"/>
          <p:nvPr/>
        </p:nvSpPr>
        <p:spPr>
          <a:xfrm>
            <a:off x="3483150" y="514168"/>
            <a:ext cx="80772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and objectives Purpose: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master the practical skills and abilities of researching the subject 	area at the level of analyzing the behavior of the system using DFD 	diagrams (DFD).</a:t>
            </a:r>
          </a:p>
          <a:p>
            <a:pPr>
              <a:spcAft>
                <a:spcPts val="60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3" name="Picture 42" descr="Top view of cubes connected with black lines">
            <a:extLst>
              <a:ext uri="{FF2B5EF4-FFF2-40B4-BE49-F238E27FC236}">
                <a16:creationId xmlns:a16="http://schemas.microsoft.com/office/drawing/2014/main" id="{5A48C659-3999-95B2-9A52-077A9E649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9" r="19497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40" name="TextBox 3">
            <a:extLst>
              <a:ext uri="{FF2B5EF4-FFF2-40B4-BE49-F238E27FC236}">
                <a16:creationId xmlns:a16="http://schemas.microsoft.com/office/drawing/2014/main" id="{68EBB006-37B2-4CF1-9E40-7E998629196F}"/>
              </a:ext>
            </a:extLst>
          </p:cNvPr>
          <p:cNvSpPr txBox="1"/>
          <p:nvPr/>
        </p:nvSpPr>
        <p:spPr>
          <a:xfrm>
            <a:off x="6225058" y="768250"/>
            <a:ext cx="5804382" cy="3846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means of project implementation: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Modeling Method (DFD/Data Flow Diagrams)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ERwin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Modeler 7.3 for creating diagrams.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Flowchart data Modeler draw.io</a:t>
            </a:r>
          </a:p>
        </p:txBody>
      </p:sp>
    </p:spTree>
    <p:extLst>
      <p:ext uri="{BB962C8B-B14F-4D97-AF65-F5344CB8AC3E}">
        <p14:creationId xmlns:p14="http://schemas.microsoft.com/office/powerpoint/2010/main" val="325167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3F9232-CD89-4725-BE77-2214FCAEABBD}"/>
              </a:ext>
            </a:extLst>
          </p:cNvPr>
          <p:cNvSpPr txBox="1"/>
          <p:nvPr/>
        </p:nvSpPr>
        <p:spPr>
          <a:xfrm>
            <a:off x="1641575" y="651176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External entities, main process and links between them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63FDB9-87AC-4FE3-8242-1F22E65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04" y="1375687"/>
            <a:ext cx="6821230" cy="4263268"/>
          </a:xfrm>
          <a:prstGeom prst="rect">
            <a:avLst/>
          </a:prstGeom>
        </p:spPr>
      </p:pic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43B22D5F-CC08-288A-0ACC-649D71B4C216}"/>
              </a:ext>
            </a:extLst>
          </p:cNvPr>
          <p:cNvGraphicFramePr/>
          <p:nvPr/>
        </p:nvGraphicFramePr>
        <p:xfrm>
          <a:off x="643466" y="1647795"/>
          <a:ext cx="4454428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04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2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3A6A2-037F-4454-9EB6-6047E263AEC6}"/>
              </a:ext>
            </a:extLst>
          </p:cNvPr>
          <p:cNvSpPr txBox="1"/>
          <p:nvPr/>
        </p:nvSpPr>
        <p:spPr>
          <a:xfrm>
            <a:off x="2589213" y="4775200"/>
            <a:ext cx="8915399" cy="82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Detailed context diagram</a:t>
            </a:r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545314-885C-42C3-9937-40B1BB9A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634963"/>
            <a:ext cx="5818824" cy="3854971"/>
          </a:xfrm>
          <a:prstGeom prst="rect">
            <a:avLst/>
          </a:prstGeom>
        </p:spPr>
      </p:pic>
      <p:sp>
        <p:nvSpPr>
          <p:cNvPr id="52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783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1A5E-4536-4C69-BCC7-B6FD33AB4A25}"/>
              </a:ext>
            </a:extLst>
          </p:cNvPr>
          <p:cNvSpPr txBox="1"/>
          <p:nvPr/>
        </p:nvSpPr>
        <p:spPr>
          <a:xfrm>
            <a:off x="1180627" y="3048301"/>
            <a:ext cx="2777278" cy="77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1F0E44F4-ABBF-3B08-F708-5E77A7E14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49636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6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6C027-36FD-471D-A22A-FE624346225D}"/>
              </a:ext>
            </a:extLst>
          </p:cNvPr>
          <p:cNvSpPr txBox="1"/>
          <p:nvPr/>
        </p:nvSpPr>
        <p:spPr>
          <a:xfrm>
            <a:off x="5280368" y="1059872"/>
            <a:ext cx="6224244" cy="485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Lectures DB 2021-2022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(https://drive.google.com/drive/folders/13iJoztFFU-T4NmuC3uhVMVS8DqjX-I0g)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396A-2B07-4969-8352-E8930B678F6F}"/>
              </a:ext>
            </a:extLst>
          </p:cNvPr>
          <p:cNvSpPr txBox="1"/>
          <p:nvPr/>
        </p:nvSpPr>
        <p:spPr>
          <a:xfrm>
            <a:off x="1300810" y="1059872"/>
            <a:ext cx="294607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List of sources</a:t>
            </a:r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40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E3B67BF8-4D54-E254-9BC8-6BEE03483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583B0-CC62-46C7-AC2D-58E17CD3871A}"/>
              </a:ext>
            </a:extLst>
          </p:cNvPr>
          <p:cNvSpPr txBox="1"/>
          <p:nvPr/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The End.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Thanks for Attention.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431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397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Вали Насибулла</dc:creator>
  <cp:lastModifiedBy>Вали Насибулла</cp:lastModifiedBy>
  <cp:revision>6</cp:revision>
  <dcterms:created xsi:type="dcterms:W3CDTF">2022-03-24T10:23:59Z</dcterms:created>
  <dcterms:modified xsi:type="dcterms:W3CDTF">2022-03-24T12:09:55Z</dcterms:modified>
</cp:coreProperties>
</file>