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6" r:id="rId7"/>
    <p:sldId id="265" r:id="rId8"/>
    <p:sldId id="267" r:id="rId9"/>
    <p:sldId id="268" r:id="rId10"/>
    <p:sldId id="269"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3/5/2019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9221" y="791817"/>
            <a:ext cx="8689976" cy="2438400"/>
          </a:xfrm>
        </p:spPr>
        <p:txBody>
          <a:bodyPr>
            <a:noAutofit/>
          </a:bodyPr>
          <a:lstStyle/>
          <a:p>
            <a:r>
              <a:rPr lang="en-US" sz="2800" dirty="0">
                <a:solidFill>
                  <a:schemeClr val="accent6">
                    <a:lumMod val="75000"/>
                  </a:schemeClr>
                </a:solidFill>
              </a:rPr>
              <a:t>Project presentation on </a:t>
            </a:r>
            <a:r>
              <a:rPr lang="en-US" sz="6000" dirty="0">
                <a:solidFill>
                  <a:schemeClr val="accent6">
                    <a:lumMod val="75000"/>
                  </a:schemeClr>
                </a:solidFill>
              </a:rPr>
              <a:t>Maharashtra TOURISM</a:t>
            </a:r>
          </a:p>
        </p:txBody>
      </p:sp>
      <p:sp>
        <p:nvSpPr>
          <p:cNvPr id="3" name="Subtitle 2"/>
          <p:cNvSpPr>
            <a:spLocks noGrp="1"/>
          </p:cNvSpPr>
          <p:nvPr>
            <p:ph type="subTitle" idx="1"/>
          </p:nvPr>
        </p:nvSpPr>
        <p:spPr>
          <a:xfrm>
            <a:off x="1751012" y="3627784"/>
            <a:ext cx="8689976" cy="2109459"/>
          </a:xfrm>
        </p:spPr>
        <p:txBody>
          <a:bodyPr>
            <a:normAutofit/>
          </a:bodyPr>
          <a:lstStyle/>
          <a:p>
            <a:pPr marL="342900" indent="-342900" algn="just">
              <a:buFont typeface="Wingdings" panose="05000000000000000000" pitchFamily="2" charset="2"/>
              <a:buChar char="Ø"/>
            </a:pPr>
            <a:r>
              <a:rPr lang="en-US" b="1" dirty="0"/>
              <a:t>bakhteyar khan</a:t>
            </a:r>
          </a:p>
          <a:p>
            <a:pPr marL="342900" indent="-342900" algn="just">
              <a:buFont typeface="Wingdings" panose="05000000000000000000" pitchFamily="2" charset="2"/>
              <a:buChar char="Ø"/>
            </a:pPr>
            <a:r>
              <a:rPr lang="en-US" b="1" dirty="0"/>
              <a:t>Amruta dharne</a:t>
            </a:r>
          </a:p>
          <a:p>
            <a:pPr marL="342900" indent="-342900" algn="just">
              <a:buFont typeface="Wingdings" panose="05000000000000000000" pitchFamily="2" charset="2"/>
              <a:buChar char="Ø"/>
            </a:pPr>
            <a:r>
              <a:rPr lang="en-US" b="1" dirty="0" err="1"/>
              <a:t>sagar</a:t>
            </a:r>
            <a:r>
              <a:rPr lang="en-US" b="1" dirty="0"/>
              <a:t> </a:t>
            </a:r>
            <a:r>
              <a:rPr lang="en-US" b="1" dirty="0" err="1"/>
              <a:t>bhuvad</a:t>
            </a:r>
            <a:endParaRPr lang="en-US" b="1" dirty="0"/>
          </a:p>
          <a:p>
            <a:pPr marL="342900" indent="-342900" algn="just">
              <a:buFont typeface="Wingdings" panose="05000000000000000000" pitchFamily="2" charset="2"/>
              <a:buChar char="Ø"/>
            </a:pPr>
            <a:r>
              <a:rPr lang="en-US" b="1" dirty="0" err="1"/>
              <a:t>Animesh</a:t>
            </a:r>
            <a:r>
              <a:rPr lang="en-US" b="1" dirty="0"/>
              <a:t> ghosh</a:t>
            </a:r>
          </a:p>
        </p:txBody>
      </p:sp>
    </p:spTree>
    <p:extLst>
      <p:ext uri="{BB962C8B-B14F-4D97-AF65-F5344CB8AC3E}">
        <p14:creationId xmlns:p14="http://schemas.microsoft.com/office/powerpoint/2010/main" val="2066871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6FA857-33D0-44B5-AF05-4632A0D5E1DD}"/>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415425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9795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77078"/>
            <a:ext cx="10364451" cy="1432814"/>
          </a:xfrm>
        </p:spPr>
        <p:txBody>
          <a:bodyPr>
            <a:normAutofit/>
          </a:bodyPr>
          <a:lstStyle/>
          <a:p>
            <a:r>
              <a:rPr lang="en-US" sz="4800" dirty="0">
                <a:solidFill>
                  <a:schemeClr val="accent6">
                    <a:lumMod val="75000"/>
                  </a:schemeClr>
                </a:solidFill>
              </a:rPr>
              <a:t>Presentation flow</a:t>
            </a:r>
          </a:p>
        </p:txBody>
      </p:sp>
      <p:sp>
        <p:nvSpPr>
          <p:cNvPr id="3" name="Content Placeholder 2"/>
          <p:cNvSpPr>
            <a:spLocks noGrp="1"/>
          </p:cNvSpPr>
          <p:nvPr>
            <p:ph sz="quarter" idx="13"/>
          </p:nvPr>
        </p:nvSpPr>
        <p:spPr>
          <a:xfrm>
            <a:off x="913775" y="1909892"/>
            <a:ext cx="10363826" cy="4599765"/>
          </a:xfrm>
        </p:spPr>
        <p:txBody>
          <a:bodyPr>
            <a:normAutofit/>
          </a:bodyPr>
          <a:lstStyle/>
          <a:p>
            <a:r>
              <a:rPr lang="en-US" dirty="0"/>
              <a:t>Introduction</a:t>
            </a:r>
          </a:p>
          <a:p>
            <a:r>
              <a:rPr lang="en-US" dirty="0"/>
              <a:t>Technology</a:t>
            </a:r>
          </a:p>
          <a:p>
            <a:r>
              <a:rPr lang="en-US" dirty="0"/>
              <a:t>Advantages</a:t>
            </a:r>
          </a:p>
          <a:p>
            <a:r>
              <a:rPr lang="en-US" dirty="0"/>
              <a:t>snapshots</a:t>
            </a:r>
          </a:p>
        </p:txBody>
      </p:sp>
    </p:spTree>
    <p:extLst>
      <p:ext uri="{BB962C8B-B14F-4D97-AF65-F5344CB8AC3E}">
        <p14:creationId xmlns:p14="http://schemas.microsoft.com/office/powerpoint/2010/main" val="268040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6">
                    <a:lumMod val="75000"/>
                  </a:schemeClr>
                </a:solidFill>
              </a:rPr>
              <a:t>introduction</a:t>
            </a:r>
          </a:p>
        </p:txBody>
      </p:sp>
      <p:sp>
        <p:nvSpPr>
          <p:cNvPr id="3" name="Content Placeholder 2"/>
          <p:cNvSpPr>
            <a:spLocks noGrp="1"/>
          </p:cNvSpPr>
          <p:nvPr>
            <p:ph sz="quarter" idx="13"/>
          </p:nvPr>
        </p:nvSpPr>
        <p:spPr/>
        <p:txBody>
          <a:bodyPr>
            <a:normAutofit/>
          </a:bodyPr>
          <a:lstStyle/>
          <a:p>
            <a:pPr marL="0" indent="0">
              <a:buNone/>
            </a:pPr>
            <a:r>
              <a:rPr lang="en-US" dirty="0">
                <a:latin typeface="Arial" panose="020B0604020202020204" pitchFamily="34" charset="0"/>
                <a:cs typeface="Arial" panose="020B0604020202020204" pitchFamily="34" charset="0"/>
              </a:rPr>
              <a:t>The</a:t>
            </a:r>
            <a:r>
              <a:rPr lang="en-US" dirty="0"/>
              <a:t> aim of this project was to make a user friendly website “Maharashtra tourism” which will provide the users a glimpse of all the famous places to visit in Maharashtra and some detailed description about them. The users will also be able to PLAN A TRIP as per their convenience.</a:t>
            </a:r>
          </a:p>
          <a:p>
            <a:pPr marL="0" indent="0">
              <a:buNone/>
            </a:pPr>
            <a:r>
              <a:rPr lang="en-US" dirty="0"/>
              <a:t>OUR WEBSITE ALSO SHOWCASE SOME NEW PLACES TO MUST VISIT IN MAHARASHTRA FOR THE PEOPLE LIVING IN DIFFERENT STATES. WE HAVE SOME NICE PACKAGES FOR PEOPLE TO STAY NEARBY AT AFFORDABLE PRICES.</a:t>
            </a:r>
          </a:p>
        </p:txBody>
      </p:sp>
    </p:spTree>
    <p:extLst>
      <p:ext uri="{BB962C8B-B14F-4D97-AF65-F5344CB8AC3E}">
        <p14:creationId xmlns:p14="http://schemas.microsoft.com/office/powerpoint/2010/main" val="1860911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177626"/>
          </a:xfrm>
        </p:spPr>
        <p:txBody>
          <a:bodyPr/>
          <a:lstStyle/>
          <a:p>
            <a:r>
              <a:rPr lang="en-US" dirty="0">
                <a:solidFill>
                  <a:schemeClr val="accent6">
                    <a:lumMod val="75000"/>
                  </a:schemeClr>
                </a:solidFill>
              </a:rPr>
              <a:t>technology</a:t>
            </a:r>
          </a:p>
        </p:txBody>
      </p:sp>
      <p:sp>
        <p:nvSpPr>
          <p:cNvPr id="3" name="Content Placeholder 2"/>
          <p:cNvSpPr>
            <a:spLocks noGrp="1"/>
          </p:cNvSpPr>
          <p:nvPr>
            <p:ph sz="quarter" idx="13"/>
          </p:nvPr>
        </p:nvSpPr>
        <p:spPr>
          <a:xfrm>
            <a:off x="913774" y="1669774"/>
            <a:ext cx="10363826" cy="4121425"/>
          </a:xfrm>
        </p:spPr>
        <p:txBody>
          <a:bodyPr/>
          <a:lstStyle/>
          <a:p>
            <a:r>
              <a:rPr lang="en-US" dirty="0"/>
              <a:t>FRONT END :IN this project we are using html5, </a:t>
            </a:r>
            <a:r>
              <a:rPr lang="en-US" dirty="0" err="1"/>
              <a:t>css</a:t>
            </a:r>
            <a:r>
              <a:rPr lang="en-US" dirty="0"/>
              <a:t>, bootstrap and JSP Pages </a:t>
            </a:r>
          </a:p>
          <a:p>
            <a:r>
              <a:rPr lang="en-US" dirty="0"/>
              <a:t>BUSINESS LOGIC :java, servlet, </a:t>
            </a:r>
            <a:r>
              <a:rPr lang="en-US" dirty="0" err="1"/>
              <a:t>jsp</a:t>
            </a:r>
            <a:r>
              <a:rPr lang="en-US" dirty="0"/>
              <a:t>, </a:t>
            </a:r>
            <a:r>
              <a:rPr lang="en-US" dirty="0" err="1"/>
              <a:t>jstl</a:t>
            </a:r>
            <a:r>
              <a:rPr lang="en-US" dirty="0"/>
              <a:t> . we have also used session and cookies</a:t>
            </a:r>
          </a:p>
          <a:p>
            <a:r>
              <a:rPr lang="en-US" dirty="0"/>
              <a:t>BACKEND :</a:t>
            </a:r>
            <a:r>
              <a:rPr lang="en-US" dirty="0" err="1"/>
              <a:t>Mysql</a:t>
            </a:r>
            <a:r>
              <a:rPr lang="en-US" dirty="0"/>
              <a:t> for database</a:t>
            </a:r>
          </a:p>
          <a:p>
            <a:r>
              <a:rPr lang="en-US" dirty="0"/>
              <a:t>Testing : Junit is used.</a:t>
            </a:r>
          </a:p>
          <a:p>
            <a:endParaRPr lang="en-US" dirty="0"/>
          </a:p>
          <a:p>
            <a:endParaRPr lang="en-US" dirty="0"/>
          </a:p>
        </p:txBody>
      </p:sp>
    </p:spTree>
    <p:extLst>
      <p:ext uri="{BB962C8B-B14F-4D97-AF65-F5344CB8AC3E}">
        <p14:creationId xmlns:p14="http://schemas.microsoft.com/office/powerpoint/2010/main" val="78834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rPr>
              <a:t>Advantages </a:t>
            </a:r>
          </a:p>
        </p:txBody>
      </p:sp>
      <p:sp>
        <p:nvSpPr>
          <p:cNvPr id="3" name="Content Placeholder 2"/>
          <p:cNvSpPr>
            <a:spLocks noGrp="1"/>
          </p:cNvSpPr>
          <p:nvPr>
            <p:ph sz="quarter" idx="13"/>
          </p:nvPr>
        </p:nvSpPr>
        <p:spPr/>
        <p:txBody>
          <a:bodyPr/>
          <a:lstStyle/>
          <a:p>
            <a:r>
              <a:rPr lang="en-US" dirty="0"/>
              <a:t>It is very responsive.</a:t>
            </a:r>
          </a:p>
          <a:p>
            <a:r>
              <a:rPr lang="en-US" dirty="0" err="1"/>
              <a:t>EasY</a:t>
            </a:r>
            <a:r>
              <a:rPr lang="en-US" dirty="0"/>
              <a:t> TO USE AND EXPLORE</a:t>
            </a:r>
          </a:p>
          <a:p>
            <a:r>
              <a:rPr lang="en-US" dirty="0"/>
              <a:t>HAVE AFFORDABLE PRICES FOR HOTELS</a:t>
            </a:r>
          </a:p>
          <a:p>
            <a:r>
              <a:rPr lang="en-US" dirty="0"/>
              <a:t>GOOD TRIP PLANNER</a:t>
            </a:r>
          </a:p>
        </p:txBody>
      </p:sp>
    </p:spTree>
    <p:extLst>
      <p:ext uri="{BB962C8B-B14F-4D97-AF65-F5344CB8AC3E}">
        <p14:creationId xmlns:p14="http://schemas.microsoft.com/office/powerpoint/2010/main" val="340569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6D1A-A53A-4D53-BB1E-BD5FC1DD68A8}"/>
              </a:ext>
            </a:extLst>
          </p:cNvPr>
          <p:cNvSpPr>
            <a:spLocks noGrp="1"/>
          </p:cNvSpPr>
          <p:nvPr>
            <p:ph type="title"/>
          </p:nvPr>
        </p:nvSpPr>
        <p:spPr>
          <a:xfrm>
            <a:off x="913775" y="618517"/>
            <a:ext cx="10364451" cy="5172683"/>
          </a:xfrm>
        </p:spPr>
        <p:txBody>
          <a:bodyPr/>
          <a:lstStyle/>
          <a:p>
            <a:r>
              <a:rPr lang="en-US" dirty="0">
                <a:solidFill>
                  <a:schemeClr val="accent6">
                    <a:lumMod val="75000"/>
                  </a:schemeClr>
                </a:solidFill>
              </a:rPr>
              <a:t>Project SNAPSHOTS</a:t>
            </a:r>
            <a:endParaRPr lang="en-IN" dirty="0"/>
          </a:p>
        </p:txBody>
      </p:sp>
    </p:spTree>
    <p:extLst>
      <p:ext uri="{BB962C8B-B14F-4D97-AF65-F5344CB8AC3E}">
        <p14:creationId xmlns:p14="http://schemas.microsoft.com/office/powerpoint/2010/main" val="351295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177626"/>
          </a:xfrm>
        </p:spPr>
        <p:txBody>
          <a:bodyPr/>
          <a:lstStyle/>
          <a:p>
            <a:endParaRPr lang="en-US" dirty="0">
              <a:solidFill>
                <a:schemeClr val="accent6">
                  <a:lumMod val="75000"/>
                </a:schemeClr>
              </a:solidFill>
            </a:endParaRPr>
          </a:p>
        </p:txBody>
      </p:sp>
      <p:sp>
        <p:nvSpPr>
          <p:cNvPr id="3" name="Content Placeholder 2"/>
          <p:cNvSpPr>
            <a:spLocks noGrp="1"/>
          </p:cNvSpPr>
          <p:nvPr>
            <p:ph sz="quarter" idx="13"/>
          </p:nvPr>
        </p:nvSpPr>
        <p:spPr/>
        <p:txBody>
          <a:bodyPr/>
          <a:lstStyle/>
          <a:p>
            <a:pPr marL="0" indent="0">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4C0D1C65-9A4D-4A99-A4F5-1C71D8DD16B1}"/>
              </a:ext>
            </a:extLst>
          </p:cNvPr>
          <p:cNvPicPr>
            <a:picLocks noChangeAspect="1"/>
          </p:cNvPicPr>
          <p:nvPr/>
        </p:nvPicPr>
        <p:blipFill>
          <a:blip r:embed="rId2"/>
          <a:stretch>
            <a:fillRect/>
          </a:stretch>
        </p:blipFill>
        <p:spPr>
          <a:xfrm>
            <a:off x="0" y="-490330"/>
            <a:ext cx="12192000" cy="7346656"/>
          </a:xfrm>
          <a:prstGeom prst="rect">
            <a:avLst/>
          </a:prstGeom>
        </p:spPr>
      </p:pic>
    </p:spTree>
    <p:extLst>
      <p:ext uri="{BB962C8B-B14F-4D97-AF65-F5344CB8AC3E}">
        <p14:creationId xmlns:p14="http://schemas.microsoft.com/office/powerpoint/2010/main" val="45539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D156B3-B96B-4676-9FED-73B50C0467D0}"/>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415990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5CF685-8714-4B51-A4A1-D25BC3CFCDC6}"/>
              </a:ext>
            </a:extLst>
          </p:cNvPr>
          <p:cNvPicPr>
            <a:picLocks noChangeAspect="1"/>
          </p:cNvPicPr>
          <p:nvPr/>
        </p:nvPicPr>
        <p:blipFill>
          <a:blip r:embed="rId2"/>
          <a:stretch>
            <a:fillRect/>
          </a:stretch>
        </p:blipFill>
        <p:spPr>
          <a:xfrm>
            <a:off x="0" y="3347"/>
            <a:ext cx="12192000" cy="6854653"/>
          </a:xfrm>
          <a:prstGeom prst="rect">
            <a:avLst/>
          </a:prstGeom>
        </p:spPr>
      </p:pic>
    </p:spTree>
    <p:extLst>
      <p:ext uri="{BB962C8B-B14F-4D97-AF65-F5344CB8AC3E}">
        <p14:creationId xmlns:p14="http://schemas.microsoft.com/office/powerpoint/2010/main" val="364804977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
  <TotalTime>347</TotalTime>
  <Words>176</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Tw Cen MT</vt:lpstr>
      <vt:lpstr>Wingdings</vt:lpstr>
      <vt:lpstr>Droplet</vt:lpstr>
      <vt:lpstr>Project presentation on Maharashtra TOURISM</vt:lpstr>
      <vt:lpstr>Presentation flow</vt:lpstr>
      <vt:lpstr>introduction</vt:lpstr>
      <vt:lpstr>technology</vt:lpstr>
      <vt:lpstr>Advantages </vt:lpstr>
      <vt:lpstr>Project SNAPSHOTS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attendance &amp; detail</dc:title>
  <dc:creator>pratik</dc:creator>
  <cp:lastModifiedBy>bakhteyar khan</cp:lastModifiedBy>
  <cp:revision>37</cp:revision>
  <dcterms:created xsi:type="dcterms:W3CDTF">2014-10-05T06:42:13Z</dcterms:created>
  <dcterms:modified xsi:type="dcterms:W3CDTF">2019-03-05T10:30:15Z</dcterms:modified>
</cp:coreProperties>
</file>