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2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5181600" cy="2909661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735286"/>
            <a:ext cx="5181600" cy="14416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Md Bakhtiar Chowdhury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November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862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5201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7" y="383051"/>
            <a:ext cx="1033658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432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Md Bakhtiar Chowdhury</cp:lastModifiedBy>
  <cp:revision>65</cp:revision>
  <dcterms:created xsi:type="dcterms:W3CDTF">2020-10-28T18:29:43Z</dcterms:created>
  <dcterms:modified xsi:type="dcterms:W3CDTF">2022-11-01T10:20:39Z</dcterms:modified>
</cp:coreProperties>
</file>