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e0239878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e0239878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e0239878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e0239878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e0239878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e0239878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e0239878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e0239878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e0239878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e0239878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e0239878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e0239878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e0239878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e0239878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e0239878b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e0239878b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e0239878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e0239878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e0239878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e0239878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e0239878b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e0239878b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6500" y="16040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Медиа - Карта</a:t>
            </a:r>
            <a:endParaRPr sz="4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018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- “Первая Полоса”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13550" y="732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Исходя из визуализации наша команда </a:t>
            </a:r>
            <a:r>
              <a:rPr lang="ru"/>
              <a:t>сделала</a:t>
            </a:r>
            <a:r>
              <a:rPr lang="ru"/>
              <a:t> выводы для каждой из тематик, оставив пример с Криминалом, можно сделать вывод, что: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AutoNum type="arabicPeriod"/>
            </a:pPr>
            <a:r>
              <a:rPr lang="ru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Количество статей про Криминал значительно уменьшилось, это говорит о том, что правительство начало внедрять более жесткие меры </a:t>
            </a:r>
            <a:r>
              <a:rPr lang="ru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наказания</a:t>
            </a:r>
            <a:r>
              <a:rPr lang="ru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и заниматься сферой преступности более </a:t>
            </a:r>
            <a:r>
              <a:rPr lang="ru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усиленно</a:t>
            </a:r>
            <a:r>
              <a:rPr lang="ru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AutoNum type="arabicPeriod"/>
            </a:pPr>
            <a:r>
              <a:rPr lang="ru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Регионы, встречающиеся в статьях про Криминал чаще всего: Дагестан, Москва, Чечня, Ингушетия и </a:t>
            </a:r>
            <a:r>
              <a:rPr lang="ru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Петербург</a:t>
            </a:r>
            <a:r>
              <a:rPr lang="ru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Таким образом изучив все остальные тематики, наша команда изучила набор данных и сделала выводы для всех кластеров.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работы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279425" y="1195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Сделав выводы для всех тематик, изучив графики про регионы, мы составили карту России с маркерами, обозначающими проблемы регионов РФ:</a:t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425" y="2212200"/>
            <a:ext cx="6491802" cy="24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работы, </a:t>
            </a:r>
            <a:r>
              <a:rPr lang="ru"/>
              <a:t>подтверждение</a:t>
            </a:r>
            <a:r>
              <a:rPr lang="ru"/>
              <a:t> гипотезы и достижение цели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Наша гипотеза была </a:t>
            </a:r>
            <a:r>
              <a:rPr lang="ru"/>
              <a:t>подтверждена</a:t>
            </a:r>
            <a:r>
              <a:rPr lang="ru"/>
              <a:t>, наша команда доказала, что с помощью NLP и анализа текстов можно провести серьезную исследовательскую работу, </a:t>
            </a:r>
            <a:r>
              <a:rPr lang="ru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выяснить проблемы регионов и составит карту проблем регионов России, что облегчит анализ благосостояния того или иного региона. Так же можно смело сказать, при большем количестве времени и ресурсов, данный проект можно превратить в серьезный продукт, который будет полезен в </a:t>
            </a:r>
            <a:r>
              <a:rPr lang="ru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будущем</a:t>
            </a:r>
            <a:r>
              <a:rPr lang="ru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Исследования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48225" y="1960800"/>
            <a:ext cx="6657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Цель проекта построить карту России, несущую в себе информацию о проблемных местах различных регионов, для того </a:t>
            </a: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чтобы</a:t>
            </a: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привлечь внимание людей к этим изъянам;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Гипотеза - Наша команда с помощью NLP - анализа новостных статей сумеет выяснить проблемы регионов и сравнить их с реальной ситуацией.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81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Датасета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600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атасет представляет из себя Excel - лист состоящий из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60330 строк, 5 столбцов, то есть размерностью 60330 x 5.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Столбцы: Индексы, Тексты статей из источника Интерфакс за 10 лет (промежуток 2009 - 2019),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Теги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к статьям - суть статьи в нескольких словах, Дата выпуска статьи типа </a:t>
            </a: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datetime64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 Регион, который был освещен в статье.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Оценив набор данных, свои возможности и нашу цель мы решили, что для работы нам понадобятся столбцы: Текста Статей, так как именно этот столбец нужен для анализа текста, столбец Дат для составления временного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диапазона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Регионы для составления карты.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Графики описывающие столбцы Текста Статей и времени их публикации: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50" y="3086100"/>
            <a:ext cx="2695150" cy="18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075" y="3086100"/>
            <a:ext cx="2599819" cy="18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95959"/>
                </a:solidFill>
              </a:rPr>
              <a:t>Методы исследования.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056750" y="1541525"/>
            <a:ext cx="70305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lang="ru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В рамках препроцессинга наша команда </a:t>
            </a:r>
            <a:r>
              <a:rPr lang="ru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очистила</a:t>
            </a:r>
            <a:r>
              <a:rPr lang="ru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исходный набор данных от столбца Индексов (Unnamed: 0). Далее </a:t>
            </a:r>
            <a:r>
              <a:rPr lang="ru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очистка</a:t>
            </a:r>
            <a:r>
              <a:rPr lang="ru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набора данных пустых и нулевых значений путём удаления строк с пустыми значениями, было принято решение их удалить так как в наборе данных мы имели не числовые значения тем самым заполнение через средний результат не было возможно, а так же пустые значения занимали лишь несколько строк из 60000. </a:t>
            </a:r>
            <a:endParaRPr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ru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Для решения задачи был выбран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алгоритм LDA в библиотеке Gensim. После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экспериментов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 параметрами количества топиков (num_topics), более детальной чистки матрицы частоты встречаемости слов (для этого использовались написанные на Мастер - Классах функции: удаляющие стоп - слова, 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проверяющие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встречаемость слов и т.д) мы получили отличный, по мнению нашей команды, результат, удовлетворяющий поставленной задаче в отличии от алгоритмов K - means, LDA в Scikit - Learn. После получения кластеров мы получили качество модели -8.576493468853295 по метрики Перплексия.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Результаты.</a:t>
            </a:r>
            <a:endParaRPr b="0"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Интерпретация результатов моделирования.</a:t>
            </a:r>
            <a:endParaRPr b="0"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511800" y="1597875"/>
            <a:ext cx="78225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LDA библиотеки Gensim настроенная на выдачу 10 кластеров/тематик в выходных данных показала результат, изображенный на графике снизу: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50" y="2175150"/>
            <a:ext cx="5621301" cy="2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применения частотных методов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28175" y="1336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результате применения частотных методов, изученных на Мастер - Классах наша команда сумела подготовить данные для модели LDA, а так же получить Облако - Слов, отображающая все слова в статьях набора данных: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314" y="2212877"/>
            <a:ext cx="2691374" cy="27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Тематика обнаруженных кластеров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056750" y="1316350"/>
            <a:ext cx="70305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b="1"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Тематика "Дипломатия" </a:t>
            </a:r>
            <a:endParaRPr b="1" sz="11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88478"/>
              <a:buNone/>
            </a:pPr>
            <a:r>
              <a:rPr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данном кластере встретилось большое количество слов по типу Глава, Президент, Законы, Дума, поэтому тематика получило такое название. Этот кластер описывает полит. обстановку в регионах.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AutoNum type="arabicParenR"/>
            </a:pPr>
            <a:r>
              <a:rPr b="1"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Тематика "ЧП"</a:t>
            </a:r>
            <a:endParaRPr b="1" sz="11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88478"/>
              <a:buNone/>
            </a:pPr>
            <a:r>
              <a:rPr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данном кластере встретилось большое количество слов по типу ДТП, Полиция, Авария, поэтому тематика получило такое название. </a:t>
            </a:r>
            <a:r>
              <a:rPr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Этот кластер описывает ситуацию с ЧП в регионах.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AutoNum type="arabicParenR"/>
            </a:pPr>
            <a:r>
              <a:rPr b="1"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Тематика "Коррупция"</a:t>
            </a:r>
            <a:endParaRPr b="1" sz="11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88478"/>
              <a:buNone/>
            </a:pPr>
            <a:r>
              <a:rPr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данном кластере встретилось большое количество слов по типу Суд, УК, Взятка,поэтому тематика получило такое название. </a:t>
            </a:r>
            <a:r>
              <a:rPr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Этот кластер описывает ситуацию с темой Коррупции в регионах.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AutoNum type="arabicParenR"/>
            </a:pPr>
            <a:r>
              <a:rPr b="1"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Смешанная тематика "Роспотребнадзор"</a:t>
            </a:r>
            <a:endParaRPr b="1" sz="11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88478"/>
              <a:buNone/>
            </a:pPr>
            <a:r>
              <a:rPr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данном кластере встретилось большое количество слов по типу Отравление, Роспотребнадзор, Рынок, поэтому тематика получило такое название. Этот кластер описывает обстановку с качеством продукции магазинов в регионах.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9717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AutoNum type="arabicParenR"/>
            </a:pPr>
            <a:r>
              <a:rPr b="1"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Тематика "Криминал"</a:t>
            </a:r>
            <a:endParaRPr b="1" sz="11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данном кластере встретилось большое количество слов по типу Убийство, Правоохранительные органы, бандиты поэтому тематика получило такое название. Этот кластер описывает обстановку с Криминальной частью в регионах.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91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Тематика обнаруженных кластеров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056750" y="1316350"/>
            <a:ext cx="70305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6)</a:t>
            </a:r>
            <a:r>
              <a:rPr b="1" lang="ru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Тематика "Санитария - Заболевания"</a:t>
            </a:r>
            <a:endParaRPr b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данном кластере встретилось большое количество слов по типу Заболевания, Эпидемия, Санитария поэтому тематика получило такое название. </a:t>
            </a:r>
            <a:r>
              <a:rPr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Этот кластер описывает эпид. обстановку в регионах.</a:t>
            </a:r>
            <a:endParaRPr b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7) Тематику 7 кластера, к сожалению определить не удалось. По нашему мнению такое произошло из - за большого количества статей, которые включали в себя несколько тематик и ключевых слов одновременно, что и повлияло на смешанный вид кластера.</a:t>
            </a:r>
            <a:endParaRPr b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8) Тематика "Катастрофы"</a:t>
            </a:r>
            <a:endParaRPr b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данном кластере встретилось большое количество слов по типу Авиакатастрофа, Самолеты, Возгорания, поэтому тематика получило такое название. </a:t>
            </a:r>
            <a:r>
              <a:rPr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Этот кластер описывает статьи про катастрофы в регионах.</a:t>
            </a:r>
            <a:endParaRPr b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9) Тематика "Минобороны"</a:t>
            </a:r>
            <a:endParaRPr b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данном кластере встретилось большое количество слов по типу Войска, Минобороны, поэтому тематика получило такое название. Эта тематика описывает статьи про модернизацию армии и войска в целом.</a:t>
            </a:r>
            <a:endParaRPr b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10) Тематика "Митинги - Акции"</a:t>
            </a:r>
            <a:endParaRPr b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данном кластере встретилось большое количество слов по типу Акция, несанкционированный митинг, Оппозиция, поэтому тематика получило такое название. </a:t>
            </a:r>
            <a:r>
              <a:rPr lang="ru" sz="1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Этот кластер описывает гражданскую стабильность в регионах.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91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тематик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219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каждой из тематик была составлена часть визуализаций.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 примеру, тематика “Криминал”: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00" y="2462075"/>
            <a:ext cx="3277500" cy="20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/>
        </p:nvSpPr>
        <p:spPr>
          <a:xfrm>
            <a:off x="199875" y="1938875"/>
            <a:ext cx="450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Nunito"/>
                <a:ea typeface="Nunito"/>
                <a:cs typeface="Nunito"/>
                <a:sym typeface="Nunito"/>
              </a:rPr>
              <a:t>Рост кол - ва статей про криминал во временном промежутке с 2011 - 2019: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100" y="2871601"/>
            <a:ext cx="3238663" cy="20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/>
        </p:nvSpPr>
        <p:spPr>
          <a:xfrm>
            <a:off x="3700400" y="2263950"/>
            <a:ext cx="49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Регионы, которые встречались чаще всего в статьях про Криминал и Преступность: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