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8041a24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8041a24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836c2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836c2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92175f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92175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b6d5f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b6d5f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2bf24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2bf24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2bf24b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2bf24b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2bf24b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2bf24b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2bf24b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2bf24b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2bf24b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2bf24b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2bf24b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f2bf24b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e8041a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e8041a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f2bf24b9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f2bf24b9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f2bf24b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f2bf24b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2bf24b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2bf24b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356f0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f356f0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356f0e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356f0e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8041a2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8041a2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8041a2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8041a2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8041a24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8041a24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8041a24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8041a24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8041a24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8041a24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8041a24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8041a24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8041a24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8041a24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Computer Graphics Summer ‘19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Bakir Bascelic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Saint Anselm College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245022" y="4663225"/>
            <a:ext cx="177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361109" y="4663225"/>
            <a:ext cx="1659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25" y="598275"/>
            <a:ext cx="5715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7604938" y="4663225"/>
            <a:ext cx="141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7570112" y="4663225"/>
            <a:ext cx="1451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Bascelic 13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218125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7616552" y="4663225"/>
            <a:ext cx="140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E5C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7639776" y="4663225"/>
            <a:ext cx="1381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050" y="18057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AD1D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7488853" y="4663225"/>
            <a:ext cx="1532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25" y="627700"/>
            <a:ext cx="3888101" cy="388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27700"/>
            <a:ext cx="3951825" cy="388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7686214" y="4663225"/>
            <a:ext cx="133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19250"/>
            <a:ext cx="2857500" cy="1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7581725" y="4663225"/>
            <a:ext cx="1439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87099">
            <a:off x="4812941" y="618642"/>
            <a:ext cx="3100743" cy="310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7639777" y="4663225"/>
            <a:ext cx="1381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6436">
            <a:off x="2938975" y="895338"/>
            <a:ext cx="3359550" cy="33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7639775" y="4663225"/>
            <a:ext cx="1381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00" y="610300"/>
            <a:ext cx="3922900" cy="3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Images done in Processing programming language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732664" y="4663225"/>
            <a:ext cx="1288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B9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7604951" y="4663225"/>
            <a:ext cx="1416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8240">
            <a:off x="2512800" y="1427925"/>
            <a:ext cx="5719125" cy="22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7744265" y="4663225"/>
            <a:ext cx="127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41316">
            <a:off x="795175" y="2289175"/>
            <a:ext cx="4127725" cy="16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7721039" y="4663225"/>
            <a:ext cx="130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41565">
            <a:off x="3693625" y="1742338"/>
            <a:ext cx="4147075" cy="16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7744265" y="4663225"/>
            <a:ext cx="127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1925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6A5A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7488850" y="4663225"/>
            <a:ext cx="153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1925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648" y="786623"/>
            <a:ext cx="3570250" cy="35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7628163" y="4663225"/>
            <a:ext cx="139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766000" y="48764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5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825" y="969100"/>
            <a:ext cx="2653400" cy="26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850227" y="4663225"/>
            <a:ext cx="2170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25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7116131" y="4663225"/>
            <a:ext cx="190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314674" y="4663225"/>
            <a:ext cx="170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674614" y="4663225"/>
            <a:ext cx="134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714375"/>
            <a:ext cx="5715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0E0E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7233382" y="4663225"/>
            <a:ext cx="178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1925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412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116131" y="4663225"/>
            <a:ext cx="190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Bakir Bascelic </a:t>
            </a:r>
            <a:fld id="{00000000-1234-1234-1234-123412341234}" type="slidenum"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666750"/>
            <a:ext cx="190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