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8041a24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8041a24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8041a24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8041a24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836c2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836c2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92175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92175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b6d5f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b6d5f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8041a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8041a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8041a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8041a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8041a2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8041a2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8041a24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8041a2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8041a2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8041a2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8041a24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8041a2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8041a2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8041a2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8041a24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8041a24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Graphics Summer ‘19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Bakir Bascelic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Saint Anselm College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245022" y="4663225"/>
            <a:ext cx="177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7070830" y="4663225"/>
            <a:ext cx="195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361109" y="4663225"/>
            <a:ext cx="1659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14375"/>
            <a:ext cx="5715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7604938" y="4663225"/>
            <a:ext cx="141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7570112" y="4663225"/>
            <a:ext cx="145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Bascelic 13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18125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7616552" y="4663225"/>
            <a:ext cx="140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done in Processing programming language 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732664" y="4663225"/>
            <a:ext cx="12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367300"/>
            <a:ext cx="4295925" cy="42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628163" y="4663225"/>
            <a:ext cx="139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766000" y="48764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75" y="1017725"/>
            <a:ext cx="3692950" cy="36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850227" y="4663225"/>
            <a:ext cx="2170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116131" y="4663225"/>
            <a:ext cx="190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314674" y="4663225"/>
            <a:ext cx="170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674614" y="4663225"/>
            <a:ext cx="134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14375"/>
            <a:ext cx="5715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233382" y="4663225"/>
            <a:ext cx="178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192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116131" y="4663225"/>
            <a:ext cx="190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666750"/>
            <a:ext cx="190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