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7IRUlhWokeqeqkwl+KWfPPZI/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F70D36-47E4-46E9-8150-763C15E7C643}">
  <a:tblStyle styleId="{DEF70D36-47E4-46E9-8150-763C15E7C64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099776" y="1383447"/>
            <a:ext cx="53467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Workflow Diagram</a:t>
            </a:r>
            <a:endParaRPr/>
          </a:p>
        </p:txBody>
      </p:sp>
      <p:cxnSp>
        <p:nvCxnSpPr>
          <p:cNvPr id="85" name="Google Shape;85;p1"/>
          <p:cNvCxnSpPr/>
          <p:nvPr/>
        </p:nvCxnSpPr>
        <p:spPr>
          <a:xfrm>
            <a:off x="2289948" y="1984934"/>
            <a:ext cx="9186863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6" name="Google Shape;86;p1"/>
          <p:cNvGraphicFramePr/>
          <p:nvPr/>
        </p:nvGraphicFramePr>
        <p:xfrm>
          <a:off x="5947719" y="2067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{DEF70D36-47E4-46E9-8150-763C15E7C643}</a:tableStyleId>
              </a:tblPr>
              <a:tblGrid>
                <a:gridCol w="54987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Tuition fee (</a:t>
                      </a:r>
                      <a:r>
                        <a:rPr lang="en-US" sz="2000" u="none" cap="none" strike="noStrike"/>
                        <a:t>Оплаты учебы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800" marB="4580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" name="Google Shape;87;p1"/>
          <p:cNvGraphicFramePr/>
          <p:nvPr/>
        </p:nvGraphicFramePr>
        <p:xfrm>
          <a:off x="7562593" y="4131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{DEF70D36-47E4-46E9-8150-763C15E7C643}</a:tableStyleId>
              </a:tblPr>
              <a:tblGrid>
                <a:gridCol w="3787775"/>
              </a:tblGrid>
              <a:tr h="2381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Managed by: Bakir Maksumov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1433298" y="1002142"/>
            <a:ext cx="9439275" cy="50514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2155611" y="2145142"/>
            <a:ext cx="1203325" cy="661987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2155611" y="1303767"/>
            <a:ext cx="1203325" cy="541337"/>
          </a:xfrm>
          <a:prstGeom prst="roundRect">
            <a:avLst>
              <a:gd fmla="val 50000" name="adj"/>
            </a:avLst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155611" y="3146854"/>
            <a:ext cx="1082675" cy="722313"/>
          </a:xfrm>
          <a:prstGeom prst="flowChartMultidocumen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974636" y="4080304"/>
            <a:ext cx="1503362" cy="842963"/>
          </a:xfrm>
          <a:prstGeom prst="diamond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2"/>
          <p:cNvCxnSpPr/>
          <p:nvPr/>
        </p:nvCxnSpPr>
        <p:spPr>
          <a:xfrm>
            <a:off x="2155611" y="5307442"/>
            <a:ext cx="11414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2"/>
          <p:cNvSpPr txBox="1"/>
          <p:nvPr/>
        </p:nvSpPr>
        <p:spPr>
          <a:xfrm>
            <a:off x="3898686" y="1429179"/>
            <a:ext cx="1738312" cy="29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 starting/ending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3898686" y="2340404"/>
            <a:ext cx="781050" cy="29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3898686" y="3372279"/>
            <a:ext cx="938212" cy="29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3898686" y="4366054"/>
            <a:ext cx="928687" cy="29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Branching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3898686" y="5162979"/>
            <a:ext cx="1982787" cy="687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flow 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(Indicating major entity level over the arrow)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1372973" y="641779"/>
            <a:ext cx="12202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Convention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6483136" y="2137204"/>
            <a:ext cx="1203325" cy="661988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8107148" y="2395967"/>
            <a:ext cx="13525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 process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6484723" y="3146854"/>
            <a:ext cx="1082675" cy="722313"/>
          </a:xfrm>
          <a:prstGeom prst="flowChartMultidocumen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8107148" y="3381804"/>
            <a:ext cx="1500188" cy="29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 document</a:t>
            </a:r>
            <a:endParaRPr/>
          </a:p>
        </p:txBody>
      </p:sp>
      <p:cxnSp>
        <p:nvCxnSpPr>
          <p:cNvPr id="108" name="Google Shape;108;p2"/>
          <p:cNvCxnSpPr/>
          <p:nvPr/>
        </p:nvCxnSpPr>
        <p:spPr>
          <a:xfrm>
            <a:off x="6903823" y="4551792"/>
            <a:ext cx="0" cy="10826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9" name="Google Shape;109;p2"/>
          <p:cNvGrpSpPr/>
          <p:nvPr/>
        </p:nvGrpSpPr>
        <p:grpSpPr>
          <a:xfrm>
            <a:off x="6364073" y="4948667"/>
            <a:ext cx="1260475" cy="361950"/>
            <a:chOff x="3272" y="3319"/>
            <a:chExt cx="794" cy="228"/>
          </a:xfrm>
        </p:grpSpPr>
        <p:cxnSp>
          <p:nvCxnSpPr>
            <p:cNvPr id="110" name="Google Shape;110;p2"/>
            <p:cNvCxnSpPr/>
            <p:nvPr/>
          </p:nvCxnSpPr>
          <p:spPr>
            <a:xfrm>
              <a:off x="3688" y="3410"/>
              <a:ext cx="37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1" name="Google Shape;111;p2"/>
            <p:cNvSpPr/>
            <p:nvPr/>
          </p:nvSpPr>
          <p:spPr>
            <a:xfrm>
              <a:off x="3537" y="3319"/>
              <a:ext cx="151" cy="228"/>
            </a:xfrm>
            <a:custGeom>
              <a:rect b="b" l="l" r="r" t="t"/>
              <a:pathLst>
                <a:path extrusionOk="0" h="21600" w="21600">
                  <a:moveTo>
                    <a:pt x="183" y="8819"/>
                  </a:moveTo>
                  <a:cubicBezTo>
                    <a:pt x="1136" y="3707"/>
                    <a:pt x="5598" y="0"/>
                    <a:pt x="10800" y="0"/>
                  </a:cubicBezTo>
                  <a:cubicBezTo>
                    <a:pt x="16001" y="0"/>
                    <a:pt x="20463" y="3707"/>
                    <a:pt x="21416" y="8819"/>
                  </a:cubicBezTo>
                  <a:cubicBezTo>
                    <a:pt x="20463" y="3707"/>
                    <a:pt x="16001" y="0"/>
                    <a:pt x="10799" y="0"/>
                  </a:cubicBezTo>
                  <a:cubicBezTo>
                    <a:pt x="5598" y="0"/>
                    <a:pt x="1136" y="3707"/>
                    <a:pt x="183" y="8819"/>
                  </a:cubicBezTo>
                  <a:close/>
                </a:path>
              </a:pathLst>
            </a:custGeom>
            <a:solidFill>
              <a:srgbClr val="EAEAEA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" name="Google Shape;112;p2"/>
            <p:cNvCxnSpPr/>
            <p:nvPr/>
          </p:nvCxnSpPr>
          <p:spPr>
            <a:xfrm>
              <a:off x="3272" y="3410"/>
              <a:ext cx="26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3" name="Google Shape;113;p2"/>
          <p:cNvSpPr txBox="1"/>
          <p:nvPr/>
        </p:nvSpPr>
        <p:spPr>
          <a:xfrm>
            <a:off x="8107148" y="4791504"/>
            <a:ext cx="1982788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flow crossing</a:t>
            </a:r>
            <a:endParaRPr b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(Indicating separately to prevent confusion in flow directions)</a:t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6483136" y="1183117"/>
            <a:ext cx="1262062" cy="541337"/>
          </a:xfrm>
          <a:prstGeom prst="can">
            <a:avLst>
              <a:gd fmla="val 25000" name="adj"/>
            </a:avLst>
          </a:prstGeom>
          <a:solidFill>
            <a:srgbClr val="EAEA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8107148" y="1422829"/>
            <a:ext cx="892175" cy="29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1214224" y="-49427"/>
            <a:ext cx="3862387" cy="63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Workflow Diagram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Generate Invoice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3"/>
          <p:cNvGrpSpPr/>
          <p:nvPr/>
        </p:nvGrpSpPr>
        <p:grpSpPr>
          <a:xfrm>
            <a:off x="1172991" y="574054"/>
            <a:ext cx="9620250" cy="6192838"/>
            <a:chOff x="138" y="556"/>
            <a:chExt cx="5974" cy="3536"/>
          </a:xfrm>
        </p:grpSpPr>
        <p:cxnSp>
          <p:nvCxnSpPr>
            <p:cNvPr id="122" name="Google Shape;122;p3"/>
            <p:cNvCxnSpPr/>
            <p:nvPr/>
          </p:nvCxnSpPr>
          <p:spPr>
            <a:xfrm>
              <a:off x="2588" y="835"/>
              <a:ext cx="0" cy="318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6112" y="866"/>
              <a:ext cx="0" cy="318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24" name="Google Shape;124;p3"/>
            <p:cNvSpPr/>
            <p:nvPr/>
          </p:nvSpPr>
          <p:spPr>
            <a:xfrm>
              <a:off x="161" y="569"/>
              <a:ext cx="5937" cy="3523"/>
            </a:xfrm>
            <a:prstGeom prst="rect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04" y="835"/>
              <a:ext cx="265" cy="561"/>
            </a:xfrm>
            <a:prstGeom prst="roundRect">
              <a:avLst>
                <a:gd fmla="val 11259" name="adj"/>
              </a:avLst>
            </a:prstGeom>
            <a:solidFill>
              <a:srgbClr val="EAEAEA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04" y="2226"/>
              <a:ext cx="275" cy="975"/>
            </a:xfrm>
            <a:prstGeom prst="roundRect">
              <a:avLst>
                <a:gd fmla="val 11259" name="adj"/>
              </a:avLst>
            </a:prstGeom>
            <a:solidFill>
              <a:srgbClr val="EAEAEA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38" y="686"/>
              <a:ext cx="499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Organization/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role player</a:t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" y="556"/>
              <a:ext cx="441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Upper level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work</a:t>
              </a:r>
              <a:endParaRPr/>
            </a:p>
          </p:txBody>
        </p:sp>
        <p:cxnSp>
          <p:nvCxnSpPr>
            <p:cNvPr id="129" name="Google Shape;129;p3"/>
            <p:cNvCxnSpPr/>
            <p:nvPr/>
          </p:nvCxnSpPr>
          <p:spPr>
            <a:xfrm>
              <a:off x="233" y="610"/>
              <a:ext cx="291" cy="20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0" name="Google Shape;130;p3"/>
            <p:cNvSpPr/>
            <p:nvPr/>
          </p:nvSpPr>
          <p:spPr>
            <a:xfrm>
              <a:off x="616" y="585"/>
              <a:ext cx="950" cy="201"/>
            </a:xfrm>
            <a:prstGeom prst="roundRect">
              <a:avLst>
                <a:gd fmla="val 6579" name="adj"/>
              </a:avLst>
            </a:prstGeom>
            <a:solidFill>
              <a:srgbClr val="EAEAEA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</a:t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33" y="585"/>
              <a:ext cx="835" cy="186"/>
            </a:xfrm>
            <a:prstGeom prst="roundRect">
              <a:avLst>
                <a:gd fmla="val 6579" name="adj"/>
              </a:avLst>
            </a:prstGeom>
            <a:solidFill>
              <a:srgbClr val="EAEAEA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Review</a:t>
              </a:r>
              <a:endParaRPr/>
            </a:p>
          </p:txBody>
        </p:sp>
      </p:grpSp>
      <p:sp>
        <p:nvSpPr>
          <p:cNvPr id="132" name="Google Shape;132;p3"/>
          <p:cNvSpPr/>
          <p:nvPr/>
        </p:nvSpPr>
        <p:spPr>
          <a:xfrm>
            <a:off x="2092946" y="1255306"/>
            <a:ext cx="1306512" cy="373062"/>
          </a:xfrm>
          <a:prstGeom prst="roundRect">
            <a:avLst>
              <a:gd fmla="val 50000" name="adj"/>
            </a:avLst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2127871" y="1311446"/>
            <a:ext cx="1271587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Create workflow</a:t>
            </a:r>
            <a:endParaRPr b="1"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5320924" y="1280508"/>
            <a:ext cx="1198563" cy="481687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5197140" y="618696"/>
            <a:ext cx="1531287" cy="347663"/>
          </a:xfrm>
          <a:prstGeom prst="roundRect">
            <a:avLst>
              <a:gd fmla="val 6579" name="adj"/>
            </a:avLst>
          </a:prstGeom>
          <a:solidFill>
            <a:srgbClr val="EAEA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</a:t>
            </a: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8213124" y="633821"/>
            <a:ext cx="2484824" cy="316777"/>
          </a:xfrm>
          <a:prstGeom prst="roundRect">
            <a:avLst>
              <a:gd fmla="val 6579" name="adj"/>
            </a:avLst>
          </a:prstGeom>
          <a:solidFill>
            <a:srgbClr val="EAEA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 rot="-5400000">
            <a:off x="1026104" y="1393999"/>
            <a:ext cx="892175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Requester</a:t>
            </a:r>
            <a:endParaRPr/>
          </a:p>
        </p:txBody>
      </p:sp>
      <p:sp>
        <p:nvSpPr>
          <p:cNvPr id="138" name="Google Shape;138;p3"/>
          <p:cNvSpPr/>
          <p:nvPr/>
        </p:nvSpPr>
        <p:spPr>
          <a:xfrm rot="-5400000">
            <a:off x="1089108" y="4574245"/>
            <a:ext cx="82266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3"/>
          <p:cNvCxnSpPr/>
          <p:nvPr/>
        </p:nvCxnSpPr>
        <p:spPr>
          <a:xfrm>
            <a:off x="3536315" y="1542429"/>
            <a:ext cx="22478" cy="4995863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3"/>
          <p:cNvCxnSpPr/>
          <p:nvPr/>
        </p:nvCxnSpPr>
        <p:spPr>
          <a:xfrm>
            <a:off x="1900023" y="1542429"/>
            <a:ext cx="0" cy="5051425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3"/>
          <p:cNvCxnSpPr/>
          <p:nvPr/>
        </p:nvCxnSpPr>
        <p:spPr>
          <a:xfrm flipH="1">
            <a:off x="6800551" y="1116979"/>
            <a:ext cx="624" cy="5421314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2" name="Google Shape;142;p3"/>
          <p:cNvSpPr/>
          <p:nvPr/>
        </p:nvSpPr>
        <p:spPr>
          <a:xfrm>
            <a:off x="5223087" y="1305908"/>
            <a:ext cx="136048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application</a:t>
            </a:r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6898194" y="4310826"/>
            <a:ext cx="1200150" cy="3683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3"/>
          <p:cNvCxnSpPr/>
          <p:nvPr/>
        </p:nvCxnSpPr>
        <p:spPr>
          <a:xfrm rot="10800000">
            <a:off x="1937061" y="3468063"/>
            <a:ext cx="8477250" cy="34925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3"/>
          <p:cNvCxnSpPr>
            <a:stCxn id="143" idx="2"/>
            <a:endCxn id="146" idx="1"/>
          </p:cNvCxnSpPr>
          <p:nvPr/>
        </p:nvCxnSpPr>
        <p:spPr>
          <a:xfrm rot="-5400000">
            <a:off x="7101819" y="2815076"/>
            <a:ext cx="2260500" cy="1467600"/>
          </a:xfrm>
          <a:prstGeom prst="bentConnector4">
            <a:avLst>
              <a:gd fmla="val -10113" name="adj1"/>
              <a:gd fmla="val 70441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3"/>
          <p:cNvSpPr/>
          <p:nvPr/>
        </p:nvSpPr>
        <p:spPr>
          <a:xfrm>
            <a:off x="5324293" y="2236229"/>
            <a:ext cx="1195387" cy="366712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5320924" y="2209369"/>
            <a:ext cx="11970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Retrieve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information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3"/>
          <p:cNvCxnSpPr>
            <a:stCxn id="134" idx="2"/>
            <a:endCxn id="147" idx="0"/>
          </p:cNvCxnSpPr>
          <p:nvPr/>
        </p:nvCxnSpPr>
        <p:spPr>
          <a:xfrm>
            <a:off x="5920205" y="1762195"/>
            <a:ext cx="1800" cy="474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3"/>
          <p:cNvCxnSpPr>
            <a:stCxn id="151" idx="2"/>
            <a:endCxn id="143" idx="1"/>
          </p:cNvCxnSpPr>
          <p:nvPr/>
        </p:nvCxnSpPr>
        <p:spPr>
          <a:xfrm flipH="1" rot="-5400000">
            <a:off x="5802307" y="3399114"/>
            <a:ext cx="1212900" cy="9786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3"/>
          <p:cNvSpPr/>
          <p:nvPr/>
        </p:nvSpPr>
        <p:spPr>
          <a:xfrm>
            <a:off x="1260261" y="5272216"/>
            <a:ext cx="477837" cy="1334338"/>
          </a:xfrm>
          <a:prstGeom prst="roundRect">
            <a:avLst>
              <a:gd fmla="val 11259" name="adj"/>
            </a:avLst>
          </a:prstGeom>
          <a:solidFill>
            <a:srgbClr val="EAEA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"/>
          <p:cNvCxnSpPr/>
          <p:nvPr/>
        </p:nvCxnSpPr>
        <p:spPr>
          <a:xfrm rot="10800000">
            <a:off x="1877797" y="5195694"/>
            <a:ext cx="8477250" cy="34925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3"/>
          <p:cNvCxnSpPr/>
          <p:nvPr/>
        </p:nvCxnSpPr>
        <p:spPr>
          <a:xfrm rot="10800000">
            <a:off x="1900022" y="2048842"/>
            <a:ext cx="8477250" cy="34925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5" name="Google Shape;155;p3"/>
          <p:cNvSpPr/>
          <p:nvPr/>
        </p:nvSpPr>
        <p:spPr>
          <a:xfrm>
            <a:off x="1276136" y="2083767"/>
            <a:ext cx="439737" cy="1376125"/>
          </a:xfrm>
          <a:prstGeom prst="roundRect">
            <a:avLst>
              <a:gd fmla="val 11259" name="adj"/>
            </a:avLst>
          </a:prstGeom>
          <a:solidFill>
            <a:srgbClr val="EAEA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"/>
          <p:cNvSpPr/>
          <p:nvPr/>
        </p:nvSpPr>
        <p:spPr>
          <a:xfrm rot="-5400000">
            <a:off x="1159286" y="2602147"/>
            <a:ext cx="611187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/>
          </a:p>
        </p:txBody>
      </p:sp>
      <p:sp>
        <p:nvSpPr>
          <p:cNvPr id="157" name="Google Shape;157;p3"/>
          <p:cNvSpPr/>
          <p:nvPr/>
        </p:nvSpPr>
        <p:spPr>
          <a:xfrm>
            <a:off x="2007973" y="1596796"/>
            <a:ext cx="136048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3620728" y="621341"/>
            <a:ext cx="1459101" cy="352025"/>
          </a:xfrm>
          <a:prstGeom prst="roundRect">
            <a:avLst>
              <a:gd fmla="val 6579" name="adj"/>
            </a:avLst>
          </a:prstGeom>
          <a:solidFill>
            <a:srgbClr val="EAEA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3732087" y="1273167"/>
            <a:ext cx="1198563" cy="481687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3667253" y="1383205"/>
            <a:ext cx="136048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Student ID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6837255" y="4283666"/>
            <a:ext cx="12588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 application</a:t>
            </a:r>
            <a:endParaRPr/>
          </a:p>
        </p:txBody>
      </p:sp>
      <p:sp>
        <p:nvSpPr>
          <p:cNvPr id="151" name="Google Shape;151;p3"/>
          <p:cNvSpPr/>
          <p:nvPr/>
        </p:nvSpPr>
        <p:spPr>
          <a:xfrm>
            <a:off x="5320924" y="2915252"/>
            <a:ext cx="1197067" cy="366712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5318125" y="2875654"/>
            <a:ext cx="11970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Generate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Invoice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3"/>
          <p:cNvCxnSpPr>
            <a:stCxn id="132" idx="2"/>
            <a:endCxn id="159" idx="1"/>
          </p:cNvCxnSpPr>
          <p:nvPr/>
        </p:nvCxnSpPr>
        <p:spPr>
          <a:xfrm rot="-5400000">
            <a:off x="3181952" y="1078318"/>
            <a:ext cx="114300" cy="985800"/>
          </a:xfrm>
          <a:prstGeom prst="bentConnector4">
            <a:avLst>
              <a:gd fmla="val -200000" name="adj1"/>
              <a:gd fmla="val 83137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3"/>
          <p:cNvCxnSpPr>
            <a:endCxn id="134" idx="1"/>
          </p:cNvCxnSpPr>
          <p:nvPr/>
        </p:nvCxnSpPr>
        <p:spPr>
          <a:xfrm>
            <a:off x="4923424" y="1507852"/>
            <a:ext cx="397500" cy="1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3"/>
          <p:cNvCxnSpPr/>
          <p:nvPr/>
        </p:nvCxnSpPr>
        <p:spPr>
          <a:xfrm>
            <a:off x="5915766" y="2622598"/>
            <a:ext cx="892" cy="30145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3"/>
          <p:cNvSpPr/>
          <p:nvPr/>
        </p:nvSpPr>
        <p:spPr>
          <a:xfrm>
            <a:off x="8965792" y="2249554"/>
            <a:ext cx="979487" cy="338138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Download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Invoice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6" name="Google Shape;166;p3"/>
          <p:cNvCxnSpPr/>
          <p:nvPr/>
        </p:nvCxnSpPr>
        <p:spPr>
          <a:xfrm flipH="1">
            <a:off x="8195363" y="1145000"/>
            <a:ext cx="11272" cy="5388119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7" name="Google Shape;167;p3"/>
          <p:cNvSpPr/>
          <p:nvPr/>
        </p:nvSpPr>
        <p:spPr>
          <a:xfrm>
            <a:off x="8927691" y="2956948"/>
            <a:ext cx="1055687" cy="373063"/>
          </a:xfrm>
          <a:prstGeom prst="roundRect">
            <a:avLst>
              <a:gd fmla="val 50000" name="adj"/>
            </a:avLst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9154069" y="3020447"/>
            <a:ext cx="63511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Finish</a:t>
            </a:r>
            <a:endParaRPr b="1"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9" name="Google Shape;169;p3"/>
          <p:cNvCxnSpPr>
            <a:endCxn id="167" idx="0"/>
          </p:cNvCxnSpPr>
          <p:nvPr/>
        </p:nvCxnSpPr>
        <p:spPr>
          <a:xfrm>
            <a:off x="9454334" y="2593348"/>
            <a:ext cx="1200" cy="363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3"/>
          <p:cNvCxnSpPr>
            <a:stCxn id="143" idx="3"/>
            <a:endCxn id="167" idx="1"/>
          </p:cNvCxnSpPr>
          <p:nvPr/>
        </p:nvCxnSpPr>
        <p:spPr>
          <a:xfrm flipH="1" rot="10800000">
            <a:off x="8098344" y="3143476"/>
            <a:ext cx="829200" cy="1351500"/>
          </a:xfrm>
          <a:prstGeom prst="bentConnector3">
            <a:avLst>
              <a:gd fmla="val 50009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/>
          <p:nvPr/>
        </p:nvSpPr>
        <p:spPr>
          <a:xfrm>
            <a:off x="1288365" y="-32951"/>
            <a:ext cx="3862387" cy="63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Workflow Diagram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Cancel invoice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4"/>
          <p:cNvGrpSpPr/>
          <p:nvPr/>
        </p:nvGrpSpPr>
        <p:grpSpPr>
          <a:xfrm>
            <a:off x="1247132" y="590530"/>
            <a:ext cx="9620250" cy="6192838"/>
            <a:chOff x="138" y="556"/>
            <a:chExt cx="5974" cy="3536"/>
          </a:xfrm>
        </p:grpSpPr>
        <p:cxnSp>
          <p:nvCxnSpPr>
            <p:cNvPr id="177" name="Google Shape;177;p4"/>
            <p:cNvCxnSpPr/>
            <p:nvPr/>
          </p:nvCxnSpPr>
          <p:spPr>
            <a:xfrm>
              <a:off x="2588" y="835"/>
              <a:ext cx="0" cy="318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4"/>
            <p:cNvCxnSpPr/>
            <p:nvPr/>
          </p:nvCxnSpPr>
          <p:spPr>
            <a:xfrm>
              <a:off x="6112" y="866"/>
              <a:ext cx="0" cy="318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79" name="Google Shape;179;p4"/>
            <p:cNvSpPr/>
            <p:nvPr/>
          </p:nvSpPr>
          <p:spPr>
            <a:xfrm>
              <a:off x="161" y="569"/>
              <a:ext cx="5937" cy="3523"/>
            </a:xfrm>
            <a:prstGeom prst="rect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204" y="835"/>
              <a:ext cx="265" cy="561"/>
            </a:xfrm>
            <a:prstGeom prst="roundRect">
              <a:avLst>
                <a:gd fmla="val 11259" name="adj"/>
              </a:avLst>
            </a:prstGeom>
            <a:solidFill>
              <a:srgbClr val="EAEAEA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204" y="2660"/>
              <a:ext cx="275" cy="606"/>
            </a:xfrm>
            <a:prstGeom prst="roundRect">
              <a:avLst>
                <a:gd fmla="val 11259" name="adj"/>
              </a:avLst>
            </a:prstGeom>
            <a:solidFill>
              <a:srgbClr val="EAEAEA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138" y="686"/>
              <a:ext cx="499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Organization/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role player</a:t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279" y="556"/>
              <a:ext cx="441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Upper level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work</a:t>
              </a:r>
              <a:endParaRPr/>
            </a:p>
          </p:txBody>
        </p:sp>
        <p:cxnSp>
          <p:nvCxnSpPr>
            <p:cNvPr id="184" name="Google Shape;184;p4"/>
            <p:cNvCxnSpPr/>
            <p:nvPr/>
          </p:nvCxnSpPr>
          <p:spPr>
            <a:xfrm>
              <a:off x="233" y="610"/>
              <a:ext cx="291" cy="20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5" name="Google Shape;185;p4"/>
            <p:cNvSpPr/>
            <p:nvPr/>
          </p:nvSpPr>
          <p:spPr>
            <a:xfrm>
              <a:off x="616" y="585"/>
              <a:ext cx="950" cy="201"/>
            </a:xfrm>
            <a:prstGeom prst="roundRect">
              <a:avLst>
                <a:gd fmla="val 6579" name="adj"/>
              </a:avLst>
            </a:prstGeom>
            <a:solidFill>
              <a:srgbClr val="EAEAEA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</a:t>
              </a: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3633" y="585"/>
              <a:ext cx="835" cy="186"/>
            </a:xfrm>
            <a:prstGeom prst="roundRect">
              <a:avLst>
                <a:gd fmla="val 6579" name="adj"/>
              </a:avLst>
            </a:prstGeom>
            <a:solidFill>
              <a:srgbClr val="EAEAEA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Review</a:t>
              </a:r>
              <a:endParaRPr/>
            </a:p>
          </p:txBody>
        </p:sp>
      </p:grpSp>
      <p:sp>
        <p:nvSpPr>
          <p:cNvPr id="187" name="Google Shape;187;p4"/>
          <p:cNvSpPr/>
          <p:nvPr/>
        </p:nvSpPr>
        <p:spPr>
          <a:xfrm>
            <a:off x="2167087" y="1271782"/>
            <a:ext cx="1306512" cy="373062"/>
          </a:xfrm>
          <a:prstGeom prst="roundRect">
            <a:avLst>
              <a:gd fmla="val 50000" name="adj"/>
            </a:avLst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2202012" y="1327922"/>
            <a:ext cx="1271587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Create workflow</a:t>
            </a:r>
            <a:endParaRPr b="1"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5395065" y="1296984"/>
            <a:ext cx="1198563" cy="481687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"/>
          <p:cNvSpPr/>
          <p:nvPr/>
        </p:nvSpPr>
        <p:spPr>
          <a:xfrm>
            <a:off x="5271281" y="635172"/>
            <a:ext cx="1531287" cy="347663"/>
          </a:xfrm>
          <a:prstGeom prst="roundRect">
            <a:avLst>
              <a:gd fmla="val 6579" name="adj"/>
            </a:avLst>
          </a:prstGeom>
          <a:solidFill>
            <a:srgbClr val="EAEA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</a:t>
            </a:r>
            <a:endParaRPr/>
          </a:p>
        </p:txBody>
      </p:sp>
      <p:sp>
        <p:nvSpPr>
          <p:cNvPr id="191" name="Google Shape;191;p4"/>
          <p:cNvSpPr/>
          <p:nvPr/>
        </p:nvSpPr>
        <p:spPr>
          <a:xfrm>
            <a:off x="8287265" y="650297"/>
            <a:ext cx="2484824" cy="316777"/>
          </a:xfrm>
          <a:prstGeom prst="roundRect">
            <a:avLst>
              <a:gd fmla="val 6579" name="adj"/>
            </a:avLst>
          </a:prstGeom>
          <a:solidFill>
            <a:srgbClr val="EAEA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"/>
          <p:cNvSpPr/>
          <p:nvPr/>
        </p:nvSpPr>
        <p:spPr>
          <a:xfrm rot="-5400000">
            <a:off x="1100245" y="1410475"/>
            <a:ext cx="892175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Requester</a:t>
            </a:r>
            <a:endParaRPr/>
          </a:p>
        </p:txBody>
      </p:sp>
      <p:sp>
        <p:nvSpPr>
          <p:cNvPr id="193" name="Google Shape;193;p4"/>
          <p:cNvSpPr/>
          <p:nvPr/>
        </p:nvSpPr>
        <p:spPr>
          <a:xfrm rot="-5400000">
            <a:off x="1149592" y="4661626"/>
            <a:ext cx="82266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4"/>
          <p:cNvCxnSpPr/>
          <p:nvPr/>
        </p:nvCxnSpPr>
        <p:spPr>
          <a:xfrm>
            <a:off x="3610456" y="1558905"/>
            <a:ext cx="22478" cy="4995863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4"/>
          <p:cNvCxnSpPr/>
          <p:nvPr/>
        </p:nvCxnSpPr>
        <p:spPr>
          <a:xfrm>
            <a:off x="1974164" y="1558905"/>
            <a:ext cx="0" cy="5051425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4"/>
          <p:cNvCxnSpPr/>
          <p:nvPr/>
        </p:nvCxnSpPr>
        <p:spPr>
          <a:xfrm flipH="1">
            <a:off x="6874692" y="1133455"/>
            <a:ext cx="624" cy="5421314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7" name="Google Shape;197;p4"/>
          <p:cNvSpPr/>
          <p:nvPr/>
        </p:nvSpPr>
        <p:spPr>
          <a:xfrm>
            <a:off x="5297228" y="1322384"/>
            <a:ext cx="136048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application</a:t>
            </a:r>
            <a:endParaRPr/>
          </a:p>
        </p:txBody>
      </p:sp>
      <p:sp>
        <p:nvSpPr>
          <p:cNvPr id="198" name="Google Shape;198;p4"/>
          <p:cNvSpPr/>
          <p:nvPr/>
        </p:nvSpPr>
        <p:spPr>
          <a:xfrm>
            <a:off x="6999344" y="4730608"/>
            <a:ext cx="1200150" cy="3683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4"/>
          <p:cNvCxnSpPr/>
          <p:nvPr/>
        </p:nvCxnSpPr>
        <p:spPr>
          <a:xfrm rot="10800000">
            <a:off x="1951939" y="4243524"/>
            <a:ext cx="8477250" cy="34925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4"/>
          <p:cNvCxnSpPr>
            <a:stCxn id="198" idx="2"/>
            <a:endCxn id="201" idx="1"/>
          </p:cNvCxnSpPr>
          <p:nvPr/>
        </p:nvCxnSpPr>
        <p:spPr>
          <a:xfrm rot="-5400000">
            <a:off x="6987869" y="3046758"/>
            <a:ext cx="2663700" cy="1440600"/>
          </a:xfrm>
          <a:prstGeom prst="bentConnector4">
            <a:avLst>
              <a:gd fmla="val -8582" name="adj1"/>
              <a:gd fmla="val 70824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4"/>
          <p:cNvSpPr/>
          <p:nvPr/>
        </p:nvSpPr>
        <p:spPr>
          <a:xfrm>
            <a:off x="5415946" y="3093012"/>
            <a:ext cx="1195387" cy="366712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"/>
          <p:cNvSpPr/>
          <p:nvPr/>
        </p:nvSpPr>
        <p:spPr>
          <a:xfrm>
            <a:off x="5426869" y="3059496"/>
            <a:ext cx="11970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Retrieve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information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4"/>
          <p:cNvCxnSpPr>
            <a:endCxn id="202" idx="0"/>
          </p:cNvCxnSpPr>
          <p:nvPr/>
        </p:nvCxnSpPr>
        <p:spPr>
          <a:xfrm>
            <a:off x="6013640" y="2845212"/>
            <a:ext cx="0" cy="247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4"/>
          <p:cNvCxnSpPr>
            <a:stCxn id="206" idx="2"/>
            <a:endCxn id="198" idx="1"/>
          </p:cNvCxnSpPr>
          <p:nvPr/>
        </p:nvCxnSpPr>
        <p:spPr>
          <a:xfrm flipH="1" rot="-5400000">
            <a:off x="6120848" y="4036162"/>
            <a:ext cx="779100" cy="9780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4"/>
          <p:cNvSpPr/>
          <p:nvPr/>
        </p:nvSpPr>
        <p:spPr>
          <a:xfrm>
            <a:off x="1334402" y="5402838"/>
            <a:ext cx="477837" cy="1220192"/>
          </a:xfrm>
          <a:prstGeom prst="roundRect">
            <a:avLst>
              <a:gd fmla="val 11259" name="adj"/>
            </a:avLst>
          </a:prstGeom>
          <a:solidFill>
            <a:srgbClr val="EAEA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4"/>
          <p:cNvCxnSpPr/>
          <p:nvPr/>
        </p:nvCxnSpPr>
        <p:spPr>
          <a:xfrm rot="10800000">
            <a:off x="1951939" y="5362779"/>
            <a:ext cx="8477250" cy="34925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4"/>
          <p:cNvCxnSpPr/>
          <p:nvPr/>
        </p:nvCxnSpPr>
        <p:spPr>
          <a:xfrm rot="10800000">
            <a:off x="1974164" y="2065318"/>
            <a:ext cx="8477250" cy="34925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0" name="Google Shape;210;p4"/>
          <p:cNvSpPr/>
          <p:nvPr/>
        </p:nvSpPr>
        <p:spPr>
          <a:xfrm>
            <a:off x="1350277" y="2100243"/>
            <a:ext cx="445985" cy="2128214"/>
          </a:xfrm>
          <a:prstGeom prst="roundRect">
            <a:avLst>
              <a:gd fmla="val 11259" name="adj"/>
            </a:avLst>
          </a:prstGeom>
          <a:solidFill>
            <a:srgbClr val="EAEA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"/>
          <p:cNvSpPr/>
          <p:nvPr/>
        </p:nvSpPr>
        <p:spPr>
          <a:xfrm rot="-5400000">
            <a:off x="1258828" y="3046297"/>
            <a:ext cx="611187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/>
          </a:p>
        </p:txBody>
      </p:sp>
      <p:sp>
        <p:nvSpPr>
          <p:cNvPr id="212" name="Google Shape;212;p4"/>
          <p:cNvSpPr/>
          <p:nvPr/>
        </p:nvSpPr>
        <p:spPr>
          <a:xfrm>
            <a:off x="2082114" y="1613272"/>
            <a:ext cx="136048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"/>
          <p:cNvSpPr/>
          <p:nvPr/>
        </p:nvSpPr>
        <p:spPr>
          <a:xfrm>
            <a:off x="3694869" y="637817"/>
            <a:ext cx="1459101" cy="352025"/>
          </a:xfrm>
          <a:prstGeom prst="roundRect">
            <a:avLst>
              <a:gd fmla="val 6579" name="adj"/>
            </a:avLst>
          </a:prstGeom>
          <a:solidFill>
            <a:srgbClr val="EAEA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"/>
          <p:cNvSpPr/>
          <p:nvPr/>
        </p:nvSpPr>
        <p:spPr>
          <a:xfrm>
            <a:off x="3806228" y="1289643"/>
            <a:ext cx="1198563" cy="481687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"/>
          <p:cNvSpPr/>
          <p:nvPr/>
        </p:nvSpPr>
        <p:spPr>
          <a:xfrm>
            <a:off x="3741394" y="1399681"/>
            <a:ext cx="136048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Student ID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"/>
          <p:cNvSpPr/>
          <p:nvPr/>
        </p:nvSpPr>
        <p:spPr>
          <a:xfrm>
            <a:off x="6979718" y="4693578"/>
            <a:ext cx="12588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 application</a:t>
            </a:r>
            <a:endParaRPr/>
          </a:p>
        </p:txBody>
      </p:sp>
      <p:sp>
        <p:nvSpPr>
          <p:cNvPr id="217" name="Google Shape;217;p4"/>
          <p:cNvSpPr/>
          <p:nvPr/>
        </p:nvSpPr>
        <p:spPr>
          <a:xfrm>
            <a:off x="5415107" y="3753521"/>
            <a:ext cx="1197067" cy="366712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"/>
          <p:cNvSpPr/>
          <p:nvPr/>
        </p:nvSpPr>
        <p:spPr>
          <a:xfrm>
            <a:off x="5422864" y="3704725"/>
            <a:ext cx="11970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Generate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Invoice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4"/>
          <p:cNvCxnSpPr>
            <a:stCxn id="187" idx="2"/>
            <a:endCxn id="214" idx="1"/>
          </p:cNvCxnSpPr>
          <p:nvPr/>
        </p:nvCxnSpPr>
        <p:spPr>
          <a:xfrm rot="-5400000">
            <a:off x="3256093" y="1094794"/>
            <a:ext cx="114300" cy="985800"/>
          </a:xfrm>
          <a:prstGeom prst="bentConnector4">
            <a:avLst>
              <a:gd fmla="val -200000" name="adj1"/>
              <a:gd fmla="val 83137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4"/>
          <p:cNvCxnSpPr>
            <a:endCxn id="189" idx="1"/>
          </p:cNvCxnSpPr>
          <p:nvPr/>
        </p:nvCxnSpPr>
        <p:spPr>
          <a:xfrm>
            <a:off x="4997565" y="1524327"/>
            <a:ext cx="397500" cy="1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4"/>
          <p:cNvCxnSpPr/>
          <p:nvPr/>
        </p:nvCxnSpPr>
        <p:spPr>
          <a:xfrm>
            <a:off x="6013640" y="3453347"/>
            <a:ext cx="892" cy="30145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4"/>
          <p:cNvSpPr/>
          <p:nvPr/>
        </p:nvSpPr>
        <p:spPr>
          <a:xfrm>
            <a:off x="9039933" y="2266030"/>
            <a:ext cx="979487" cy="338138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Download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Invoice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1" name="Google Shape;221;p4"/>
          <p:cNvCxnSpPr/>
          <p:nvPr/>
        </p:nvCxnSpPr>
        <p:spPr>
          <a:xfrm flipH="1">
            <a:off x="8269504" y="1161476"/>
            <a:ext cx="11272" cy="5388119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22" name="Google Shape;222;p4"/>
          <p:cNvSpPr/>
          <p:nvPr/>
        </p:nvSpPr>
        <p:spPr>
          <a:xfrm>
            <a:off x="9001832" y="2973424"/>
            <a:ext cx="1055687" cy="373063"/>
          </a:xfrm>
          <a:prstGeom prst="roundRect">
            <a:avLst>
              <a:gd fmla="val 50000" name="adj"/>
            </a:avLst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"/>
          <p:cNvSpPr/>
          <p:nvPr/>
        </p:nvSpPr>
        <p:spPr>
          <a:xfrm>
            <a:off x="9228210" y="3036923"/>
            <a:ext cx="63511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Finish</a:t>
            </a:r>
            <a:endParaRPr b="1"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4" name="Google Shape;224;p4"/>
          <p:cNvCxnSpPr>
            <a:endCxn id="222" idx="0"/>
          </p:cNvCxnSpPr>
          <p:nvPr/>
        </p:nvCxnSpPr>
        <p:spPr>
          <a:xfrm>
            <a:off x="9528476" y="2609824"/>
            <a:ext cx="1200" cy="363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4"/>
          <p:cNvCxnSpPr>
            <a:stCxn id="198" idx="3"/>
            <a:endCxn id="222" idx="1"/>
          </p:cNvCxnSpPr>
          <p:nvPr/>
        </p:nvCxnSpPr>
        <p:spPr>
          <a:xfrm flipH="1" rot="10800000">
            <a:off x="8199494" y="3160058"/>
            <a:ext cx="802200" cy="1754700"/>
          </a:xfrm>
          <a:prstGeom prst="bentConnector3">
            <a:avLst>
              <a:gd fmla="val 50009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4"/>
          <p:cNvSpPr/>
          <p:nvPr/>
        </p:nvSpPr>
        <p:spPr>
          <a:xfrm>
            <a:off x="5422402" y="2290972"/>
            <a:ext cx="1172244" cy="551303"/>
          </a:xfrm>
          <a:prstGeom prst="diamond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"/>
          <p:cNvSpPr/>
          <p:nvPr/>
        </p:nvSpPr>
        <p:spPr>
          <a:xfrm>
            <a:off x="5389619" y="2347027"/>
            <a:ext cx="11970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Contract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4"/>
          <p:cNvCxnSpPr>
            <a:stCxn id="226" idx="1"/>
            <a:endCxn id="187" idx="1"/>
          </p:cNvCxnSpPr>
          <p:nvPr/>
        </p:nvCxnSpPr>
        <p:spPr>
          <a:xfrm rot="10800000">
            <a:off x="2167102" y="1458424"/>
            <a:ext cx="3255300" cy="1108200"/>
          </a:xfrm>
          <a:prstGeom prst="bentConnector3">
            <a:avLst>
              <a:gd fmla="val 107022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4"/>
          <p:cNvSpPr txBox="1"/>
          <p:nvPr/>
        </p:nvSpPr>
        <p:spPr>
          <a:xfrm>
            <a:off x="6064503" y="2790360"/>
            <a:ext cx="4016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230" name="Google Shape;230;p4"/>
          <p:cNvSpPr txBox="1"/>
          <p:nvPr/>
        </p:nvSpPr>
        <p:spPr>
          <a:xfrm>
            <a:off x="5124190" y="2319432"/>
            <a:ext cx="3460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cxnSp>
        <p:nvCxnSpPr>
          <p:cNvPr id="231" name="Google Shape;231;p4"/>
          <p:cNvCxnSpPr>
            <a:stCxn id="189" idx="2"/>
          </p:cNvCxnSpPr>
          <p:nvPr/>
        </p:nvCxnSpPr>
        <p:spPr>
          <a:xfrm>
            <a:off x="5994346" y="1778671"/>
            <a:ext cx="14100" cy="521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"/>
          <p:cNvSpPr/>
          <p:nvPr/>
        </p:nvSpPr>
        <p:spPr>
          <a:xfrm>
            <a:off x="1214224" y="-49427"/>
            <a:ext cx="3862387" cy="63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Workflow Diagram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Generate Invoice template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5"/>
          <p:cNvGrpSpPr/>
          <p:nvPr/>
        </p:nvGrpSpPr>
        <p:grpSpPr>
          <a:xfrm>
            <a:off x="1042988" y="901100"/>
            <a:ext cx="9634537" cy="5613400"/>
            <a:chOff x="129" y="556"/>
            <a:chExt cx="5983" cy="3536"/>
          </a:xfrm>
        </p:grpSpPr>
        <p:cxnSp>
          <p:nvCxnSpPr>
            <p:cNvPr id="238" name="Google Shape;238;p5"/>
            <p:cNvCxnSpPr/>
            <p:nvPr/>
          </p:nvCxnSpPr>
          <p:spPr>
            <a:xfrm>
              <a:off x="6112" y="866"/>
              <a:ext cx="0" cy="318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239" name="Google Shape;239;p5"/>
            <p:cNvSpPr/>
            <p:nvPr/>
          </p:nvSpPr>
          <p:spPr>
            <a:xfrm>
              <a:off x="161" y="569"/>
              <a:ext cx="5937" cy="3523"/>
            </a:xfrm>
            <a:prstGeom prst="rect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04" y="910"/>
              <a:ext cx="275" cy="3138"/>
            </a:xfrm>
            <a:prstGeom prst="roundRect">
              <a:avLst>
                <a:gd fmla="val 11259" name="adj"/>
              </a:avLst>
            </a:prstGeom>
            <a:solidFill>
              <a:srgbClr val="EAEAEA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29" y="722"/>
              <a:ext cx="499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Organization/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role player</a:t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79" y="556"/>
              <a:ext cx="441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Upper level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work</a:t>
              </a:r>
              <a:endParaRPr/>
            </a:p>
          </p:txBody>
        </p:sp>
        <p:cxnSp>
          <p:nvCxnSpPr>
            <p:cNvPr id="243" name="Google Shape;243;p5"/>
            <p:cNvCxnSpPr/>
            <p:nvPr/>
          </p:nvCxnSpPr>
          <p:spPr>
            <a:xfrm>
              <a:off x="209" y="654"/>
              <a:ext cx="291" cy="20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4" name="Google Shape;244;p5"/>
            <p:cNvSpPr/>
            <p:nvPr/>
          </p:nvSpPr>
          <p:spPr>
            <a:xfrm>
              <a:off x="698" y="621"/>
              <a:ext cx="5138" cy="201"/>
            </a:xfrm>
            <a:prstGeom prst="roundRect">
              <a:avLst>
                <a:gd fmla="val 6579" name="adj"/>
              </a:avLst>
            </a:prstGeom>
            <a:solidFill>
              <a:srgbClr val="EAEAEA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Generate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5"/>
          <p:cNvSpPr/>
          <p:nvPr/>
        </p:nvSpPr>
        <p:spPr>
          <a:xfrm>
            <a:off x="5421313" y="2284371"/>
            <a:ext cx="1306512" cy="373063"/>
          </a:xfrm>
          <a:prstGeom prst="roundRect">
            <a:avLst>
              <a:gd fmla="val 50000" name="adj"/>
            </a:avLst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"/>
          <p:cNvSpPr/>
          <p:nvPr/>
        </p:nvSpPr>
        <p:spPr>
          <a:xfrm>
            <a:off x="5598100" y="2340098"/>
            <a:ext cx="10567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template</a:t>
            </a:r>
            <a:endParaRPr b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5"/>
          <p:cNvSpPr/>
          <p:nvPr/>
        </p:nvSpPr>
        <p:spPr>
          <a:xfrm rot="-5400000">
            <a:off x="912813" y="3903063"/>
            <a:ext cx="8921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Requester</a:t>
            </a:r>
            <a:endParaRPr/>
          </a:p>
        </p:txBody>
      </p:sp>
      <p:cxnSp>
        <p:nvCxnSpPr>
          <p:cNvPr id="248" name="Google Shape;248;p5"/>
          <p:cNvCxnSpPr/>
          <p:nvPr/>
        </p:nvCxnSpPr>
        <p:spPr>
          <a:xfrm>
            <a:off x="1787525" y="1374175"/>
            <a:ext cx="0" cy="5051425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5"/>
          <p:cNvCxnSpPr/>
          <p:nvPr/>
        </p:nvCxnSpPr>
        <p:spPr>
          <a:xfrm flipH="1" rot="10800000">
            <a:off x="6654800" y="3513096"/>
            <a:ext cx="328613" cy="476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5"/>
          <p:cNvCxnSpPr>
            <a:stCxn id="245" idx="2"/>
            <a:endCxn id="251" idx="0"/>
          </p:cNvCxnSpPr>
          <p:nvPr/>
        </p:nvCxnSpPr>
        <p:spPr>
          <a:xfrm>
            <a:off x="6074569" y="2657434"/>
            <a:ext cx="7200" cy="558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5"/>
          <p:cNvSpPr/>
          <p:nvPr/>
        </p:nvSpPr>
        <p:spPr>
          <a:xfrm>
            <a:off x="5495925" y="3216234"/>
            <a:ext cx="1171575" cy="595312"/>
          </a:xfrm>
          <a:prstGeom prst="diamond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"/>
          <p:cNvSpPr/>
          <p:nvPr/>
        </p:nvSpPr>
        <p:spPr>
          <a:xfrm>
            <a:off x="5738371" y="3386096"/>
            <a:ext cx="71526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5"/>
          <p:cNvSpPr/>
          <p:nvPr/>
        </p:nvSpPr>
        <p:spPr>
          <a:xfrm>
            <a:off x="7021513" y="3301959"/>
            <a:ext cx="1376362" cy="422275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5"/>
          <p:cNvCxnSpPr>
            <a:stCxn id="251" idx="2"/>
            <a:endCxn id="255" idx="0"/>
          </p:cNvCxnSpPr>
          <p:nvPr/>
        </p:nvCxnSpPr>
        <p:spPr>
          <a:xfrm flipH="1">
            <a:off x="6080213" y="3811546"/>
            <a:ext cx="1500" cy="1470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5"/>
          <p:cNvSpPr/>
          <p:nvPr/>
        </p:nvSpPr>
        <p:spPr>
          <a:xfrm>
            <a:off x="5426149" y="5282128"/>
            <a:ext cx="1308100" cy="373063"/>
          </a:xfrm>
          <a:prstGeom prst="roundRect">
            <a:avLst>
              <a:gd fmla="val 50000" name="adj"/>
            </a:avLst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5"/>
          <p:cNvSpPr/>
          <p:nvPr/>
        </p:nvSpPr>
        <p:spPr>
          <a:xfrm>
            <a:off x="5780344" y="5360132"/>
            <a:ext cx="561975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Finish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"/>
          <p:cNvSpPr/>
          <p:nvPr/>
        </p:nvSpPr>
        <p:spPr>
          <a:xfrm>
            <a:off x="7037388" y="3386096"/>
            <a:ext cx="1404937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Replace the text 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5"/>
          <p:cNvCxnSpPr>
            <a:stCxn id="259" idx="2"/>
            <a:endCxn id="255" idx="0"/>
          </p:cNvCxnSpPr>
          <p:nvPr/>
        </p:nvCxnSpPr>
        <p:spPr>
          <a:xfrm rot="5400000">
            <a:off x="6532944" y="4105418"/>
            <a:ext cx="723900" cy="1629600"/>
          </a:xfrm>
          <a:prstGeom prst="bentConnector3">
            <a:avLst>
              <a:gd fmla="val 49997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5"/>
          <p:cNvSpPr txBox="1"/>
          <p:nvPr/>
        </p:nvSpPr>
        <p:spPr>
          <a:xfrm>
            <a:off x="6567488" y="3220996"/>
            <a:ext cx="4016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261" name="Google Shape;261;p5"/>
          <p:cNvSpPr txBox="1"/>
          <p:nvPr/>
        </p:nvSpPr>
        <p:spPr>
          <a:xfrm>
            <a:off x="6037263" y="3789321"/>
            <a:ext cx="347662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259" name="Google Shape;259;p5"/>
          <p:cNvSpPr/>
          <p:nvPr/>
        </p:nvSpPr>
        <p:spPr>
          <a:xfrm>
            <a:off x="7021513" y="4135993"/>
            <a:ext cx="1376362" cy="422275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"/>
          <p:cNvSpPr/>
          <p:nvPr/>
        </p:nvSpPr>
        <p:spPr>
          <a:xfrm>
            <a:off x="6983413" y="4216325"/>
            <a:ext cx="160502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Download Invoice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5"/>
          <p:cNvCxnSpPr>
            <a:stCxn id="253" idx="2"/>
          </p:cNvCxnSpPr>
          <p:nvPr/>
        </p:nvCxnSpPr>
        <p:spPr>
          <a:xfrm flipH="1">
            <a:off x="7702194" y="3724234"/>
            <a:ext cx="7500" cy="42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2021-08-17T09:48:44Z</dcterms:created>
  <dc:creator>Bakir Maksumov</dc:creator>
</cp:coreProperties>
</file>