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thmCQv1KZ8aOfUVw5UAsUt0so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7F6DCB-EEC7-425B-818D-4702F224A477}">
  <a:tblStyle styleId="{297F6DCB-EEC7-425B-818D-4702F224A47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099776" y="1383447"/>
            <a:ext cx="53467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 Diagram</a:t>
            </a:r>
            <a:endParaRPr/>
          </a:p>
        </p:txBody>
      </p:sp>
      <p:cxnSp>
        <p:nvCxnSpPr>
          <p:cNvPr id="85" name="Google Shape;85;p1"/>
          <p:cNvCxnSpPr/>
          <p:nvPr/>
        </p:nvCxnSpPr>
        <p:spPr>
          <a:xfrm>
            <a:off x="2289948" y="1984934"/>
            <a:ext cx="9186863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6" name="Google Shape;86;p1"/>
          <p:cNvGraphicFramePr/>
          <p:nvPr/>
        </p:nvGraphicFramePr>
        <p:xfrm>
          <a:off x="5947719" y="2067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{297F6DCB-EEC7-425B-818D-4702F224A477}</a:tableStyleId>
              </a:tblPr>
              <a:tblGrid>
                <a:gridCol w="54987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Certificate (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сертификат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800" marB="4580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" name="Google Shape;87;p1"/>
          <p:cNvGraphicFramePr/>
          <p:nvPr/>
        </p:nvGraphicFramePr>
        <p:xfrm>
          <a:off x="7562593" y="4131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{297F6DCB-EEC7-425B-818D-4702F224A477}</a:tableStyleId>
              </a:tblPr>
              <a:tblGrid>
                <a:gridCol w="3787775"/>
              </a:tblGrid>
              <a:tr h="2381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Managed by: Bakir Maksumov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1433298" y="1002142"/>
            <a:ext cx="9439275" cy="50514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2155611" y="2145142"/>
            <a:ext cx="1203325" cy="661987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2155611" y="1303767"/>
            <a:ext cx="1203325" cy="541337"/>
          </a:xfrm>
          <a:prstGeom prst="roundRect">
            <a:avLst>
              <a:gd fmla="val 50000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155611" y="3146854"/>
            <a:ext cx="1082675" cy="722313"/>
          </a:xfrm>
          <a:prstGeom prst="flowChartMultidocumen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974636" y="4080304"/>
            <a:ext cx="1503362" cy="842963"/>
          </a:xfrm>
          <a:prstGeom prst="diamond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2155611" y="5307442"/>
            <a:ext cx="11414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2"/>
          <p:cNvSpPr txBox="1"/>
          <p:nvPr/>
        </p:nvSpPr>
        <p:spPr>
          <a:xfrm>
            <a:off x="3898686" y="1429179"/>
            <a:ext cx="1738312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 starting/ending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3898686" y="2340404"/>
            <a:ext cx="781050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3898686" y="3372279"/>
            <a:ext cx="938212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3898686" y="4366054"/>
            <a:ext cx="928687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Branching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3898686" y="5162979"/>
            <a:ext cx="1982787" cy="687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flow 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(Indicating major entity level over the arrow)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372973" y="641779"/>
            <a:ext cx="12202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Convention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483136" y="2137204"/>
            <a:ext cx="1203325" cy="661988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8107148" y="2395967"/>
            <a:ext cx="13525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process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6484723" y="3146854"/>
            <a:ext cx="1082675" cy="722313"/>
          </a:xfrm>
          <a:prstGeom prst="flowChartMultidocumen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8107148" y="3381804"/>
            <a:ext cx="1500188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document</a:t>
            </a:r>
            <a:endParaRPr/>
          </a:p>
        </p:txBody>
      </p:sp>
      <p:cxnSp>
        <p:nvCxnSpPr>
          <p:cNvPr id="108" name="Google Shape;108;p2"/>
          <p:cNvCxnSpPr/>
          <p:nvPr/>
        </p:nvCxnSpPr>
        <p:spPr>
          <a:xfrm>
            <a:off x="6903823" y="4551792"/>
            <a:ext cx="0" cy="1082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9" name="Google Shape;109;p2"/>
          <p:cNvGrpSpPr/>
          <p:nvPr/>
        </p:nvGrpSpPr>
        <p:grpSpPr>
          <a:xfrm>
            <a:off x="6364073" y="4948667"/>
            <a:ext cx="1260475" cy="361950"/>
            <a:chOff x="3272" y="3319"/>
            <a:chExt cx="794" cy="228"/>
          </a:xfrm>
        </p:grpSpPr>
        <p:cxnSp>
          <p:nvCxnSpPr>
            <p:cNvPr id="110" name="Google Shape;110;p2"/>
            <p:cNvCxnSpPr/>
            <p:nvPr/>
          </p:nvCxnSpPr>
          <p:spPr>
            <a:xfrm>
              <a:off x="3688" y="3410"/>
              <a:ext cx="37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1" name="Google Shape;111;p2"/>
            <p:cNvSpPr/>
            <p:nvPr/>
          </p:nvSpPr>
          <p:spPr>
            <a:xfrm>
              <a:off x="3537" y="3319"/>
              <a:ext cx="151" cy="228"/>
            </a:xfrm>
            <a:custGeom>
              <a:rect b="b" l="l" r="r" t="t"/>
              <a:pathLst>
                <a:path extrusionOk="0" h="21600" w="21600">
                  <a:moveTo>
                    <a:pt x="183" y="8819"/>
                  </a:moveTo>
                  <a:cubicBezTo>
                    <a:pt x="1136" y="3707"/>
                    <a:pt x="5598" y="0"/>
                    <a:pt x="10800" y="0"/>
                  </a:cubicBezTo>
                  <a:cubicBezTo>
                    <a:pt x="16001" y="0"/>
                    <a:pt x="20463" y="3707"/>
                    <a:pt x="21416" y="8819"/>
                  </a:cubicBezTo>
                  <a:cubicBezTo>
                    <a:pt x="20463" y="3707"/>
                    <a:pt x="16001" y="0"/>
                    <a:pt x="10799" y="0"/>
                  </a:cubicBezTo>
                  <a:cubicBezTo>
                    <a:pt x="5598" y="0"/>
                    <a:pt x="1136" y="3707"/>
                    <a:pt x="183" y="8819"/>
                  </a:cubicBezTo>
                  <a:close/>
                </a:path>
              </a:pathLst>
            </a:custGeom>
            <a:solidFill>
              <a:srgbClr val="EAEAE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Google Shape;112;p2"/>
            <p:cNvCxnSpPr/>
            <p:nvPr/>
          </p:nvCxnSpPr>
          <p:spPr>
            <a:xfrm>
              <a:off x="3272" y="3410"/>
              <a:ext cx="26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3" name="Google Shape;113;p2"/>
          <p:cNvSpPr txBox="1"/>
          <p:nvPr/>
        </p:nvSpPr>
        <p:spPr>
          <a:xfrm>
            <a:off x="8107148" y="4791504"/>
            <a:ext cx="1982788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flow crossing</a:t>
            </a:r>
            <a:endParaRPr b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(Indicating separately to prevent confusion in flow directions)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6483136" y="1183117"/>
            <a:ext cx="1262062" cy="541337"/>
          </a:xfrm>
          <a:prstGeom prst="can">
            <a:avLst>
              <a:gd fmla="val 25000" name="adj"/>
            </a:avLst>
          </a:prstGeom>
          <a:solidFill>
            <a:srgbClr val="EAEA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8107148" y="1422829"/>
            <a:ext cx="892175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3"/>
          <p:cNvGrpSpPr/>
          <p:nvPr/>
        </p:nvGrpSpPr>
        <p:grpSpPr>
          <a:xfrm>
            <a:off x="1311960" y="592218"/>
            <a:ext cx="10270439" cy="6192838"/>
            <a:chOff x="138" y="556"/>
            <a:chExt cx="5974" cy="3536"/>
          </a:xfrm>
        </p:grpSpPr>
        <p:cxnSp>
          <p:nvCxnSpPr>
            <p:cNvPr id="121" name="Google Shape;121;p3"/>
            <p:cNvCxnSpPr/>
            <p:nvPr/>
          </p:nvCxnSpPr>
          <p:spPr>
            <a:xfrm>
              <a:off x="2379" y="799"/>
              <a:ext cx="0" cy="318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6112" y="866"/>
              <a:ext cx="0" cy="318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23" name="Google Shape;123;p3"/>
            <p:cNvSpPr/>
            <p:nvPr/>
          </p:nvSpPr>
          <p:spPr>
            <a:xfrm>
              <a:off x="161" y="569"/>
              <a:ext cx="5937" cy="3523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04" y="835"/>
              <a:ext cx="265" cy="561"/>
            </a:xfrm>
            <a:prstGeom prst="roundRect">
              <a:avLst>
                <a:gd fmla="val 11259" name="adj"/>
              </a:avLst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04" y="1937"/>
              <a:ext cx="275" cy="1028"/>
            </a:xfrm>
            <a:prstGeom prst="roundRect">
              <a:avLst>
                <a:gd fmla="val 11259" name="adj"/>
              </a:avLst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38" y="686"/>
              <a:ext cx="499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Organization/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role player</a:t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79" y="556"/>
              <a:ext cx="441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Upper level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</a:t>
              </a:r>
              <a:endParaRPr/>
            </a:p>
          </p:txBody>
        </p:sp>
        <p:cxnSp>
          <p:nvCxnSpPr>
            <p:cNvPr id="128" name="Google Shape;128;p3"/>
            <p:cNvCxnSpPr/>
            <p:nvPr/>
          </p:nvCxnSpPr>
          <p:spPr>
            <a:xfrm>
              <a:off x="233" y="610"/>
              <a:ext cx="291" cy="20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9" name="Google Shape;129;p3"/>
            <p:cNvSpPr/>
            <p:nvPr/>
          </p:nvSpPr>
          <p:spPr>
            <a:xfrm>
              <a:off x="531" y="580"/>
              <a:ext cx="1848" cy="201"/>
            </a:xfrm>
            <a:prstGeom prst="roundRect">
              <a:avLst>
                <a:gd fmla="val 6579" name="adj"/>
              </a:avLst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</a:t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412" y="581"/>
              <a:ext cx="638" cy="208"/>
            </a:xfrm>
            <a:prstGeom prst="roundRect">
              <a:avLst>
                <a:gd fmla="val 6579" name="adj"/>
              </a:avLst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Submit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3"/>
          <p:cNvSpPr/>
          <p:nvPr/>
        </p:nvSpPr>
        <p:spPr>
          <a:xfrm>
            <a:off x="2154924" y="1092281"/>
            <a:ext cx="1306512" cy="373062"/>
          </a:xfrm>
          <a:prstGeom prst="roundRect">
            <a:avLst>
              <a:gd fmla="val 50000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7774803" y="3409673"/>
            <a:ext cx="1114425" cy="471488"/>
          </a:xfrm>
          <a:prstGeom prst="diamond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2139440" y="1156730"/>
            <a:ext cx="128112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Select Applicant</a:t>
            </a:r>
            <a:endParaRPr b="1"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3838446" y="1133355"/>
            <a:ext cx="1198563" cy="3683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template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certificate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7765278" y="4101823"/>
            <a:ext cx="1149350" cy="422275"/>
          </a:xfrm>
          <a:prstGeom prst="diamond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9173390" y="4146273"/>
            <a:ext cx="965200" cy="338138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8062140" y="3519211"/>
            <a:ext cx="5429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Reject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8078015" y="4189136"/>
            <a:ext cx="5937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Revise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" name="Google Shape;139;p3"/>
          <p:cNvCxnSpPr>
            <a:stCxn id="140" idx="2"/>
            <a:endCxn id="141" idx="0"/>
          </p:cNvCxnSpPr>
          <p:nvPr/>
        </p:nvCxnSpPr>
        <p:spPr>
          <a:xfrm flipH="1">
            <a:off x="5744300" y="1518862"/>
            <a:ext cx="28800" cy="12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3"/>
          <p:cNvCxnSpPr>
            <a:stCxn id="132" idx="2"/>
            <a:endCxn id="135" idx="0"/>
          </p:cNvCxnSpPr>
          <p:nvPr/>
        </p:nvCxnSpPr>
        <p:spPr>
          <a:xfrm>
            <a:off x="8332016" y="3881161"/>
            <a:ext cx="7800" cy="220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3"/>
          <p:cNvCxnSpPr>
            <a:stCxn id="132" idx="3"/>
            <a:endCxn id="144" idx="1"/>
          </p:cNvCxnSpPr>
          <p:nvPr/>
        </p:nvCxnSpPr>
        <p:spPr>
          <a:xfrm>
            <a:off x="8889228" y="3645417"/>
            <a:ext cx="303300" cy="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3"/>
          <p:cNvCxnSpPr/>
          <p:nvPr/>
        </p:nvCxnSpPr>
        <p:spPr>
          <a:xfrm>
            <a:off x="8940028" y="4324073"/>
            <a:ext cx="2270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3"/>
          <p:cNvSpPr/>
          <p:nvPr/>
        </p:nvSpPr>
        <p:spPr>
          <a:xfrm>
            <a:off x="9174978" y="4098648"/>
            <a:ext cx="10461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Revise the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application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9192440" y="3482698"/>
            <a:ext cx="965200" cy="338138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Reject the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application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8801915" y="3371573"/>
            <a:ext cx="4016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148" name="Google Shape;148;p3"/>
          <p:cNvSpPr txBox="1"/>
          <p:nvPr/>
        </p:nvSpPr>
        <p:spPr>
          <a:xfrm>
            <a:off x="8417740" y="3881161"/>
            <a:ext cx="3460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49" name="Google Shape;149;p3"/>
          <p:cNvSpPr txBox="1"/>
          <p:nvPr/>
        </p:nvSpPr>
        <p:spPr>
          <a:xfrm>
            <a:off x="8782865" y="4000223"/>
            <a:ext cx="4016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7723687" y="643745"/>
            <a:ext cx="3773804" cy="365125"/>
          </a:xfrm>
          <a:prstGeom prst="roundRect">
            <a:avLst>
              <a:gd fmla="val 6579" name="adj"/>
            </a:avLst>
          </a:prstGeom>
          <a:solidFill>
            <a:srgbClr val="EAEA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Approve</a:t>
            </a:r>
            <a:endParaRPr/>
          </a:p>
        </p:txBody>
      </p:sp>
      <p:sp>
        <p:nvSpPr>
          <p:cNvPr id="151" name="Google Shape;151;p3"/>
          <p:cNvSpPr/>
          <p:nvPr/>
        </p:nvSpPr>
        <p:spPr>
          <a:xfrm rot="-5400000">
            <a:off x="1168292" y="1412163"/>
            <a:ext cx="89217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Requester</a:t>
            </a:r>
            <a:endParaRPr/>
          </a:p>
        </p:txBody>
      </p:sp>
      <p:sp>
        <p:nvSpPr>
          <p:cNvPr id="152" name="Google Shape;152;p3"/>
          <p:cNvSpPr/>
          <p:nvPr/>
        </p:nvSpPr>
        <p:spPr>
          <a:xfrm rot="-5400000">
            <a:off x="1159561" y="3676731"/>
            <a:ext cx="935038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Approver 1</a:t>
            </a:r>
            <a:endParaRPr/>
          </a:p>
        </p:txBody>
      </p:sp>
      <p:cxnSp>
        <p:nvCxnSpPr>
          <p:cNvPr id="153" name="Google Shape;153;p3"/>
          <p:cNvCxnSpPr/>
          <p:nvPr/>
        </p:nvCxnSpPr>
        <p:spPr>
          <a:xfrm>
            <a:off x="2042211" y="1560593"/>
            <a:ext cx="0" cy="50514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3"/>
          <p:cNvCxnSpPr/>
          <p:nvPr/>
        </p:nvCxnSpPr>
        <p:spPr>
          <a:xfrm>
            <a:off x="7684144" y="1235157"/>
            <a:ext cx="0" cy="50514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3"/>
          <p:cNvCxnSpPr/>
          <p:nvPr/>
        </p:nvCxnSpPr>
        <p:spPr>
          <a:xfrm rot="10800000">
            <a:off x="2066281" y="2818347"/>
            <a:ext cx="8477250" cy="349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3"/>
          <p:cNvCxnSpPr>
            <a:stCxn id="131" idx="2"/>
            <a:endCxn id="134" idx="1"/>
          </p:cNvCxnSpPr>
          <p:nvPr/>
        </p:nvCxnSpPr>
        <p:spPr>
          <a:xfrm rot="-5400000">
            <a:off x="3249330" y="876293"/>
            <a:ext cx="147900" cy="1030200"/>
          </a:xfrm>
          <a:prstGeom prst="bentConnector4">
            <a:avLst>
              <a:gd fmla="val -154564" name="adj1"/>
              <a:gd fmla="val 81708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3"/>
          <p:cNvSpPr/>
          <p:nvPr/>
        </p:nvSpPr>
        <p:spPr>
          <a:xfrm>
            <a:off x="5252434" y="1671912"/>
            <a:ext cx="1104628" cy="366712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4055294" y="1187519"/>
            <a:ext cx="10126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3"/>
          <p:cNvCxnSpPr>
            <a:stCxn id="160" idx="3"/>
            <a:endCxn id="161" idx="1"/>
          </p:cNvCxnSpPr>
          <p:nvPr/>
        </p:nvCxnSpPr>
        <p:spPr>
          <a:xfrm flipH="1" rot="10800000">
            <a:off x="5037008" y="1316649"/>
            <a:ext cx="209700" cy="1197900"/>
          </a:xfrm>
          <a:prstGeom prst="bentConnector3">
            <a:avLst>
              <a:gd fmla="val 5001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3"/>
          <p:cNvSpPr/>
          <p:nvPr/>
        </p:nvSpPr>
        <p:spPr>
          <a:xfrm>
            <a:off x="1418958" y="4863029"/>
            <a:ext cx="477837" cy="1778000"/>
          </a:xfrm>
          <a:prstGeom prst="roundRect">
            <a:avLst>
              <a:gd fmla="val 11259" name="adj"/>
            </a:avLst>
          </a:prstGeom>
          <a:solidFill>
            <a:srgbClr val="EAEA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/>
          <p:nvPr/>
        </p:nvSpPr>
        <p:spPr>
          <a:xfrm rot="-5400000">
            <a:off x="1142098" y="5649994"/>
            <a:ext cx="995363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Approver N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3"/>
          <p:cNvCxnSpPr>
            <a:stCxn id="136" idx="3"/>
          </p:cNvCxnSpPr>
          <p:nvPr/>
        </p:nvCxnSpPr>
        <p:spPr>
          <a:xfrm flipH="1" rot="10800000">
            <a:off x="10138590" y="3559942"/>
            <a:ext cx="679500" cy="7554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3"/>
          <p:cNvSpPr/>
          <p:nvPr/>
        </p:nvSpPr>
        <p:spPr>
          <a:xfrm>
            <a:off x="10419558" y="3176187"/>
            <a:ext cx="1055687" cy="373063"/>
          </a:xfrm>
          <a:prstGeom prst="roundRect">
            <a:avLst>
              <a:gd fmla="val 50000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10638296" y="3245180"/>
            <a:ext cx="560388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Finish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7" name="Google Shape;167;p3"/>
          <p:cNvCxnSpPr>
            <a:stCxn id="144" idx="3"/>
            <a:endCxn id="165" idx="2"/>
          </p:cNvCxnSpPr>
          <p:nvPr/>
        </p:nvCxnSpPr>
        <p:spPr>
          <a:xfrm flipH="1" rot="10800000">
            <a:off x="10157640" y="3549167"/>
            <a:ext cx="789900" cy="1026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3"/>
          <p:cNvCxnSpPr/>
          <p:nvPr/>
        </p:nvCxnSpPr>
        <p:spPr>
          <a:xfrm rot="10800000">
            <a:off x="2019986" y="4811793"/>
            <a:ext cx="8477250" cy="349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9" name="Google Shape;169;p3"/>
          <p:cNvSpPr/>
          <p:nvPr/>
        </p:nvSpPr>
        <p:spPr>
          <a:xfrm>
            <a:off x="7798615" y="5521048"/>
            <a:ext cx="1114425" cy="471488"/>
          </a:xfrm>
          <a:prstGeom prst="diamond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7817665" y="4963836"/>
            <a:ext cx="1079500" cy="422275"/>
          </a:xfrm>
          <a:prstGeom prst="diamond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7787503" y="6211611"/>
            <a:ext cx="1149350" cy="422275"/>
          </a:xfrm>
          <a:prstGeom prst="diamond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9197203" y="6256061"/>
            <a:ext cx="965200" cy="338137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8000228" y="5046386"/>
            <a:ext cx="6937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Approve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3"/>
          <p:cNvSpPr/>
          <p:nvPr/>
        </p:nvSpPr>
        <p:spPr>
          <a:xfrm>
            <a:off x="8085953" y="5628998"/>
            <a:ext cx="541337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Reject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8100240" y="6298923"/>
            <a:ext cx="593725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Revise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" name="Google Shape;176;p3"/>
          <p:cNvCxnSpPr/>
          <p:nvPr/>
        </p:nvCxnSpPr>
        <p:spPr>
          <a:xfrm flipH="1">
            <a:off x="8370115" y="5389286"/>
            <a:ext cx="3175" cy="128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3"/>
          <p:cNvCxnSpPr>
            <a:stCxn id="169" idx="2"/>
            <a:endCxn id="171" idx="0"/>
          </p:cNvCxnSpPr>
          <p:nvPr/>
        </p:nvCxnSpPr>
        <p:spPr>
          <a:xfrm>
            <a:off x="8355827" y="5992536"/>
            <a:ext cx="6300" cy="219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3"/>
          <p:cNvCxnSpPr>
            <a:stCxn id="169" idx="3"/>
            <a:endCxn id="179" idx="1"/>
          </p:cNvCxnSpPr>
          <p:nvPr/>
        </p:nvCxnSpPr>
        <p:spPr>
          <a:xfrm>
            <a:off x="8913040" y="5756792"/>
            <a:ext cx="3015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3"/>
          <p:cNvCxnSpPr/>
          <p:nvPr/>
        </p:nvCxnSpPr>
        <p:spPr>
          <a:xfrm>
            <a:off x="8963840" y="6433861"/>
            <a:ext cx="2270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3"/>
          <p:cNvCxnSpPr>
            <a:stCxn id="170" idx="3"/>
            <a:endCxn id="182" idx="1"/>
          </p:cNvCxnSpPr>
          <p:nvPr/>
        </p:nvCxnSpPr>
        <p:spPr>
          <a:xfrm>
            <a:off x="8897165" y="5174973"/>
            <a:ext cx="285900" cy="2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3"/>
          <p:cNvSpPr/>
          <p:nvPr/>
        </p:nvSpPr>
        <p:spPr>
          <a:xfrm>
            <a:off x="9198790" y="6208436"/>
            <a:ext cx="10461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Revise the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application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9214665" y="5592486"/>
            <a:ext cx="965200" cy="338137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Reject the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application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9182915" y="5027336"/>
            <a:ext cx="979488" cy="338137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Approve the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application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3"/>
          <p:cNvSpPr txBox="1"/>
          <p:nvPr/>
        </p:nvSpPr>
        <p:spPr>
          <a:xfrm>
            <a:off x="8446315" y="5317848"/>
            <a:ext cx="3460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85" name="Google Shape;185;p3"/>
          <p:cNvSpPr txBox="1"/>
          <p:nvPr/>
        </p:nvSpPr>
        <p:spPr>
          <a:xfrm>
            <a:off x="8824140" y="5481361"/>
            <a:ext cx="4016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186" name="Google Shape;186;p3"/>
          <p:cNvSpPr txBox="1"/>
          <p:nvPr/>
        </p:nvSpPr>
        <p:spPr>
          <a:xfrm>
            <a:off x="8441553" y="5990948"/>
            <a:ext cx="3460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87" name="Google Shape;187;p3"/>
          <p:cNvSpPr txBox="1"/>
          <p:nvPr/>
        </p:nvSpPr>
        <p:spPr>
          <a:xfrm>
            <a:off x="8805090" y="6110011"/>
            <a:ext cx="4016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cxnSp>
        <p:nvCxnSpPr>
          <p:cNvPr id="188" name="Google Shape;188;p3"/>
          <p:cNvCxnSpPr>
            <a:stCxn id="179" idx="3"/>
            <a:endCxn id="165" idx="2"/>
          </p:cNvCxnSpPr>
          <p:nvPr/>
        </p:nvCxnSpPr>
        <p:spPr>
          <a:xfrm flipH="1" rot="10800000">
            <a:off x="10179865" y="3549354"/>
            <a:ext cx="767400" cy="22122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3"/>
          <p:cNvCxnSpPr>
            <a:stCxn id="135" idx="2"/>
            <a:endCxn id="165" idx="2"/>
          </p:cNvCxnSpPr>
          <p:nvPr/>
        </p:nvCxnSpPr>
        <p:spPr>
          <a:xfrm rot="-5400000">
            <a:off x="9156253" y="2733098"/>
            <a:ext cx="974700" cy="2607300"/>
          </a:xfrm>
          <a:prstGeom prst="bentConnector3">
            <a:avLst>
              <a:gd fmla="val -23454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3"/>
          <p:cNvSpPr txBox="1"/>
          <p:nvPr/>
        </p:nvSpPr>
        <p:spPr>
          <a:xfrm>
            <a:off x="8454253" y="4484411"/>
            <a:ext cx="3460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cxnSp>
        <p:nvCxnSpPr>
          <p:cNvPr id="191" name="Google Shape;191;p3"/>
          <p:cNvCxnSpPr>
            <a:stCxn id="171" idx="2"/>
          </p:cNvCxnSpPr>
          <p:nvPr/>
        </p:nvCxnSpPr>
        <p:spPr>
          <a:xfrm rot="-5400000">
            <a:off x="8188028" y="3723436"/>
            <a:ext cx="3084600" cy="2736300"/>
          </a:xfrm>
          <a:prstGeom prst="bentConnector3">
            <a:avLst>
              <a:gd fmla="val -7411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3"/>
          <p:cNvSpPr txBox="1"/>
          <p:nvPr/>
        </p:nvSpPr>
        <p:spPr>
          <a:xfrm>
            <a:off x="8576490" y="6479720"/>
            <a:ext cx="3460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93" name="Google Shape;193;p3"/>
          <p:cNvSpPr txBox="1"/>
          <p:nvPr/>
        </p:nvSpPr>
        <p:spPr>
          <a:xfrm>
            <a:off x="8800328" y="4914623"/>
            <a:ext cx="4016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cxnSp>
        <p:nvCxnSpPr>
          <p:cNvPr id="194" name="Google Shape;194;p3"/>
          <p:cNvCxnSpPr>
            <a:stCxn id="182" idx="3"/>
          </p:cNvCxnSpPr>
          <p:nvPr/>
        </p:nvCxnSpPr>
        <p:spPr>
          <a:xfrm flipH="1" rot="10800000">
            <a:off x="10162403" y="3549104"/>
            <a:ext cx="531600" cy="16473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3"/>
          <p:cNvCxnSpPr/>
          <p:nvPr/>
        </p:nvCxnSpPr>
        <p:spPr>
          <a:xfrm rot="10800000">
            <a:off x="2042211" y="2067006"/>
            <a:ext cx="8477250" cy="349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6" name="Google Shape;196;p3"/>
          <p:cNvSpPr/>
          <p:nvPr/>
        </p:nvSpPr>
        <p:spPr>
          <a:xfrm>
            <a:off x="1418958" y="2124699"/>
            <a:ext cx="478502" cy="824956"/>
          </a:xfrm>
          <a:prstGeom prst="roundRect">
            <a:avLst>
              <a:gd fmla="val 11259" name="adj"/>
            </a:avLst>
          </a:prstGeom>
          <a:solidFill>
            <a:srgbClr val="EAEA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/>
          <p:nvPr/>
        </p:nvSpPr>
        <p:spPr>
          <a:xfrm rot="-5400000">
            <a:off x="1324661" y="2401262"/>
            <a:ext cx="611187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/>
          </a:p>
        </p:txBody>
      </p:sp>
      <p:sp>
        <p:nvSpPr>
          <p:cNvPr id="198" name="Google Shape;198;p3"/>
          <p:cNvSpPr/>
          <p:nvPr/>
        </p:nvSpPr>
        <p:spPr>
          <a:xfrm>
            <a:off x="1311961" y="-109513"/>
            <a:ext cx="6096000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Workflow Diagram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Create  certificate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3838446" y="2331193"/>
            <a:ext cx="1198562" cy="366712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 the text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6387009" y="632746"/>
            <a:ext cx="1297136" cy="364285"/>
          </a:xfrm>
          <a:prstGeom prst="roundRect">
            <a:avLst>
              <a:gd fmla="val 6579" name="adj"/>
            </a:avLst>
          </a:prstGeom>
          <a:solidFill>
            <a:srgbClr val="EAEA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5189776" y="1643530"/>
            <a:ext cx="110926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3"/>
          <p:cNvCxnSpPr>
            <a:stCxn id="134" idx="2"/>
            <a:endCxn id="160" idx="0"/>
          </p:cNvCxnSpPr>
          <p:nvPr/>
        </p:nvCxnSpPr>
        <p:spPr>
          <a:xfrm>
            <a:off x="4437728" y="1501655"/>
            <a:ext cx="0" cy="829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3"/>
          <p:cNvCxnSpPr/>
          <p:nvPr/>
        </p:nvCxnSpPr>
        <p:spPr>
          <a:xfrm>
            <a:off x="6381131" y="1023538"/>
            <a:ext cx="0" cy="50514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2" name="Google Shape;202;p3"/>
          <p:cNvSpPr/>
          <p:nvPr/>
        </p:nvSpPr>
        <p:spPr>
          <a:xfrm>
            <a:off x="5195736" y="2178068"/>
            <a:ext cx="1104628" cy="55961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188011" y="2168970"/>
            <a:ext cx="1109268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message to members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5246752" y="1133355"/>
            <a:ext cx="1124247" cy="366712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5218466" y="1087975"/>
            <a:ext cx="110926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the members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3"/>
          <p:cNvCxnSpPr>
            <a:endCxn id="203" idx="0"/>
          </p:cNvCxnSpPr>
          <p:nvPr/>
        </p:nvCxnSpPr>
        <p:spPr>
          <a:xfrm flipH="1">
            <a:off x="5742645" y="2038770"/>
            <a:ext cx="1800" cy="130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3"/>
          <p:cNvSpPr/>
          <p:nvPr/>
        </p:nvSpPr>
        <p:spPr>
          <a:xfrm>
            <a:off x="6407171" y="3752162"/>
            <a:ext cx="1200150" cy="3683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6370999" y="3741773"/>
            <a:ext cx="12588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application</a:t>
            </a:r>
            <a:endParaRPr/>
          </a:p>
        </p:txBody>
      </p:sp>
      <p:cxnSp>
        <p:nvCxnSpPr>
          <p:cNvPr id="207" name="Google Shape;207;p3"/>
          <p:cNvCxnSpPr>
            <a:stCxn id="202" idx="2"/>
            <a:endCxn id="205" idx="1"/>
          </p:cNvCxnSpPr>
          <p:nvPr/>
        </p:nvCxnSpPr>
        <p:spPr>
          <a:xfrm flipH="1" rot="-5400000">
            <a:off x="5478350" y="3007378"/>
            <a:ext cx="1198500" cy="6591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3"/>
          <p:cNvCxnSpPr>
            <a:stCxn id="205" idx="3"/>
            <a:endCxn id="209" idx="1"/>
          </p:cNvCxnSpPr>
          <p:nvPr/>
        </p:nvCxnSpPr>
        <p:spPr>
          <a:xfrm flipH="1" rot="10800000">
            <a:off x="7607321" y="3050412"/>
            <a:ext cx="180300" cy="885900"/>
          </a:xfrm>
          <a:prstGeom prst="bentConnector3">
            <a:avLst>
              <a:gd fmla="val 49967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3"/>
          <p:cNvSpPr/>
          <p:nvPr/>
        </p:nvSpPr>
        <p:spPr>
          <a:xfrm>
            <a:off x="7787503" y="2839296"/>
            <a:ext cx="1079500" cy="422275"/>
          </a:xfrm>
          <a:prstGeom prst="diamond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3"/>
          <p:cNvCxnSpPr>
            <a:stCxn id="209" idx="2"/>
            <a:endCxn id="132" idx="0"/>
          </p:cNvCxnSpPr>
          <p:nvPr/>
        </p:nvCxnSpPr>
        <p:spPr>
          <a:xfrm>
            <a:off x="8327253" y="3261571"/>
            <a:ext cx="4800" cy="14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3"/>
          <p:cNvSpPr/>
          <p:nvPr/>
        </p:nvSpPr>
        <p:spPr>
          <a:xfrm>
            <a:off x="7965350" y="2909628"/>
            <a:ext cx="6937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Approve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3"/>
          <p:cNvCxnSpPr>
            <a:stCxn id="209" idx="3"/>
            <a:endCxn id="213" idx="1"/>
          </p:cNvCxnSpPr>
          <p:nvPr/>
        </p:nvCxnSpPr>
        <p:spPr>
          <a:xfrm>
            <a:off x="8867003" y="3050434"/>
            <a:ext cx="347700" cy="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3"/>
          <p:cNvSpPr/>
          <p:nvPr/>
        </p:nvSpPr>
        <p:spPr>
          <a:xfrm>
            <a:off x="9214665" y="2900897"/>
            <a:ext cx="980689" cy="324131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Approve the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application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4" name="Google Shape;214;p3"/>
          <p:cNvCxnSpPr>
            <a:stCxn id="213" idx="3"/>
            <a:endCxn id="170" idx="0"/>
          </p:cNvCxnSpPr>
          <p:nvPr/>
        </p:nvCxnSpPr>
        <p:spPr>
          <a:xfrm flipH="1">
            <a:off x="8357554" y="3062963"/>
            <a:ext cx="1837800" cy="1900800"/>
          </a:xfrm>
          <a:prstGeom prst="bentConnector4">
            <a:avLst>
              <a:gd fmla="val -12439" name="adj1"/>
              <a:gd fmla="val 92837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>
            <a:off x="1288365" y="-32951"/>
            <a:ext cx="3862387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Workflow Diagram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Generate and print certificate</a:t>
            </a:r>
            <a:endParaRPr/>
          </a:p>
        </p:txBody>
      </p:sp>
      <p:grpSp>
        <p:nvGrpSpPr>
          <p:cNvPr id="220" name="Google Shape;220;p4"/>
          <p:cNvGrpSpPr/>
          <p:nvPr/>
        </p:nvGrpSpPr>
        <p:grpSpPr>
          <a:xfrm>
            <a:off x="1247132" y="590530"/>
            <a:ext cx="9620250" cy="6192838"/>
            <a:chOff x="138" y="556"/>
            <a:chExt cx="5974" cy="3536"/>
          </a:xfrm>
        </p:grpSpPr>
        <p:cxnSp>
          <p:nvCxnSpPr>
            <p:cNvPr id="221" name="Google Shape;221;p4"/>
            <p:cNvCxnSpPr/>
            <p:nvPr/>
          </p:nvCxnSpPr>
          <p:spPr>
            <a:xfrm>
              <a:off x="2588" y="835"/>
              <a:ext cx="0" cy="318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4"/>
            <p:cNvCxnSpPr/>
            <p:nvPr/>
          </p:nvCxnSpPr>
          <p:spPr>
            <a:xfrm>
              <a:off x="6112" y="866"/>
              <a:ext cx="0" cy="318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223" name="Google Shape;223;p4"/>
            <p:cNvSpPr/>
            <p:nvPr/>
          </p:nvSpPr>
          <p:spPr>
            <a:xfrm>
              <a:off x="161" y="569"/>
              <a:ext cx="5937" cy="3523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204" y="835"/>
              <a:ext cx="265" cy="561"/>
            </a:xfrm>
            <a:prstGeom prst="roundRect">
              <a:avLst>
                <a:gd fmla="val 11259" name="adj"/>
              </a:avLst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04" y="2660"/>
              <a:ext cx="275" cy="606"/>
            </a:xfrm>
            <a:prstGeom prst="roundRect">
              <a:avLst>
                <a:gd fmla="val 11259" name="adj"/>
              </a:avLst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38" y="686"/>
              <a:ext cx="499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Organization/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role player</a:t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279" y="556"/>
              <a:ext cx="441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Upper level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</a:t>
              </a:r>
              <a:endParaRPr/>
            </a:p>
          </p:txBody>
        </p:sp>
        <p:cxnSp>
          <p:nvCxnSpPr>
            <p:cNvPr id="228" name="Google Shape;228;p4"/>
            <p:cNvCxnSpPr/>
            <p:nvPr/>
          </p:nvCxnSpPr>
          <p:spPr>
            <a:xfrm>
              <a:off x="233" y="610"/>
              <a:ext cx="291" cy="20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9" name="Google Shape;229;p4"/>
            <p:cNvSpPr/>
            <p:nvPr/>
          </p:nvSpPr>
          <p:spPr>
            <a:xfrm>
              <a:off x="616" y="585"/>
              <a:ext cx="950" cy="201"/>
            </a:xfrm>
            <a:prstGeom prst="roundRect">
              <a:avLst>
                <a:gd fmla="val 6579" name="adj"/>
              </a:avLst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</a:t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2619" y="585"/>
              <a:ext cx="1849" cy="186"/>
            </a:xfrm>
            <a:prstGeom prst="roundRect">
              <a:avLst>
                <a:gd fmla="val 6579" name="adj"/>
              </a:avLst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Review</a:t>
              </a:r>
              <a:endParaRPr/>
            </a:p>
          </p:txBody>
        </p:sp>
      </p:grpSp>
      <p:sp>
        <p:nvSpPr>
          <p:cNvPr id="231" name="Google Shape;231;p4"/>
          <p:cNvSpPr/>
          <p:nvPr/>
        </p:nvSpPr>
        <p:spPr>
          <a:xfrm>
            <a:off x="2167087" y="1271782"/>
            <a:ext cx="1306512" cy="373062"/>
          </a:xfrm>
          <a:prstGeom prst="roundRect">
            <a:avLst>
              <a:gd fmla="val 50000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"/>
          <p:cNvSpPr/>
          <p:nvPr/>
        </p:nvSpPr>
        <p:spPr>
          <a:xfrm>
            <a:off x="2202012" y="1327922"/>
            <a:ext cx="1271587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Select Applicant</a:t>
            </a:r>
            <a:endParaRPr b="1"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4"/>
          <p:cNvSpPr/>
          <p:nvPr/>
        </p:nvSpPr>
        <p:spPr>
          <a:xfrm>
            <a:off x="3806227" y="1303138"/>
            <a:ext cx="1198563" cy="481687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"/>
          <p:cNvSpPr/>
          <p:nvPr/>
        </p:nvSpPr>
        <p:spPr>
          <a:xfrm>
            <a:off x="3607725" y="644313"/>
            <a:ext cx="1573876" cy="347663"/>
          </a:xfrm>
          <a:prstGeom prst="roundRect">
            <a:avLst>
              <a:gd fmla="val 6579" name="adj"/>
            </a:avLst>
          </a:prstGeom>
          <a:solidFill>
            <a:srgbClr val="EAEA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endParaRPr/>
          </a:p>
        </p:txBody>
      </p:sp>
      <p:sp>
        <p:nvSpPr>
          <p:cNvPr id="235" name="Google Shape;235;p4"/>
          <p:cNvSpPr/>
          <p:nvPr/>
        </p:nvSpPr>
        <p:spPr>
          <a:xfrm>
            <a:off x="8287265" y="650297"/>
            <a:ext cx="2484824" cy="316777"/>
          </a:xfrm>
          <a:prstGeom prst="roundRect">
            <a:avLst>
              <a:gd fmla="val 6579" name="adj"/>
            </a:avLst>
          </a:prstGeom>
          <a:solidFill>
            <a:srgbClr val="EAEA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"/>
          <p:cNvSpPr/>
          <p:nvPr/>
        </p:nvSpPr>
        <p:spPr>
          <a:xfrm rot="-5400000">
            <a:off x="1100245" y="1410475"/>
            <a:ext cx="89217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Requester</a:t>
            </a:r>
            <a:endParaRPr/>
          </a:p>
        </p:txBody>
      </p:sp>
      <p:sp>
        <p:nvSpPr>
          <p:cNvPr id="237" name="Google Shape;237;p4"/>
          <p:cNvSpPr/>
          <p:nvPr/>
        </p:nvSpPr>
        <p:spPr>
          <a:xfrm rot="-5400000">
            <a:off x="1149592" y="4661626"/>
            <a:ext cx="8226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4"/>
          <p:cNvCxnSpPr/>
          <p:nvPr/>
        </p:nvCxnSpPr>
        <p:spPr>
          <a:xfrm>
            <a:off x="3610456" y="1558905"/>
            <a:ext cx="22478" cy="4995863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4"/>
          <p:cNvCxnSpPr/>
          <p:nvPr/>
        </p:nvCxnSpPr>
        <p:spPr>
          <a:xfrm>
            <a:off x="1974164" y="1558905"/>
            <a:ext cx="0" cy="50514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0" name="Google Shape;240;p4"/>
          <p:cNvSpPr/>
          <p:nvPr/>
        </p:nvSpPr>
        <p:spPr>
          <a:xfrm>
            <a:off x="3691111" y="1341356"/>
            <a:ext cx="136048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application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5902118" y="4639157"/>
            <a:ext cx="1200150" cy="3683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4"/>
          <p:cNvCxnSpPr/>
          <p:nvPr/>
        </p:nvCxnSpPr>
        <p:spPr>
          <a:xfrm rot="10800000">
            <a:off x="1951939" y="4243524"/>
            <a:ext cx="8477250" cy="349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4"/>
          <p:cNvCxnSpPr>
            <a:stCxn id="241" idx="2"/>
            <a:endCxn id="244" idx="1"/>
          </p:cNvCxnSpPr>
          <p:nvPr/>
        </p:nvCxnSpPr>
        <p:spPr>
          <a:xfrm rot="-5400000">
            <a:off x="6484793" y="2452357"/>
            <a:ext cx="2572500" cy="2537700"/>
          </a:xfrm>
          <a:prstGeom prst="bentConnector4">
            <a:avLst>
              <a:gd fmla="val -8887" name="adj1"/>
              <a:gd fmla="val 61824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4"/>
          <p:cNvSpPr/>
          <p:nvPr/>
        </p:nvSpPr>
        <p:spPr>
          <a:xfrm>
            <a:off x="3801151" y="3117145"/>
            <a:ext cx="1195387" cy="366712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"/>
          <p:cNvSpPr/>
          <p:nvPr/>
        </p:nvSpPr>
        <p:spPr>
          <a:xfrm>
            <a:off x="3812074" y="3083629"/>
            <a:ext cx="11970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Retrieve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information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4"/>
          <p:cNvCxnSpPr>
            <a:endCxn id="245" idx="0"/>
          </p:cNvCxnSpPr>
          <p:nvPr/>
        </p:nvCxnSpPr>
        <p:spPr>
          <a:xfrm>
            <a:off x="4398845" y="2869345"/>
            <a:ext cx="0" cy="247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4"/>
          <p:cNvCxnSpPr>
            <a:stCxn id="249" idx="2"/>
            <a:endCxn id="241" idx="1"/>
          </p:cNvCxnSpPr>
          <p:nvPr/>
        </p:nvCxnSpPr>
        <p:spPr>
          <a:xfrm flipH="1" rot="-5400000">
            <a:off x="4822553" y="3743795"/>
            <a:ext cx="663600" cy="14955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4"/>
          <p:cNvSpPr/>
          <p:nvPr/>
        </p:nvSpPr>
        <p:spPr>
          <a:xfrm>
            <a:off x="1334402" y="5402838"/>
            <a:ext cx="477837" cy="1220192"/>
          </a:xfrm>
          <a:prstGeom prst="roundRect">
            <a:avLst>
              <a:gd fmla="val 11259" name="adj"/>
            </a:avLst>
          </a:prstGeom>
          <a:solidFill>
            <a:srgbClr val="EAEA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4"/>
          <p:cNvCxnSpPr/>
          <p:nvPr/>
        </p:nvCxnSpPr>
        <p:spPr>
          <a:xfrm rot="10800000">
            <a:off x="1951939" y="5362779"/>
            <a:ext cx="8477250" cy="349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4"/>
          <p:cNvCxnSpPr/>
          <p:nvPr/>
        </p:nvCxnSpPr>
        <p:spPr>
          <a:xfrm rot="10800000">
            <a:off x="1974164" y="2065318"/>
            <a:ext cx="8477250" cy="349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3" name="Google Shape;253;p4"/>
          <p:cNvSpPr/>
          <p:nvPr/>
        </p:nvSpPr>
        <p:spPr>
          <a:xfrm>
            <a:off x="1350277" y="2100243"/>
            <a:ext cx="445985" cy="2128214"/>
          </a:xfrm>
          <a:prstGeom prst="roundRect">
            <a:avLst>
              <a:gd fmla="val 11259" name="adj"/>
            </a:avLst>
          </a:prstGeom>
          <a:solidFill>
            <a:srgbClr val="EAEA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"/>
          <p:cNvSpPr/>
          <p:nvPr/>
        </p:nvSpPr>
        <p:spPr>
          <a:xfrm rot="-5400000">
            <a:off x="1258828" y="3046297"/>
            <a:ext cx="611187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/>
          </a:p>
        </p:txBody>
      </p:sp>
      <p:sp>
        <p:nvSpPr>
          <p:cNvPr id="255" name="Google Shape;255;p4"/>
          <p:cNvSpPr/>
          <p:nvPr/>
        </p:nvSpPr>
        <p:spPr>
          <a:xfrm>
            <a:off x="2082114" y="1613272"/>
            <a:ext cx="13604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5882492" y="4602127"/>
            <a:ext cx="125888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certificate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3800312" y="3777654"/>
            <a:ext cx="1197067" cy="366712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3808069" y="3728858"/>
            <a:ext cx="11970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Generate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4"/>
          <p:cNvCxnSpPr>
            <a:stCxn id="231" idx="2"/>
          </p:cNvCxnSpPr>
          <p:nvPr/>
        </p:nvCxnSpPr>
        <p:spPr>
          <a:xfrm rot="-5400000">
            <a:off x="3256093" y="1094794"/>
            <a:ext cx="114300" cy="985800"/>
          </a:xfrm>
          <a:prstGeom prst="bentConnector4">
            <a:avLst>
              <a:gd fmla="val -200000" name="adj1"/>
              <a:gd fmla="val 83137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4"/>
          <p:cNvCxnSpPr/>
          <p:nvPr/>
        </p:nvCxnSpPr>
        <p:spPr>
          <a:xfrm>
            <a:off x="4398845" y="3477480"/>
            <a:ext cx="892" cy="30145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4"/>
          <p:cNvSpPr/>
          <p:nvPr/>
        </p:nvSpPr>
        <p:spPr>
          <a:xfrm>
            <a:off x="9039933" y="2266030"/>
            <a:ext cx="979487" cy="338138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Download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certificate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0" name="Google Shape;260;p4"/>
          <p:cNvCxnSpPr/>
          <p:nvPr/>
        </p:nvCxnSpPr>
        <p:spPr>
          <a:xfrm flipH="1">
            <a:off x="8269504" y="1161476"/>
            <a:ext cx="11272" cy="5388119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61" name="Google Shape;261;p4"/>
          <p:cNvSpPr/>
          <p:nvPr/>
        </p:nvSpPr>
        <p:spPr>
          <a:xfrm>
            <a:off x="9001832" y="2973424"/>
            <a:ext cx="1055687" cy="373063"/>
          </a:xfrm>
          <a:prstGeom prst="roundRect">
            <a:avLst>
              <a:gd fmla="val 50000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9228210" y="3036923"/>
            <a:ext cx="63511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Finish</a:t>
            </a:r>
            <a:endParaRPr b="1"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3" name="Google Shape;263;p4"/>
          <p:cNvCxnSpPr>
            <a:endCxn id="261" idx="0"/>
          </p:cNvCxnSpPr>
          <p:nvPr/>
        </p:nvCxnSpPr>
        <p:spPr>
          <a:xfrm>
            <a:off x="9528476" y="2609824"/>
            <a:ext cx="1200" cy="363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4"/>
          <p:cNvCxnSpPr>
            <a:stCxn id="241" idx="3"/>
            <a:endCxn id="261" idx="1"/>
          </p:cNvCxnSpPr>
          <p:nvPr/>
        </p:nvCxnSpPr>
        <p:spPr>
          <a:xfrm flipH="1" rot="10800000">
            <a:off x="7102268" y="3159807"/>
            <a:ext cx="1899600" cy="1663500"/>
          </a:xfrm>
          <a:prstGeom prst="bentConnector3">
            <a:avLst>
              <a:gd fmla="val 49999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"/>
          <p:cNvSpPr/>
          <p:nvPr/>
        </p:nvSpPr>
        <p:spPr>
          <a:xfrm>
            <a:off x="3816196" y="2323336"/>
            <a:ext cx="1172244" cy="551303"/>
          </a:xfrm>
          <a:prstGeom prst="diamond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3774824" y="2371160"/>
            <a:ext cx="11970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Certificate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approved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4"/>
          <p:cNvCxnSpPr>
            <a:stCxn id="265" idx="1"/>
            <a:endCxn id="231" idx="1"/>
          </p:cNvCxnSpPr>
          <p:nvPr/>
        </p:nvCxnSpPr>
        <p:spPr>
          <a:xfrm rot="10800000">
            <a:off x="2167096" y="1458387"/>
            <a:ext cx="1649100" cy="1140600"/>
          </a:xfrm>
          <a:prstGeom prst="bentConnector3">
            <a:avLst>
              <a:gd fmla="val 113863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4"/>
          <p:cNvSpPr txBox="1"/>
          <p:nvPr/>
        </p:nvSpPr>
        <p:spPr>
          <a:xfrm>
            <a:off x="4449708" y="2814493"/>
            <a:ext cx="4016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269" name="Google Shape;269;p4"/>
          <p:cNvSpPr txBox="1"/>
          <p:nvPr/>
        </p:nvSpPr>
        <p:spPr>
          <a:xfrm>
            <a:off x="3607725" y="2327318"/>
            <a:ext cx="3460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cxnSp>
        <p:nvCxnSpPr>
          <p:cNvPr id="270" name="Google Shape;270;p4"/>
          <p:cNvCxnSpPr>
            <a:stCxn id="233" idx="2"/>
            <a:endCxn id="265" idx="0"/>
          </p:cNvCxnSpPr>
          <p:nvPr/>
        </p:nvCxnSpPr>
        <p:spPr>
          <a:xfrm flipH="1">
            <a:off x="4402208" y="1784825"/>
            <a:ext cx="3300" cy="538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2021-08-18T08:24:28Z</dcterms:created>
  <dc:creator>Bakir Maksumov</dc:creator>
</cp:coreProperties>
</file>