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70" r:id="rId4"/>
    <p:sldId id="257" r:id="rId5"/>
    <p:sldId id="265" r:id="rId6"/>
    <p:sldId id="266" r:id="rId7"/>
    <p:sldId id="258" r:id="rId8"/>
    <p:sldId id="267" r:id="rId9"/>
    <p:sldId id="264" r:id="rId10"/>
    <p:sldId id="268" r:id="rId11"/>
    <p:sldId id="260" r:id="rId12"/>
    <p:sldId id="269" r:id="rId13"/>
    <p:sldId id="261" r:id="rId14"/>
    <p:sldId id="262" r:id="rId15"/>
    <p:sldId id="263" r:id="rId16"/>
  </p:sldIdLst>
  <p:sldSz cx="9144000" cy="5143500" type="screen16x9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8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3A1511-933D-4CDA-AA03-17B90E48DE5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56E60AD-A98A-4B21-B553-C9C4E1845B61}">
      <dgm:prSet phldrT="[Text]"/>
      <dgm:spPr/>
      <dgm:t>
        <a:bodyPr/>
        <a:lstStyle/>
        <a:p>
          <a:r>
            <a:rPr lang="de-DE" dirty="0"/>
            <a:t>Modus</a:t>
          </a:r>
        </a:p>
        <a:p>
          <a:r>
            <a:rPr lang="de-DE" dirty="0"/>
            <a:t>Wahl</a:t>
          </a:r>
        </a:p>
      </dgm:t>
    </dgm:pt>
    <dgm:pt modelId="{2CCF954E-D910-45EB-9EA6-4A5AB46D7BAD}" type="parTrans" cxnId="{F573C7BB-6609-44F0-A51D-4E173BE1BEE6}">
      <dgm:prSet/>
      <dgm:spPr/>
      <dgm:t>
        <a:bodyPr/>
        <a:lstStyle/>
        <a:p>
          <a:endParaRPr lang="de-DE"/>
        </a:p>
      </dgm:t>
    </dgm:pt>
    <dgm:pt modelId="{45E44FE3-E2DA-4E8E-8E51-4B931823B974}" type="sibTrans" cxnId="{F573C7BB-6609-44F0-A51D-4E173BE1BEE6}">
      <dgm:prSet/>
      <dgm:spPr/>
      <dgm:t>
        <a:bodyPr/>
        <a:lstStyle/>
        <a:p>
          <a:endParaRPr lang="de-DE"/>
        </a:p>
      </dgm:t>
    </dgm:pt>
    <dgm:pt modelId="{F550EB3C-324D-44A7-AB3F-6CCADDDA3AC3}">
      <dgm:prSet phldrT="[Text]" custT="1"/>
      <dgm:spPr/>
      <dgm:t>
        <a:bodyPr/>
        <a:lstStyle/>
        <a:p>
          <a:r>
            <a:rPr lang="de-DE" sz="1600" dirty="0"/>
            <a:t>Numerisch {</a:t>
          </a:r>
          <a:r>
            <a:rPr lang="de-DE" sz="1600" b="1" dirty="0"/>
            <a:t>0001</a:t>
          </a:r>
          <a:r>
            <a:rPr lang="de-DE" sz="1600" dirty="0"/>
            <a:t>}</a:t>
          </a:r>
        </a:p>
      </dgm:t>
    </dgm:pt>
    <dgm:pt modelId="{E117DB6A-E4CC-4C58-A90D-F9788BAC0C51}" type="parTrans" cxnId="{8CF92338-4EC2-4B67-ADFC-C4E1019C4A47}">
      <dgm:prSet/>
      <dgm:spPr/>
      <dgm:t>
        <a:bodyPr/>
        <a:lstStyle/>
        <a:p>
          <a:endParaRPr lang="de-DE"/>
        </a:p>
      </dgm:t>
    </dgm:pt>
    <dgm:pt modelId="{E784A713-E003-45F9-9D39-EA35951C5B73}" type="sibTrans" cxnId="{8CF92338-4EC2-4B67-ADFC-C4E1019C4A47}">
      <dgm:prSet/>
      <dgm:spPr/>
      <dgm:t>
        <a:bodyPr/>
        <a:lstStyle/>
        <a:p>
          <a:endParaRPr lang="de-DE"/>
        </a:p>
      </dgm:t>
    </dgm:pt>
    <dgm:pt modelId="{DC52E514-EDB1-419B-8C17-46BF1D897F29}">
      <dgm:prSet phldrT="[Text]" custT="1"/>
      <dgm:spPr/>
      <dgm:t>
        <a:bodyPr/>
        <a:lstStyle/>
        <a:p>
          <a:r>
            <a:rPr lang="de-DE" sz="1600" dirty="0"/>
            <a:t>Alphanumerisch {</a:t>
          </a:r>
          <a:r>
            <a:rPr lang="de-DE" sz="1600" b="1" dirty="0"/>
            <a:t>0010</a:t>
          </a:r>
          <a:r>
            <a:rPr lang="de-DE" sz="1600" dirty="0"/>
            <a:t>}</a:t>
          </a:r>
        </a:p>
      </dgm:t>
    </dgm:pt>
    <dgm:pt modelId="{5DFAAC9C-7ACD-42E3-AD5C-38D244D311AF}" type="parTrans" cxnId="{C03743CC-EEAF-458A-B573-EF5E3FF48F2A}">
      <dgm:prSet/>
      <dgm:spPr/>
      <dgm:t>
        <a:bodyPr/>
        <a:lstStyle/>
        <a:p>
          <a:endParaRPr lang="de-DE"/>
        </a:p>
      </dgm:t>
    </dgm:pt>
    <dgm:pt modelId="{09B2E946-D571-4DDB-A4E5-49FEB0D3F5D5}" type="sibTrans" cxnId="{C03743CC-EEAF-458A-B573-EF5E3FF48F2A}">
      <dgm:prSet/>
      <dgm:spPr/>
      <dgm:t>
        <a:bodyPr/>
        <a:lstStyle/>
        <a:p>
          <a:endParaRPr lang="de-DE"/>
        </a:p>
      </dgm:t>
    </dgm:pt>
    <dgm:pt modelId="{B69061C0-D369-46DB-A236-3FCE9C494FB9}">
      <dgm:prSet phldrT="[Text]"/>
      <dgm:spPr/>
      <dgm:t>
        <a:bodyPr/>
        <a:lstStyle/>
        <a:p>
          <a:r>
            <a:rPr lang="de-DE" dirty="0"/>
            <a:t>Eingabe</a:t>
          </a:r>
        </a:p>
        <a:p>
          <a:r>
            <a:rPr lang="de-DE" dirty="0"/>
            <a:t>Länge</a:t>
          </a:r>
        </a:p>
      </dgm:t>
    </dgm:pt>
    <dgm:pt modelId="{20250EF4-156C-45C6-8CF5-D5CC533C03E9}" type="parTrans" cxnId="{38F059CC-0C18-4735-ABFB-81E6301FC75E}">
      <dgm:prSet/>
      <dgm:spPr/>
      <dgm:t>
        <a:bodyPr/>
        <a:lstStyle/>
        <a:p>
          <a:endParaRPr lang="de-DE"/>
        </a:p>
      </dgm:t>
    </dgm:pt>
    <dgm:pt modelId="{980D8824-899C-4D68-96D0-AE5C64ACEBC8}" type="sibTrans" cxnId="{38F059CC-0C18-4735-ABFB-81E6301FC75E}">
      <dgm:prSet/>
      <dgm:spPr/>
      <dgm:t>
        <a:bodyPr/>
        <a:lstStyle/>
        <a:p>
          <a:endParaRPr lang="de-DE"/>
        </a:p>
      </dgm:t>
    </dgm:pt>
    <dgm:pt modelId="{C56440F6-D865-419D-B177-F78A44C8AA4C}">
      <dgm:prSet phldrT="[Text]" custT="1"/>
      <dgm:spPr/>
      <dgm:t>
        <a:bodyPr/>
        <a:lstStyle/>
        <a:p>
          <a:r>
            <a:rPr lang="de-DE" sz="1600" dirty="0"/>
            <a:t>Übergeben der Länge des zu codierenden Textes </a:t>
          </a:r>
        </a:p>
      </dgm:t>
    </dgm:pt>
    <dgm:pt modelId="{1376EAD7-6E56-4C38-97E5-D0F1B1A7DB84}" type="parTrans" cxnId="{8AA37A19-4E71-4CCD-B62A-7FB0872BE517}">
      <dgm:prSet/>
      <dgm:spPr/>
      <dgm:t>
        <a:bodyPr/>
        <a:lstStyle/>
        <a:p>
          <a:endParaRPr lang="de-DE"/>
        </a:p>
      </dgm:t>
    </dgm:pt>
    <dgm:pt modelId="{B91AEDD0-3ABB-4D8E-9B56-0B3454BC94DA}" type="sibTrans" cxnId="{8AA37A19-4E71-4CCD-B62A-7FB0872BE517}">
      <dgm:prSet/>
      <dgm:spPr/>
      <dgm:t>
        <a:bodyPr/>
        <a:lstStyle/>
        <a:p>
          <a:endParaRPr lang="de-DE"/>
        </a:p>
      </dgm:t>
    </dgm:pt>
    <dgm:pt modelId="{414241D3-0D55-49D5-BDE7-1A3BD96B2175}">
      <dgm:prSet phldrT="[Text]"/>
      <dgm:spPr/>
      <dgm:t>
        <a:bodyPr/>
        <a:lstStyle/>
        <a:p>
          <a:r>
            <a:rPr lang="de-DE" dirty="0"/>
            <a:t>Mapping</a:t>
          </a:r>
        </a:p>
      </dgm:t>
    </dgm:pt>
    <dgm:pt modelId="{3B2B1569-D9BA-4E26-B4AD-2D69309CFAC4}" type="parTrans" cxnId="{795642BE-752C-46EF-8C58-CA22CE6D11A5}">
      <dgm:prSet/>
      <dgm:spPr/>
      <dgm:t>
        <a:bodyPr/>
        <a:lstStyle/>
        <a:p>
          <a:endParaRPr lang="de-DE"/>
        </a:p>
      </dgm:t>
    </dgm:pt>
    <dgm:pt modelId="{5FEC5FCD-E6D9-4F5A-BD71-A13B2D3D7E4D}" type="sibTrans" cxnId="{795642BE-752C-46EF-8C58-CA22CE6D11A5}">
      <dgm:prSet/>
      <dgm:spPr/>
      <dgm:t>
        <a:bodyPr/>
        <a:lstStyle/>
        <a:p>
          <a:endParaRPr lang="de-DE"/>
        </a:p>
      </dgm:t>
    </dgm:pt>
    <dgm:pt modelId="{CEA3CF58-E61B-48D5-8982-0D64AC588A8E}">
      <dgm:prSet phldrT="[Text]"/>
      <dgm:spPr/>
      <dgm:t>
        <a:bodyPr/>
        <a:lstStyle/>
        <a:p>
          <a:r>
            <a:rPr lang="de-DE" dirty="0"/>
            <a:t>Verketten</a:t>
          </a:r>
        </a:p>
      </dgm:t>
    </dgm:pt>
    <dgm:pt modelId="{1E35AE50-76EE-4A9E-BCD6-57B38FD8E728}" type="parTrans" cxnId="{078A1DC3-DE9C-4CF5-BA7A-9D853615EFC2}">
      <dgm:prSet/>
      <dgm:spPr/>
      <dgm:t>
        <a:bodyPr/>
        <a:lstStyle/>
        <a:p>
          <a:endParaRPr lang="de-DE"/>
        </a:p>
      </dgm:t>
    </dgm:pt>
    <dgm:pt modelId="{A2BDA5EB-5705-4035-BCB5-32090858C3AF}" type="sibTrans" cxnId="{078A1DC3-DE9C-4CF5-BA7A-9D853615EFC2}">
      <dgm:prSet/>
      <dgm:spPr/>
      <dgm:t>
        <a:bodyPr/>
        <a:lstStyle/>
        <a:p>
          <a:endParaRPr lang="de-DE"/>
        </a:p>
      </dgm:t>
    </dgm:pt>
    <dgm:pt modelId="{95CAB1AC-1A80-4C85-A3B4-83A825986E58}">
      <dgm:prSet custT="1"/>
      <dgm:spPr/>
      <dgm:t>
        <a:bodyPr/>
        <a:lstStyle/>
        <a:p>
          <a:r>
            <a:rPr lang="de-DE" sz="1600" dirty="0"/>
            <a:t>Codieren der Buchstaben über Mapping Tabelle in 11bit Wörter</a:t>
          </a:r>
        </a:p>
      </dgm:t>
    </dgm:pt>
    <dgm:pt modelId="{2DDAE7FD-C5EE-4AB2-811F-CA87FC97AE74}" type="parTrans" cxnId="{841F484C-BC0A-4C30-9891-6A5B31160DE6}">
      <dgm:prSet/>
      <dgm:spPr/>
      <dgm:t>
        <a:bodyPr/>
        <a:lstStyle/>
        <a:p>
          <a:endParaRPr lang="de-DE"/>
        </a:p>
      </dgm:t>
    </dgm:pt>
    <dgm:pt modelId="{4D3FB594-7E92-4440-BCD1-0036AC195E42}" type="sibTrans" cxnId="{841F484C-BC0A-4C30-9891-6A5B31160DE6}">
      <dgm:prSet/>
      <dgm:spPr/>
      <dgm:t>
        <a:bodyPr/>
        <a:lstStyle/>
        <a:p>
          <a:endParaRPr lang="de-DE"/>
        </a:p>
      </dgm:t>
    </dgm:pt>
    <dgm:pt modelId="{3AABC0F0-A06C-4F62-8BB7-7493E854ED7A}">
      <dgm:prSet custT="1"/>
      <dgm:spPr/>
      <dgm:t>
        <a:bodyPr/>
        <a:lstStyle/>
        <a:p>
          <a:r>
            <a:rPr lang="de-DE" sz="1600" dirty="0"/>
            <a:t>Aufteilen des Textes in Blöcke je nach Modus Wahl</a:t>
          </a:r>
        </a:p>
      </dgm:t>
    </dgm:pt>
    <dgm:pt modelId="{882BBFA2-38F6-4276-A608-F17F94FFB2FC}" type="parTrans" cxnId="{93B339FF-59E9-4CF8-9DE5-41B039BFB263}">
      <dgm:prSet/>
      <dgm:spPr/>
      <dgm:t>
        <a:bodyPr/>
        <a:lstStyle/>
        <a:p>
          <a:endParaRPr lang="de-DE"/>
        </a:p>
      </dgm:t>
    </dgm:pt>
    <dgm:pt modelId="{6683151A-16F8-4274-867D-02A7136E6361}" type="sibTrans" cxnId="{93B339FF-59E9-4CF8-9DE5-41B039BFB263}">
      <dgm:prSet/>
      <dgm:spPr/>
      <dgm:t>
        <a:bodyPr/>
        <a:lstStyle/>
        <a:p>
          <a:endParaRPr lang="de-DE"/>
        </a:p>
      </dgm:t>
    </dgm:pt>
    <dgm:pt modelId="{17CD2B0F-7FD4-4000-9931-0FBC16E93842}">
      <dgm:prSet phldrT="[Text]" custT="1"/>
      <dgm:spPr/>
      <dgm:t>
        <a:bodyPr/>
        <a:lstStyle/>
        <a:p>
          <a:r>
            <a:rPr lang="de-DE" sz="1600" dirty="0"/>
            <a:t>Verketten aller entstandenen Bitfolgen</a:t>
          </a:r>
        </a:p>
      </dgm:t>
    </dgm:pt>
    <dgm:pt modelId="{11FC6A34-2DEC-42CD-BDDD-E537B89332E7}" type="sibTrans" cxnId="{06C01D9D-4BE9-4BC8-AEFA-F0E072B03C8E}">
      <dgm:prSet/>
      <dgm:spPr/>
      <dgm:t>
        <a:bodyPr/>
        <a:lstStyle/>
        <a:p>
          <a:endParaRPr lang="de-DE"/>
        </a:p>
      </dgm:t>
    </dgm:pt>
    <dgm:pt modelId="{92946B2B-FA17-4E14-8613-9BB1E72876D2}" type="parTrans" cxnId="{06C01D9D-4BE9-4BC8-AEFA-F0E072B03C8E}">
      <dgm:prSet/>
      <dgm:spPr/>
      <dgm:t>
        <a:bodyPr/>
        <a:lstStyle/>
        <a:p>
          <a:endParaRPr lang="de-DE"/>
        </a:p>
      </dgm:t>
    </dgm:pt>
    <dgm:pt modelId="{F9C57D55-53D5-49B5-A3AA-FC8D4D723936}">
      <dgm:prSet phldrT="[Text]" custT="1"/>
      <dgm:spPr/>
      <dgm:t>
        <a:bodyPr/>
        <a:lstStyle/>
        <a:p>
          <a:endParaRPr lang="de-DE" sz="1600" dirty="0"/>
        </a:p>
      </dgm:t>
    </dgm:pt>
    <dgm:pt modelId="{22B80120-E45F-454D-9F4E-A19C0776F711}" type="sibTrans" cxnId="{B5ED6E77-C91F-442C-BBD5-DC5979FA33A2}">
      <dgm:prSet/>
      <dgm:spPr/>
      <dgm:t>
        <a:bodyPr/>
        <a:lstStyle/>
        <a:p>
          <a:endParaRPr lang="de-DE"/>
        </a:p>
      </dgm:t>
    </dgm:pt>
    <dgm:pt modelId="{9CA0CCA8-E3E3-4C2F-95F5-2AEF62A2AF28}" type="parTrans" cxnId="{B5ED6E77-C91F-442C-BBD5-DC5979FA33A2}">
      <dgm:prSet/>
      <dgm:spPr/>
      <dgm:t>
        <a:bodyPr/>
        <a:lstStyle/>
        <a:p>
          <a:endParaRPr lang="de-DE"/>
        </a:p>
      </dgm:t>
    </dgm:pt>
    <dgm:pt modelId="{028C274C-F4D8-481A-8834-59DA4A46D72C}">
      <dgm:prSet phldrT="[Text]" custT="1"/>
      <dgm:spPr/>
      <dgm:t>
        <a:bodyPr/>
        <a:lstStyle/>
        <a:p>
          <a:endParaRPr lang="de-DE" sz="1600" dirty="0"/>
        </a:p>
      </dgm:t>
    </dgm:pt>
    <dgm:pt modelId="{FD1057F3-5DAA-49E2-816B-4041154B9F30}" type="parTrans" cxnId="{8739DC81-6923-4DA3-9A90-0A38522B8F75}">
      <dgm:prSet/>
      <dgm:spPr/>
      <dgm:t>
        <a:bodyPr/>
        <a:lstStyle/>
        <a:p>
          <a:endParaRPr lang="de-DE"/>
        </a:p>
      </dgm:t>
    </dgm:pt>
    <dgm:pt modelId="{6ABFE359-1D14-4F11-BA86-DAADA45A2DB4}" type="sibTrans" cxnId="{8739DC81-6923-4DA3-9A90-0A38522B8F75}">
      <dgm:prSet/>
      <dgm:spPr/>
      <dgm:t>
        <a:bodyPr/>
        <a:lstStyle/>
        <a:p>
          <a:endParaRPr lang="de-DE"/>
        </a:p>
      </dgm:t>
    </dgm:pt>
    <dgm:pt modelId="{C75F0BE3-4A97-4739-9B4F-17B42FECDD26}" type="pres">
      <dgm:prSet presAssocID="{023A1511-933D-4CDA-AA03-17B90E48DE53}" presName="linearFlow" presStyleCnt="0">
        <dgm:presLayoutVars>
          <dgm:dir/>
          <dgm:animLvl val="lvl"/>
          <dgm:resizeHandles val="exact"/>
        </dgm:presLayoutVars>
      </dgm:prSet>
      <dgm:spPr/>
    </dgm:pt>
    <dgm:pt modelId="{38DCD259-3603-4B81-9847-1F7C1CBE3A88}" type="pres">
      <dgm:prSet presAssocID="{956E60AD-A98A-4B21-B553-C9C4E1845B61}" presName="composite" presStyleCnt="0"/>
      <dgm:spPr/>
    </dgm:pt>
    <dgm:pt modelId="{E0150EBC-498A-4C71-81B1-0C25CBCBDD15}" type="pres">
      <dgm:prSet presAssocID="{956E60AD-A98A-4B21-B553-C9C4E1845B61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CB7E03A7-AA51-42B4-8EF7-DCC946756848}" type="pres">
      <dgm:prSet presAssocID="{956E60AD-A98A-4B21-B553-C9C4E1845B61}" presName="descendantText" presStyleLbl="alignAcc1" presStyleIdx="0" presStyleCnt="4">
        <dgm:presLayoutVars>
          <dgm:bulletEnabled val="1"/>
        </dgm:presLayoutVars>
      </dgm:prSet>
      <dgm:spPr/>
    </dgm:pt>
    <dgm:pt modelId="{1AB8BDC9-3F31-4101-A7D7-DB79676CAE8D}" type="pres">
      <dgm:prSet presAssocID="{45E44FE3-E2DA-4E8E-8E51-4B931823B974}" presName="sp" presStyleCnt="0"/>
      <dgm:spPr/>
    </dgm:pt>
    <dgm:pt modelId="{2AA1F8DA-36D1-4AAB-A57E-A1310F3396BB}" type="pres">
      <dgm:prSet presAssocID="{B69061C0-D369-46DB-A236-3FCE9C494FB9}" presName="composite" presStyleCnt="0"/>
      <dgm:spPr/>
    </dgm:pt>
    <dgm:pt modelId="{A6E9095B-7897-46BE-8250-53B99DE52075}" type="pres">
      <dgm:prSet presAssocID="{B69061C0-D369-46DB-A236-3FCE9C494FB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A86F5744-270B-4E9E-A5BA-C2CA5E9CB670}" type="pres">
      <dgm:prSet presAssocID="{B69061C0-D369-46DB-A236-3FCE9C494FB9}" presName="descendantText" presStyleLbl="alignAcc1" presStyleIdx="1" presStyleCnt="4">
        <dgm:presLayoutVars>
          <dgm:bulletEnabled val="1"/>
        </dgm:presLayoutVars>
      </dgm:prSet>
      <dgm:spPr/>
    </dgm:pt>
    <dgm:pt modelId="{E291776F-D98E-4787-8269-E5AFF29D835F}" type="pres">
      <dgm:prSet presAssocID="{980D8824-899C-4D68-96D0-AE5C64ACEBC8}" presName="sp" presStyleCnt="0"/>
      <dgm:spPr/>
    </dgm:pt>
    <dgm:pt modelId="{55663FC6-07C8-46A4-9EBD-0B57B004053D}" type="pres">
      <dgm:prSet presAssocID="{414241D3-0D55-49D5-BDE7-1A3BD96B2175}" presName="composite" presStyleCnt="0"/>
      <dgm:spPr/>
    </dgm:pt>
    <dgm:pt modelId="{D4572A6D-CE5A-495B-9052-274E43FCEB98}" type="pres">
      <dgm:prSet presAssocID="{414241D3-0D55-49D5-BDE7-1A3BD96B2175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A76E51FA-28A3-4922-9459-8CD42349682C}" type="pres">
      <dgm:prSet presAssocID="{414241D3-0D55-49D5-BDE7-1A3BD96B2175}" presName="descendantText" presStyleLbl="alignAcc1" presStyleIdx="2" presStyleCnt="4" custLinFactNeighborX="-55" custLinFactNeighborY="4640">
        <dgm:presLayoutVars>
          <dgm:bulletEnabled val="1"/>
        </dgm:presLayoutVars>
      </dgm:prSet>
      <dgm:spPr/>
    </dgm:pt>
    <dgm:pt modelId="{227DE5AA-0BCE-4063-98E3-EB736EEF54F2}" type="pres">
      <dgm:prSet presAssocID="{5FEC5FCD-E6D9-4F5A-BD71-A13B2D3D7E4D}" presName="sp" presStyleCnt="0"/>
      <dgm:spPr/>
    </dgm:pt>
    <dgm:pt modelId="{7E533569-6DB4-46F7-AA0F-6BC58BD5B639}" type="pres">
      <dgm:prSet presAssocID="{CEA3CF58-E61B-48D5-8982-0D64AC588A8E}" presName="composite" presStyleCnt="0"/>
      <dgm:spPr/>
    </dgm:pt>
    <dgm:pt modelId="{43CDFBAB-BE9C-4139-8247-0939BB90DE93}" type="pres">
      <dgm:prSet presAssocID="{CEA3CF58-E61B-48D5-8982-0D64AC588A8E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0DC237EA-C051-412E-96F1-7ED7A2EE5DB6}" type="pres">
      <dgm:prSet presAssocID="{CEA3CF58-E61B-48D5-8982-0D64AC588A8E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5805416-DE10-4BC4-9270-0E53016569D1}" type="presOf" srcId="{023A1511-933D-4CDA-AA03-17B90E48DE53}" destId="{C75F0BE3-4A97-4739-9B4F-17B42FECDD26}" srcOrd="0" destOrd="0" presId="urn:microsoft.com/office/officeart/2005/8/layout/chevron2"/>
    <dgm:cxn modelId="{8AA37A19-4E71-4CCD-B62A-7FB0872BE517}" srcId="{B69061C0-D369-46DB-A236-3FCE9C494FB9}" destId="{C56440F6-D865-419D-B177-F78A44C8AA4C}" srcOrd="0" destOrd="0" parTransId="{1376EAD7-6E56-4C38-97E5-D0F1B1A7DB84}" sibTransId="{B91AEDD0-3ABB-4D8E-9B56-0B3454BC94DA}"/>
    <dgm:cxn modelId="{25BEAB2F-CD18-40D5-A4A8-2687FA6C3FC7}" type="presOf" srcId="{956E60AD-A98A-4B21-B553-C9C4E1845B61}" destId="{E0150EBC-498A-4C71-81B1-0C25CBCBDD15}" srcOrd="0" destOrd="0" presId="urn:microsoft.com/office/officeart/2005/8/layout/chevron2"/>
    <dgm:cxn modelId="{8CF92338-4EC2-4B67-ADFC-C4E1019C4A47}" srcId="{956E60AD-A98A-4B21-B553-C9C4E1845B61}" destId="{F550EB3C-324D-44A7-AB3F-6CCADDDA3AC3}" srcOrd="0" destOrd="0" parTransId="{E117DB6A-E4CC-4C58-A90D-F9788BAC0C51}" sibTransId="{E784A713-E003-45F9-9D39-EA35951C5B73}"/>
    <dgm:cxn modelId="{F244B13B-E959-4215-858E-1DFA0A5111B4}" type="presOf" srcId="{CEA3CF58-E61B-48D5-8982-0D64AC588A8E}" destId="{43CDFBAB-BE9C-4139-8247-0939BB90DE93}" srcOrd="0" destOrd="0" presId="urn:microsoft.com/office/officeart/2005/8/layout/chevron2"/>
    <dgm:cxn modelId="{CC591F40-4373-4144-8135-939B9A8A1E6D}" type="presOf" srcId="{F550EB3C-324D-44A7-AB3F-6CCADDDA3AC3}" destId="{CB7E03A7-AA51-42B4-8EF7-DCC946756848}" srcOrd="0" destOrd="0" presId="urn:microsoft.com/office/officeart/2005/8/layout/chevron2"/>
    <dgm:cxn modelId="{841F484C-BC0A-4C30-9891-6A5B31160DE6}" srcId="{414241D3-0D55-49D5-BDE7-1A3BD96B2175}" destId="{95CAB1AC-1A80-4C85-A3B4-83A825986E58}" srcOrd="1" destOrd="0" parTransId="{2DDAE7FD-C5EE-4AB2-811F-CA87FC97AE74}" sibTransId="{4D3FB594-7E92-4440-BCD1-0036AC195E42}"/>
    <dgm:cxn modelId="{B5ED6E77-C91F-442C-BBD5-DC5979FA33A2}" srcId="{CEA3CF58-E61B-48D5-8982-0D64AC588A8E}" destId="{F9C57D55-53D5-49B5-A3AA-FC8D4D723936}" srcOrd="2" destOrd="0" parTransId="{9CA0CCA8-E3E3-4C2F-95F5-2AEF62A2AF28}" sibTransId="{22B80120-E45F-454D-9F4E-A19C0776F711}"/>
    <dgm:cxn modelId="{281C1C7B-7CDC-405F-B0DD-70CE8BCEED72}" type="presOf" srcId="{B69061C0-D369-46DB-A236-3FCE9C494FB9}" destId="{A6E9095B-7897-46BE-8250-53B99DE52075}" srcOrd="0" destOrd="0" presId="urn:microsoft.com/office/officeart/2005/8/layout/chevron2"/>
    <dgm:cxn modelId="{32F43380-BF2B-4C78-B863-905D57EA72F5}" type="presOf" srcId="{DC52E514-EDB1-419B-8C17-46BF1D897F29}" destId="{CB7E03A7-AA51-42B4-8EF7-DCC946756848}" srcOrd="0" destOrd="1" presId="urn:microsoft.com/office/officeart/2005/8/layout/chevron2"/>
    <dgm:cxn modelId="{8739DC81-6923-4DA3-9A90-0A38522B8F75}" srcId="{CEA3CF58-E61B-48D5-8982-0D64AC588A8E}" destId="{028C274C-F4D8-481A-8834-59DA4A46D72C}" srcOrd="0" destOrd="0" parTransId="{FD1057F3-5DAA-49E2-816B-4041154B9F30}" sibTransId="{6ABFE359-1D14-4F11-BA86-DAADA45A2DB4}"/>
    <dgm:cxn modelId="{6A342486-6462-4721-98DE-8112D397CA62}" type="presOf" srcId="{C56440F6-D865-419D-B177-F78A44C8AA4C}" destId="{A86F5744-270B-4E9E-A5BA-C2CA5E9CB670}" srcOrd="0" destOrd="0" presId="urn:microsoft.com/office/officeart/2005/8/layout/chevron2"/>
    <dgm:cxn modelId="{187EF986-B2C0-4AD7-9A9B-89A85F0C0D8F}" type="presOf" srcId="{95CAB1AC-1A80-4C85-A3B4-83A825986E58}" destId="{A76E51FA-28A3-4922-9459-8CD42349682C}" srcOrd="0" destOrd="1" presId="urn:microsoft.com/office/officeart/2005/8/layout/chevron2"/>
    <dgm:cxn modelId="{2D0AA889-1273-4C78-83E6-8487193F8796}" type="presOf" srcId="{F9C57D55-53D5-49B5-A3AA-FC8D4D723936}" destId="{0DC237EA-C051-412E-96F1-7ED7A2EE5DB6}" srcOrd="0" destOrd="2" presId="urn:microsoft.com/office/officeart/2005/8/layout/chevron2"/>
    <dgm:cxn modelId="{06C01D9D-4BE9-4BC8-AEFA-F0E072B03C8E}" srcId="{CEA3CF58-E61B-48D5-8982-0D64AC588A8E}" destId="{17CD2B0F-7FD4-4000-9931-0FBC16E93842}" srcOrd="1" destOrd="0" parTransId="{92946B2B-FA17-4E14-8613-9BB1E72876D2}" sibTransId="{11FC6A34-2DEC-42CD-BDDD-E537B89332E7}"/>
    <dgm:cxn modelId="{16818BA5-1C43-4000-8B04-C0784D743846}" type="presOf" srcId="{3AABC0F0-A06C-4F62-8BB7-7493E854ED7A}" destId="{A76E51FA-28A3-4922-9459-8CD42349682C}" srcOrd="0" destOrd="0" presId="urn:microsoft.com/office/officeart/2005/8/layout/chevron2"/>
    <dgm:cxn modelId="{F573C7BB-6609-44F0-A51D-4E173BE1BEE6}" srcId="{023A1511-933D-4CDA-AA03-17B90E48DE53}" destId="{956E60AD-A98A-4B21-B553-C9C4E1845B61}" srcOrd="0" destOrd="0" parTransId="{2CCF954E-D910-45EB-9EA6-4A5AB46D7BAD}" sibTransId="{45E44FE3-E2DA-4E8E-8E51-4B931823B974}"/>
    <dgm:cxn modelId="{795642BE-752C-46EF-8C58-CA22CE6D11A5}" srcId="{023A1511-933D-4CDA-AA03-17B90E48DE53}" destId="{414241D3-0D55-49D5-BDE7-1A3BD96B2175}" srcOrd="2" destOrd="0" parTransId="{3B2B1569-D9BA-4E26-B4AD-2D69309CFAC4}" sibTransId="{5FEC5FCD-E6D9-4F5A-BD71-A13B2D3D7E4D}"/>
    <dgm:cxn modelId="{37CDF8C0-625B-4642-B957-9921A5B22A22}" type="presOf" srcId="{17CD2B0F-7FD4-4000-9931-0FBC16E93842}" destId="{0DC237EA-C051-412E-96F1-7ED7A2EE5DB6}" srcOrd="0" destOrd="1" presId="urn:microsoft.com/office/officeart/2005/8/layout/chevron2"/>
    <dgm:cxn modelId="{078A1DC3-DE9C-4CF5-BA7A-9D853615EFC2}" srcId="{023A1511-933D-4CDA-AA03-17B90E48DE53}" destId="{CEA3CF58-E61B-48D5-8982-0D64AC588A8E}" srcOrd="3" destOrd="0" parTransId="{1E35AE50-76EE-4A9E-BCD6-57B38FD8E728}" sibTransId="{A2BDA5EB-5705-4035-BCB5-32090858C3AF}"/>
    <dgm:cxn modelId="{C03743CC-EEAF-458A-B573-EF5E3FF48F2A}" srcId="{956E60AD-A98A-4B21-B553-C9C4E1845B61}" destId="{DC52E514-EDB1-419B-8C17-46BF1D897F29}" srcOrd="1" destOrd="0" parTransId="{5DFAAC9C-7ACD-42E3-AD5C-38D244D311AF}" sibTransId="{09B2E946-D571-4DDB-A4E5-49FEB0D3F5D5}"/>
    <dgm:cxn modelId="{38F059CC-0C18-4735-ABFB-81E6301FC75E}" srcId="{023A1511-933D-4CDA-AA03-17B90E48DE53}" destId="{B69061C0-D369-46DB-A236-3FCE9C494FB9}" srcOrd="1" destOrd="0" parTransId="{20250EF4-156C-45C6-8CF5-D5CC533C03E9}" sibTransId="{980D8824-899C-4D68-96D0-AE5C64ACEBC8}"/>
    <dgm:cxn modelId="{7A9F3BD8-04A6-4EEB-AC6D-19FE75B26998}" type="presOf" srcId="{028C274C-F4D8-481A-8834-59DA4A46D72C}" destId="{0DC237EA-C051-412E-96F1-7ED7A2EE5DB6}" srcOrd="0" destOrd="0" presId="urn:microsoft.com/office/officeart/2005/8/layout/chevron2"/>
    <dgm:cxn modelId="{8150BFE6-AD03-457B-9C2C-02DD08366BA0}" type="presOf" srcId="{414241D3-0D55-49D5-BDE7-1A3BD96B2175}" destId="{D4572A6D-CE5A-495B-9052-274E43FCEB98}" srcOrd="0" destOrd="0" presId="urn:microsoft.com/office/officeart/2005/8/layout/chevron2"/>
    <dgm:cxn modelId="{93B339FF-59E9-4CF8-9DE5-41B039BFB263}" srcId="{414241D3-0D55-49D5-BDE7-1A3BD96B2175}" destId="{3AABC0F0-A06C-4F62-8BB7-7493E854ED7A}" srcOrd="0" destOrd="0" parTransId="{882BBFA2-38F6-4276-A608-F17F94FFB2FC}" sibTransId="{6683151A-16F8-4274-867D-02A7136E6361}"/>
    <dgm:cxn modelId="{534FF682-F62B-4B12-919E-E5AEED86A82C}" type="presParOf" srcId="{C75F0BE3-4A97-4739-9B4F-17B42FECDD26}" destId="{38DCD259-3603-4B81-9847-1F7C1CBE3A88}" srcOrd="0" destOrd="0" presId="urn:microsoft.com/office/officeart/2005/8/layout/chevron2"/>
    <dgm:cxn modelId="{2C1F00A5-6405-4AAA-8E98-06101AD902F8}" type="presParOf" srcId="{38DCD259-3603-4B81-9847-1F7C1CBE3A88}" destId="{E0150EBC-498A-4C71-81B1-0C25CBCBDD15}" srcOrd="0" destOrd="0" presId="urn:microsoft.com/office/officeart/2005/8/layout/chevron2"/>
    <dgm:cxn modelId="{16741320-4B05-4B78-99F6-D63452B9B4BA}" type="presParOf" srcId="{38DCD259-3603-4B81-9847-1F7C1CBE3A88}" destId="{CB7E03A7-AA51-42B4-8EF7-DCC946756848}" srcOrd="1" destOrd="0" presId="urn:microsoft.com/office/officeart/2005/8/layout/chevron2"/>
    <dgm:cxn modelId="{E31B12F8-A176-4864-BB9A-27E9DDDB7721}" type="presParOf" srcId="{C75F0BE3-4A97-4739-9B4F-17B42FECDD26}" destId="{1AB8BDC9-3F31-4101-A7D7-DB79676CAE8D}" srcOrd="1" destOrd="0" presId="urn:microsoft.com/office/officeart/2005/8/layout/chevron2"/>
    <dgm:cxn modelId="{A77AC772-EF4D-47BE-93C0-B1C92557C28B}" type="presParOf" srcId="{C75F0BE3-4A97-4739-9B4F-17B42FECDD26}" destId="{2AA1F8DA-36D1-4AAB-A57E-A1310F3396BB}" srcOrd="2" destOrd="0" presId="urn:microsoft.com/office/officeart/2005/8/layout/chevron2"/>
    <dgm:cxn modelId="{20761656-B179-4736-809F-58B6D80F13B5}" type="presParOf" srcId="{2AA1F8DA-36D1-4AAB-A57E-A1310F3396BB}" destId="{A6E9095B-7897-46BE-8250-53B99DE52075}" srcOrd="0" destOrd="0" presId="urn:microsoft.com/office/officeart/2005/8/layout/chevron2"/>
    <dgm:cxn modelId="{A9342C22-A0A1-4EC5-B354-5216BA98A261}" type="presParOf" srcId="{2AA1F8DA-36D1-4AAB-A57E-A1310F3396BB}" destId="{A86F5744-270B-4E9E-A5BA-C2CA5E9CB670}" srcOrd="1" destOrd="0" presId="urn:microsoft.com/office/officeart/2005/8/layout/chevron2"/>
    <dgm:cxn modelId="{29E42E94-5FDE-4042-A40D-A590328EFE90}" type="presParOf" srcId="{C75F0BE3-4A97-4739-9B4F-17B42FECDD26}" destId="{E291776F-D98E-4787-8269-E5AFF29D835F}" srcOrd="3" destOrd="0" presId="urn:microsoft.com/office/officeart/2005/8/layout/chevron2"/>
    <dgm:cxn modelId="{753F7D9F-7C06-4049-BA44-FEC53D62D246}" type="presParOf" srcId="{C75F0BE3-4A97-4739-9B4F-17B42FECDD26}" destId="{55663FC6-07C8-46A4-9EBD-0B57B004053D}" srcOrd="4" destOrd="0" presId="urn:microsoft.com/office/officeart/2005/8/layout/chevron2"/>
    <dgm:cxn modelId="{E354FDA5-915E-4BDD-9C73-5C7A1E4D8561}" type="presParOf" srcId="{55663FC6-07C8-46A4-9EBD-0B57B004053D}" destId="{D4572A6D-CE5A-495B-9052-274E43FCEB98}" srcOrd="0" destOrd="0" presId="urn:microsoft.com/office/officeart/2005/8/layout/chevron2"/>
    <dgm:cxn modelId="{2BB75156-12CF-4DDC-9F69-6158D8D15294}" type="presParOf" srcId="{55663FC6-07C8-46A4-9EBD-0B57B004053D}" destId="{A76E51FA-28A3-4922-9459-8CD42349682C}" srcOrd="1" destOrd="0" presId="urn:microsoft.com/office/officeart/2005/8/layout/chevron2"/>
    <dgm:cxn modelId="{49CF63EF-FD5D-4396-89DC-FFC783E798B1}" type="presParOf" srcId="{C75F0BE3-4A97-4739-9B4F-17B42FECDD26}" destId="{227DE5AA-0BCE-4063-98E3-EB736EEF54F2}" srcOrd="5" destOrd="0" presId="urn:microsoft.com/office/officeart/2005/8/layout/chevron2"/>
    <dgm:cxn modelId="{73CF21D7-1C4C-4A38-AFA7-0C54FA6A24A1}" type="presParOf" srcId="{C75F0BE3-4A97-4739-9B4F-17B42FECDD26}" destId="{7E533569-6DB4-46F7-AA0F-6BC58BD5B639}" srcOrd="6" destOrd="0" presId="urn:microsoft.com/office/officeart/2005/8/layout/chevron2"/>
    <dgm:cxn modelId="{8DF1ED51-DC1D-4730-8A1C-710BF1AAF8A9}" type="presParOf" srcId="{7E533569-6DB4-46F7-AA0F-6BC58BD5B639}" destId="{43CDFBAB-BE9C-4139-8247-0939BB90DE93}" srcOrd="0" destOrd="0" presId="urn:microsoft.com/office/officeart/2005/8/layout/chevron2"/>
    <dgm:cxn modelId="{952C7A1C-5396-4692-9F88-3DDEFF79DAFA}" type="presParOf" srcId="{7E533569-6DB4-46F7-AA0F-6BC58BD5B639}" destId="{0DC237EA-C051-412E-96F1-7ED7A2EE5DB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3A1511-933D-4CDA-AA03-17B90E48DE5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56E60AD-A98A-4B21-B553-C9C4E1845B61}">
      <dgm:prSet phldrT="[Text]"/>
      <dgm:spPr/>
      <dgm:t>
        <a:bodyPr/>
        <a:lstStyle/>
        <a:p>
          <a:r>
            <a:rPr lang="de-DE" dirty="0"/>
            <a:t>Terminator hinzufügen</a:t>
          </a:r>
        </a:p>
      </dgm:t>
    </dgm:pt>
    <dgm:pt modelId="{2CCF954E-D910-45EB-9EA6-4A5AB46D7BAD}" type="parTrans" cxnId="{F573C7BB-6609-44F0-A51D-4E173BE1BEE6}">
      <dgm:prSet/>
      <dgm:spPr/>
      <dgm:t>
        <a:bodyPr/>
        <a:lstStyle/>
        <a:p>
          <a:endParaRPr lang="de-DE"/>
        </a:p>
      </dgm:t>
    </dgm:pt>
    <dgm:pt modelId="{45E44FE3-E2DA-4E8E-8E51-4B931823B974}" type="sibTrans" cxnId="{F573C7BB-6609-44F0-A51D-4E173BE1BEE6}">
      <dgm:prSet/>
      <dgm:spPr/>
      <dgm:t>
        <a:bodyPr/>
        <a:lstStyle/>
        <a:p>
          <a:endParaRPr lang="de-DE"/>
        </a:p>
      </dgm:t>
    </dgm:pt>
    <dgm:pt modelId="{F550EB3C-324D-44A7-AB3F-6CCADDDA3AC3}">
      <dgm:prSet phldrT="[Text]" custT="1"/>
      <dgm:spPr/>
      <dgm:t>
        <a:bodyPr/>
        <a:lstStyle/>
        <a:p>
          <a:r>
            <a:rPr lang="de-DE" sz="1600" dirty="0"/>
            <a:t>Differenz zw. entstandener und max. Anzahl Bitfolge ermitteln</a:t>
          </a:r>
        </a:p>
      </dgm:t>
    </dgm:pt>
    <dgm:pt modelId="{E117DB6A-E4CC-4C58-A90D-F9788BAC0C51}" type="parTrans" cxnId="{8CF92338-4EC2-4B67-ADFC-C4E1019C4A47}">
      <dgm:prSet/>
      <dgm:spPr/>
      <dgm:t>
        <a:bodyPr/>
        <a:lstStyle/>
        <a:p>
          <a:endParaRPr lang="de-DE"/>
        </a:p>
      </dgm:t>
    </dgm:pt>
    <dgm:pt modelId="{E784A713-E003-45F9-9D39-EA35951C5B73}" type="sibTrans" cxnId="{8CF92338-4EC2-4B67-ADFC-C4E1019C4A47}">
      <dgm:prSet/>
      <dgm:spPr/>
      <dgm:t>
        <a:bodyPr/>
        <a:lstStyle/>
        <a:p>
          <a:endParaRPr lang="de-DE"/>
        </a:p>
      </dgm:t>
    </dgm:pt>
    <dgm:pt modelId="{B69061C0-D369-46DB-A236-3FCE9C494FB9}">
      <dgm:prSet phldrT="[Text]"/>
      <dgm:spPr/>
      <dgm:t>
        <a:bodyPr/>
        <a:lstStyle/>
        <a:p>
          <a:r>
            <a:rPr lang="de-DE" dirty="0"/>
            <a:t>Aufteilen der Bitfolge</a:t>
          </a:r>
        </a:p>
      </dgm:t>
    </dgm:pt>
    <dgm:pt modelId="{20250EF4-156C-45C6-8CF5-D5CC533C03E9}" type="parTrans" cxnId="{38F059CC-0C18-4735-ABFB-81E6301FC75E}">
      <dgm:prSet/>
      <dgm:spPr/>
      <dgm:t>
        <a:bodyPr/>
        <a:lstStyle/>
        <a:p>
          <a:endParaRPr lang="de-DE"/>
        </a:p>
      </dgm:t>
    </dgm:pt>
    <dgm:pt modelId="{980D8824-899C-4D68-96D0-AE5C64ACEBC8}" type="sibTrans" cxnId="{38F059CC-0C18-4735-ABFB-81E6301FC75E}">
      <dgm:prSet/>
      <dgm:spPr/>
      <dgm:t>
        <a:bodyPr/>
        <a:lstStyle/>
        <a:p>
          <a:endParaRPr lang="de-DE"/>
        </a:p>
      </dgm:t>
    </dgm:pt>
    <dgm:pt modelId="{C56440F6-D865-419D-B177-F78A44C8AA4C}">
      <dgm:prSet phldrT="[Text]" custT="1"/>
      <dgm:spPr/>
      <dgm:t>
        <a:bodyPr/>
        <a:lstStyle/>
        <a:p>
          <a:r>
            <a:rPr lang="de-DE" sz="1600" dirty="0"/>
            <a:t>Bitfolge in Bytes (8er Blöcke) aufteilen</a:t>
          </a:r>
        </a:p>
      </dgm:t>
    </dgm:pt>
    <dgm:pt modelId="{1376EAD7-6E56-4C38-97E5-D0F1B1A7DB84}" type="parTrans" cxnId="{8AA37A19-4E71-4CCD-B62A-7FB0872BE517}">
      <dgm:prSet/>
      <dgm:spPr/>
      <dgm:t>
        <a:bodyPr/>
        <a:lstStyle/>
        <a:p>
          <a:endParaRPr lang="de-DE"/>
        </a:p>
      </dgm:t>
    </dgm:pt>
    <dgm:pt modelId="{B91AEDD0-3ABB-4D8E-9B56-0B3454BC94DA}" type="sibTrans" cxnId="{8AA37A19-4E71-4CCD-B62A-7FB0872BE517}">
      <dgm:prSet/>
      <dgm:spPr/>
      <dgm:t>
        <a:bodyPr/>
        <a:lstStyle/>
        <a:p>
          <a:endParaRPr lang="de-DE"/>
        </a:p>
      </dgm:t>
    </dgm:pt>
    <dgm:pt modelId="{414241D3-0D55-49D5-BDE7-1A3BD96B2175}">
      <dgm:prSet phldrT="[Text]"/>
      <dgm:spPr/>
      <dgm:t>
        <a:bodyPr/>
        <a:lstStyle/>
        <a:p>
          <a:r>
            <a:rPr lang="de-DE" dirty="0"/>
            <a:t>Letztes Byte füllen</a:t>
          </a:r>
        </a:p>
      </dgm:t>
    </dgm:pt>
    <dgm:pt modelId="{3B2B1569-D9BA-4E26-B4AD-2D69309CFAC4}" type="parTrans" cxnId="{795642BE-752C-46EF-8C58-CA22CE6D11A5}">
      <dgm:prSet/>
      <dgm:spPr/>
      <dgm:t>
        <a:bodyPr/>
        <a:lstStyle/>
        <a:p>
          <a:endParaRPr lang="de-DE"/>
        </a:p>
      </dgm:t>
    </dgm:pt>
    <dgm:pt modelId="{5FEC5FCD-E6D9-4F5A-BD71-A13B2D3D7E4D}" type="sibTrans" cxnId="{795642BE-752C-46EF-8C58-CA22CE6D11A5}">
      <dgm:prSet/>
      <dgm:spPr/>
      <dgm:t>
        <a:bodyPr/>
        <a:lstStyle/>
        <a:p>
          <a:endParaRPr lang="de-DE"/>
        </a:p>
      </dgm:t>
    </dgm:pt>
    <dgm:pt modelId="{3AABC0F0-A06C-4F62-8BB7-7493E854ED7A}">
      <dgm:prSet custT="1"/>
      <dgm:spPr/>
      <dgm:t>
        <a:bodyPr/>
        <a:lstStyle/>
        <a:p>
          <a:r>
            <a:rPr lang="de-DE" sz="1600" dirty="0"/>
            <a:t>Letzter Block mit 0 füllen bis 8er Block erreicht </a:t>
          </a:r>
        </a:p>
      </dgm:t>
    </dgm:pt>
    <dgm:pt modelId="{882BBFA2-38F6-4276-A608-F17F94FFB2FC}" type="parTrans" cxnId="{93B339FF-59E9-4CF8-9DE5-41B039BFB263}">
      <dgm:prSet/>
      <dgm:spPr/>
      <dgm:t>
        <a:bodyPr/>
        <a:lstStyle/>
        <a:p>
          <a:endParaRPr lang="de-DE"/>
        </a:p>
      </dgm:t>
    </dgm:pt>
    <dgm:pt modelId="{6683151A-16F8-4274-867D-02A7136E6361}" type="sibTrans" cxnId="{93B339FF-59E9-4CF8-9DE5-41B039BFB263}">
      <dgm:prSet/>
      <dgm:spPr/>
      <dgm:t>
        <a:bodyPr/>
        <a:lstStyle/>
        <a:p>
          <a:endParaRPr lang="de-DE"/>
        </a:p>
      </dgm:t>
    </dgm:pt>
    <dgm:pt modelId="{17CD2B0F-7FD4-4000-9931-0FBC16E93842}">
      <dgm:prSet phldrT="[Text]" custT="1"/>
      <dgm:spPr/>
      <dgm:t>
        <a:bodyPr/>
        <a:lstStyle/>
        <a:p>
          <a:r>
            <a:rPr lang="de-DE" sz="1600" dirty="0"/>
            <a:t>Spezielle Blöcke im Wechsel hinzufügen bis max. Anzahl erreicht</a:t>
          </a:r>
        </a:p>
      </dgm:t>
    </dgm:pt>
    <dgm:pt modelId="{11FC6A34-2DEC-42CD-BDDD-E537B89332E7}" type="sibTrans" cxnId="{06C01D9D-4BE9-4BC8-AEFA-F0E072B03C8E}">
      <dgm:prSet/>
      <dgm:spPr/>
      <dgm:t>
        <a:bodyPr/>
        <a:lstStyle/>
        <a:p>
          <a:endParaRPr lang="de-DE"/>
        </a:p>
      </dgm:t>
    </dgm:pt>
    <dgm:pt modelId="{92946B2B-FA17-4E14-8613-9BB1E72876D2}" type="parTrans" cxnId="{06C01D9D-4BE9-4BC8-AEFA-F0E072B03C8E}">
      <dgm:prSet/>
      <dgm:spPr/>
      <dgm:t>
        <a:bodyPr/>
        <a:lstStyle/>
        <a:p>
          <a:endParaRPr lang="de-DE"/>
        </a:p>
      </dgm:t>
    </dgm:pt>
    <dgm:pt modelId="{F9C57D55-53D5-49B5-A3AA-FC8D4D723936}">
      <dgm:prSet phldrT="[Text]" custT="1"/>
      <dgm:spPr/>
      <dgm:t>
        <a:bodyPr/>
        <a:lstStyle/>
        <a:p>
          <a:endParaRPr lang="de-DE" sz="1600" dirty="0"/>
        </a:p>
      </dgm:t>
    </dgm:pt>
    <dgm:pt modelId="{22B80120-E45F-454D-9F4E-A19C0776F711}" type="sibTrans" cxnId="{B5ED6E77-C91F-442C-BBD5-DC5979FA33A2}">
      <dgm:prSet/>
      <dgm:spPr/>
      <dgm:t>
        <a:bodyPr/>
        <a:lstStyle/>
        <a:p>
          <a:endParaRPr lang="de-DE"/>
        </a:p>
      </dgm:t>
    </dgm:pt>
    <dgm:pt modelId="{9CA0CCA8-E3E3-4C2F-95F5-2AEF62A2AF28}" type="parTrans" cxnId="{B5ED6E77-C91F-442C-BBD5-DC5979FA33A2}">
      <dgm:prSet/>
      <dgm:spPr/>
      <dgm:t>
        <a:bodyPr/>
        <a:lstStyle/>
        <a:p>
          <a:endParaRPr lang="de-DE"/>
        </a:p>
      </dgm:t>
    </dgm:pt>
    <dgm:pt modelId="{028C274C-F4D8-481A-8834-59DA4A46D72C}">
      <dgm:prSet phldrT="[Text]" custT="1"/>
      <dgm:spPr/>
      <dgm:t>
        <a:bodyPr/>
        <a:lstStyle/>
        <a:p>
          <a:endParaRPr lang="de-DE" sz="1600" dirty="0"/>
        </a:p>
      </dgm:t>
    </dgm:pt>
    <dgm:pt modelId="{FD1057F3-5DAA-49E2-816B-4041154B9F30}" type="parTrans" cxnId="{8739DC81-6923-4DA3-9A90-0A38522B8F75}">
      <dgm:prSet/>
      <dgm:spPr/>
      <dgm:t>
        <a:bodyPr/>
        <a:lstStyle/>
        <a:p>
          <a:endParaRPr lang="de-DE"/>
        </a:p>
      </dgm:t>
    </dgm:pt>
    <dgm:pt modelId="{6ABFE359-1D14-4F11-BA86-DAADA45A2DB4}" type="sibTrans" cxnId="{8739DC81-6923-4DA3-9A90-0A38522B8F75}">
      <dgm:prSet/>
      <dgm:spPr/>
      <dgm:t>
        <a:bodyPr/>
        <a:lstStyle/>
        <a:p>
          <a:endParaRPr lang="de-DE"/>
        </a:p>
      </dgm:t>
    </dgm:pt>
    <dgm:pt modelId="{2C148B44-B7A2-4B58-B1D6-2245152E5F57}">
      <dgm:prSet phldrT="[Text]" custT="1"/>
      <dgm:spPr/>
      <dgm:t>
        <a:bodyPr/>
        <a:lstStyle/>
        <a:p>
          <a:r>
            <a:rPr lang="de-DE" sz="1600" dirty="0"/>
            <a:t>Je nach Differenz {</a:t>
          </a:r>
          <a:r>
            <a:rPr lang="de-DE" sz="1600" b="1" dirty="0"/>
            <a:t>0</a:t>
          </a:r>
          <a:r>
            <a:rPr lang="de-DE" sz="1600" dirty="0"/>
            <a:t>}….{</a:t>
          </a:r>
          <a:r>
            <a:rPr lang="de-DE" sz="1600" b="1" dirty="0"/>
            <a:t>0000</a:t>
          </a:r>
          <a:r>
            <a:rPr lang="de-DE" sz="1600" dirty="0"/>
            <a:t>} hinzufügen</a:t>
          </a:r>
        </a:p>
      </dgm:t>
    </dgm:pt>
    <dgm:pt modelId="{378E0D61-039F-401D-AE4A-E7EDB44A0A93}" type="parTrans" cxnId="{481503F0-88A0-4278-A7DE-7508CAAE86F7}">
      <dgm:prSet/>
      <dgm:spPr/>
      <dgm:t>
        <a:bodyPr/>
        <a:lstStyle/>
        <a:p>
          <a:endParaRPr lang="en-US"/>
        </a:p>
      </dgm:t>
    </dgm:pt>
    <dgm:pt modelId="{F8D39B4D-4FFF-4454-A404-56537674B2F4}" type="sibTrans" cxnId="{481503F0-88A0-4278-A7DE-7508CAAE86F7}">
      <dgm:prSet/>
      <dgm:spPr/>
      <dgm:t>
        <a:bodyPr/>
        <a:lstStyle/>
        <a:p>
          <a:endParaRPr lang="en-US"/>
        </a:p>
      </dgm:t>
    </dgm:pt>
    <dgm:pt modelId="{CEA3CF58-E61B-48D5-8982-0D64AC588A8E}">
      <dgm:prSet phldrT="[Text]"/>
      <dgm:spPr/>
      <dgm:t>
        <a:bodyPr/>
        <a:lstStyle/>
        <a:p>
          <a:r>
            <a:rPr lang="de-DE" dirty="0"/>
            <a:t>Spezielle Bytes hinzufügen</a:t>
          </a:r>
        </a:p>
      </dgm:t>
    </dgm:pt>
    <dgm:pt modelId="{A2BDA5EB-5705-4035-BCB5-32090858C3AF}" type="sibTrans" cxnId="{078A1DC3-DE9C-4CF5-BA7A-9D853615EFC2}">
      <dgm:prSet/>
      <dgm:spPr/>
      <dgm:t>
        <a:bodyPr/>
        <a:lstStyle/>
        <a:p>
          <a:endParaRPr lang="de-DE"/>
        </a:p>
      </dgm:t>
    </dgm:pt>
    <dgm:pt modelId="{1E35AE50-76EE-4A9E-BCD6-57B38FD8E728}" type="parTrans" cxnId="{078A1DC3-DE9C-4CF5-BA7A-9D853615EFC2}">
      <dgm:prSet/>
      <dgm:spPr/>
      <dgm:t>
        <a:bodyPr/>
        <a:lstStyle/>
        <a:p>
          <a:endParaRPr lang="de-DE"/>
        </a:p>
      </dgm:t>
    </dgm:pt>
    <dgm:pt modelId="{A066A369-96E0-4D28-9554-69CC46E07A71}">
      <dgm:prSet phldrT="[Text]" custT="1"/>
      <dgm:spPr/>
      <dgm:t>
        <a:bodyPr/>
        <a:lstStyle/>
        <a:p>
          <a:r>
            <a:rPr lang="de-DE" sz="1600" dirty="0"/>
            <a:t>Spezial1 = {</a:t>
          </a:r>
          <a:r>
            <a:rPr lang="en-US" sz="1600" b="1" i="0" dirty="0"/>
            <a:t>11101100</a:t>
          </a:r>
          <a:r>
            <a:rPr lang="de-DE" sz="1600" dirty="0"/>
            <a:t>}, Spezial2 = {</a:t>
          </a:r>
          <a:r>
            <a:rPr lang="en-US" sz="1600" b="1" i="0" dirty="0"/>
            <a:t>00010001</a:t>
          </a:r>
          <a:r>
            <a:rPr lang="de-DE" sz="1600" dirty="0"/>
            <a:t>}</a:t>
          </a:r>
        </a:p>
      </dgm:t>
    </dgm:pt>
    <dgm:pt modelId="{0E1D756F-BC2E-46B1-A4C3-E11004435A8D}" type="parTrans" cxnId="{9F451650-696C-4B1C-A1E8-35B6FB362145}">
      <dgm:prSet/>
      <dgm:spPr/>
      <dgm:t>
        <a:bodyPr/>
        <a:lstStyle/>
        <a:p>
          <a:endParaRPr lang="en-US"/>
        </a:p>
      </dgm:t>
    </dgm:pt>
    <dgm:pt modelId="{C71F8F22-FF00-4EE0-8BB3-ABE301BC62A8}" type="sibTrans" cxnId="{9F451650-696C-4B1C-A1E8-35B6FB362145}">
      <dgm:prSet/>
      <dgm:spPr/>
      <dgm:t>
        <a:bodyPr/>
        <a:lstStyle/>
        <a:p>
          <a:endParaRPr lang="en-US"/>
        </a:p>
      </dgm:t>
    </dgm:pt>
    <dgm:pt modelId="{C75F0BE3-4A97-4739-9B4F-17B42FECDD26}" type="pres">
      <dgm:prSet presAssocID="{023A1511-933D-4CDA-AA03-17B90E48DE53}" presName="linearFlow" presStyleCnt="0">
        <dgm:presLayoutVars>
          <dgm:dir/>
          <dgm:animLvl val="lvl"/>
          <dgm:resizeHandles val="exact"/>
        </dgm:presLayoutVars>
      </dgm:prSet>
      <dgm:spPr/>
    </dgm:pt>
    <dgm:pt modelId="{38DCD259-3603-4B81-9847-1F7C1CBE3A88}" type="pres">
      <dgm:prSet presAssocID="{956E60AD-A98A-4B21-B553-C9C4E1845B61}" presName="composite" presStyleCnt="0"/>
      <dgm:spPr/>
    </dgm:pt>
    <dgm:pt modelId="{E0150EBC-498A-4C71-81B1-0C25CBCBDD15}" type="pres">
      <dgm:prSet presAssocID="{956E60AD-A98A-4B21-B553-C9C4E1845B61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CB7E03A7-AA51-42B4-8EF7-DCC946756848}" type="pres">
      <dgm:prSet presAssocID="{956E60AD-A98A-4B21-B553-C9C4E1845B61}" presName="descendantText" presStyleLbl="alignAcc1" presStyleIdx="0" presStyleCnt="4">
        <dgm:presLayoutVars>
          <dgm:bulletEnabled val="1"/>
        </dgm:presLayoutVars>
      </dgm:prSet>
      <dgm:spPr/>
    </dgm:pt>
    <dgm:pt modelId="{1AB8BDC9-3F31-4101-A7D7-DB79676CAE8D}" type="pres">
      <dgm:prSet presAssocID="{45E44FE3-E2DA-4E8E-8E51-4B931823B974}" presName="sp" presStyleCnt="0"/>
      <dgm:spPr/>
    </dgm:pt>
    <dgm:pt modelId="{2AA1F8DA-36D1-4AAB-A57E-A1310F3396BB}" type="pres">
      <dgm:prSet presAssocID="{B69061C0-D369-46DB-A236-3FCE9C494FB9}" presName="composite" presStyleCnt="0"/>
      <dgm:spPr/>
    </dgm:pt>
    <dgm:pt modelId="{A6E9095B-7897-46BE-8250-53B99DE52075}" type="pres">
      <dgm:prSet presAssocID="{B69061C0-D369-46DB-A236-3FCE9C494FB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A86F5744-270B-4E9E-A5BA-C2CA5E9CB670}" type="pres">
      <dgm:prSet presAssocID="{B69061C0-D369-46DB-A236-3FCE9C494FB9}" presName="descendantText" presStyleLbl="alignAcc1" presStyleIdx="1" presStyleCnt="4">
        <dgm:presLayoutVars>
          <dgm:bulletEnabled val="1"/>
        </dgm:presLayoutVars>
      </dgm:prSet>
      <dgm:spPr/>
    </dgm:pt>
    <dgm:pt modelId="{E291776F-D98E-4787-8269-E5AFF29D835F}" type="pres">
      <dgm:prSet presAssocID="{980D8824-899C-4D68-96D0-AE5C64ACEBC8}" presName="sp" presStyleCnt="0"/>
      <dgm:spPr/>
    </dgm:pt>
    <dgm:pt modelId="{55663FC6-07C8-46A4-9EBD-0B57B004053D}" type="pres">
      <dgm:prSet presAssocID="{414241D3-0D55-49D5-BDE7-1A3BD96B2175}" presName="composite" presStyleCnt="0"/>
      <dgm:spPr/>
    </dgm:pt>
    <dgm:pt modelId="{D4572A6D-CE5A-495B-9052-274E43FCEB98}" type="pres">
      <dgm:prSet presAssocID="{414241D3-0D55-49D5-BDE7-1A3BD96B2175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A76E51FA-28A3-4922-9459-8CD42349682C}" type="pres">
      <dgm:prSet presAssocID="{414241D3-0D55-49D5-BDE7-1A3BD96B2175}" presName="descendantText" presStyleLbl="alignAcc1" presStyleIdx="2" presStyleCnt="4" custLinFactNeighborX="-55" custLinFactNeighborY="4640">
        <dgm:presLayoutVars>
          <dgm:bulletEnabled val="1"/>
        </dgm:presLayoutVars>
      </dgm:prSet>
      <dgm:spPr/>
    </dgm:pt>
    <dgm:pt modelId="{227DE5AA-0BCE-4063-98E3-EB736EEF54F2}" type="pres">
      <dgm:prSet presAssocID="{5FEC5FCD-E6D9-4F5A-BD71-A13B2D3D7E4D}" presName="sp" presStyleCnt="0"/>
      <dgm:spPr/>
    </dgm:pt>
    <dgm:pt modelId="{7E533569-6DB4-46F7-AA0F-6BC58BD5B639}" type="pres">
      <dgm:prSet presAssocID="{CEA3CF58-E61B-48D5-8982-0D64AC588A8E}" presName="composite" presStyleCnt="0"/>
      <dgm:spPr/>
    </dgm:pt>
    <dgm:pt modelId="{43CDFBAB-BE9C-4139-8247-0939BB90DE93}" type="pres">
      <dgm:prSet presAssocID="{CEA3CF58-E61B-48D5-8982-0D64AC588A8E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0DC237EA-C051-412E-96F1-7ED7A2EE5DB6}" type="pres">
      <dgm:prSet presAssocID="{CEA3CF58-E61B-48D5-8982-0D64AC588A8E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5805416-DE10-4BC4-9270-0E53016569D1}" type="presOf" srcId="{023A1511-933D-4CDA-AA03-17B90E48DE53}" destId="{C75F0BE3-4A97-4739-9B4F-17B42FECDD26}" srcOrd="0" destOrd="0" presId="urn:microsoft.com/office/officeart/2005/8/layout/chevron2"/>
    <dgm:cxn modelId="{8AA37A19-4E71-4CCD-B62A-7FB0872BE517}" srcId="{B69061C0-D369-46DB-A236-3FCE9C494FB9}" destId="{C56440F6-D865-419D-B177-F78A44C8AA4C}" srcOrd="0" destOrd="0" parTransId="{1376EAD7-6E56-4C38-97E5-D0F1B1A7DB84}" sibTransId="{B91AEDD0-3ABB-4D8E-9B56-0B3454BC94DA}"/>
    <dgm:cxn modelId="{25BEAB2F-CD18-40D5-A4A8-2687FA6C3FC7}" type="presOf" srcId="{956E60AD-A98A-4B21-B553-C9C4E1845B61}" destId="{E0150EBC-498A-4C71-81B1-0C25CBCBDD15}" srcOrd="0" destOrd="0" presId="urn:microsoft.com/office/officeart/2005/8/layout/chevron2"/>
    <dgm:cxn modelId="{8CF92338-4EC2-4B67-ADFC-C4E1019C4A47}" srcId="{956E60AD-A98A-4B21-B553-C9C4E1845B61}" destId="{F550EB3C-324D-44A7-AB3F-6CCADDDA3AC3}" srcOrd="0" destOrd="0" parTransId="{E117DB6A-E4CC-4C58-A90D-F9788BAC0C51}" sibTransId="{E784A713-E003-45F9-9D39-EA35951C5B73}"/>
    <dgm:cxn modelId="{F244B13B-E959-4215-858E-1DFA0A5111B4}" type="presOf" srcId="{CEA3CF58-E61B-48D5-8982-0D64AC588A8E}" destId="{43CDFBAB-BE9C-4139-8247-0939BB90DE93}" srcOrd="0" destOrd="0" presId="urn:microsoft.com/office/officeart/2005/8/layout/chevron2"/>
    <dgm:cxn modelId="{CC591F40-4373-4144-8135-939B9A8A1E6D}" type="presOf" srcId="{F550EB3C-324D-44A7-AB3F-6CCADDDA3AC3}" destId="{CB7E03A7-AA51-42B4-8EF7-DCC946756848}" srcOrd="0" destOrd="0" presId="urn:microsoft.com/office/officeart/2005/8/layout/chevron2"/>
    <dgm:cxn modelId="{9F451650-696C-4B1C-A1E8-35B6FB362145}" srcId="{CEA3CF58-E61B-48D5-8982-0D64AC588A8E}" destId="{A066A369-96E0-4D28-9554-69CC46E07A71}" srcOrd="2" destOrd="0" parTransId="{0E1D756F-BC2E-46B1-A4C3-E11004435A8D}" sibTransId="{C71F8F22-FF00-4EE0-8BB3-ABE301BC62A8}"/>
    <dgm:cxn modelId="{B5ED6E77-C91F-442C-BBD5-DC5979FA33A2}" srcId="{CEA3CF58-E61B-48D5-8982-0D64AC588A8E}" destId="{F9C57D55-53D5-49B5-A3AA-FC8D4D723936}" srcOrd="3" destOrd="0" parTransId="{9CA0CCA8-E3E3-4C2F-95F5-2AEF62A2AF28}" sibTransId="{22B80120-E45F-454D-9F4E-A19C0776F711}"/>
    <dgm:cxn modelId="{281C1C7B-7CDC-405F-B0DD-70CE8BCEED72}" type="presOf" srcId="{B69061C0-D369-46DB-A236-3FCE9C494FB9}" destId="{A6E9095B-7897-46BE-8250-53B99DE52075}" srcOrd="0" destOrd="0" presId="urn:microsoft.com/office/officeart/2005/8/layout/chevron2"/>
    <dgm:cxn modelId="{8739DC81-6923-4DA3-9A90-0A38522B8F75}" srcId="{CEA3CF58-E61B-48D5-8982-0D64AC588A8E}" destId="{028C274C-F4D8-481A-8834-59DA4A46D72C}" srcOrd="0" destOrd="0" parTransId="{FD1057F3-5DAA-49E2-816B-4041154B9F30}" sibTransId="{6ABFE359-1D14-4F11-BA86-DAADA45A2DB4}"/>
    <dgm:cxn modelId="{6A342486-6462-4721-98DE-8112D397CA62}" type="presOf" srcId="{C56440F6-D865-419D-B177-F78A44C8AA4C}" destId="{A86F5744-270B-4E9E-A5BA-C2CA5E9CB670}" srcOrd="0" destOrd="0" presId="urn:microsoft.com/office/officeart/2005/8/layout/chevron2"/>
    <dgm:cxn modelId="{2D0AA889-1273-4C78-83E6-8487193F8796}" type="presOf" srcId="{F9C57D55-53D5-49B5-A3AA-FC8D4D723936}" destId="{0DC237EA-C051-412E-96F1-7ED7A2EE5DB6}" srcOrd="0" destOrd="3" presId="urn:microsoft.com/office/officeart/2005/8/layout/chevron2"/>
    <dgm:cxn modelId="{289C578A-D9D5-42D4-9596-564414BBACC9}" type="presOf" srcId="{A066A369-96E0-4D28-9554-69CC46E07A71}" destId="{0DC237EA-C051-412E-96F1-7ED7A2EE5DB6}" srcOrd="0" destOrd="2" presId="urn:microsoft.com/office/officeart/2005/8/layout/chevron2"/>
    <dgm:cxn modelId="{7C8BC08D-AE0E-4A92-AD19-BEB017659344}" type="presOf" srcId="{2C148B44-B7A2-4B58-B1D6-2245152E5F57}" destId="{CB7E03A7-AA51-42B4-8EF7-DCC946756848}" srcOrd="0" destOrd="1" presId="urn:microsoft.com/office/officeart/2005/8/layout/chevron2"/>
    <dgm:cxn modelId="{06C01D9D-4BE9-4BC8-AEFA-F0E072B03C8E}" srcId="{CEA3CF58-E61B-48D5-8982-0D64AC588A8E}" destId="{17CD2B0F-7FD4-4000-9931-0FBC16E93842}" srcOrd="1" destOrd="0" parTransId="{92946B2B-FA17-4E14-8613-9BB1E72876D2}" sibTransId="{11FC6A34-2DEC-42CD-BDDD-E537B89332E7}"/>
    <dgm:cxn modelId="{16818BA5-1C43-4000-8B04-C0784D743846}" type="presOf" srcId="{3AABC0F0-A06C-4F62-8BB7-7493E854ED7A}" destId="{A76E51FA-28A3-4922-9459-8CD42349682C}" srcOrd="0" destOrd="0" presId="urn:microsoft.com/office/officeart/2005/8/layout/chevron2"/>
    <dgm:cxn modelId="{F573C7BB-6609-44F0-A51D-4E173BE1BEE6}" srcId="{023A1511-933D-4CDA-AA03-17B90E48DE53}" destId="{956E60AD-A98A-4B21-B553-C9C4E1845B61}" srcOrd="0" destOrd="0" parTransId="{2CCF954E-D910-45EB-9EA6-4A5AB46D7BAD}" sibTransId="{45E44FE3-E2DA-4E8E-8E51-4B931823B974}"/>
    <dgm:cxn modelId="{795642BE-752C-46EF-8C58-CA22CE6D11A5}" srcId="{023A1511-933D-4CDA-AA03-17B90E48DE53}" destId="{414241D3-0D55-49D5-BDE7-1A3BD96B2175}" srcOrd="2" destOrd="0" parTransId="{3B2B1569-D9BA-4E26-B4AD-2D69309CFAC4}" sibTransId="{5FEC5FCD-E6D9-4F5A-BD71-A13B2D3D7E4D}"/>
    <dgm:cxn modelId="{37CDF8C0-625B-4642-B957-9921A5B22A22}" type="presOf" srcId="{17CD2B0F-7FD4-4000-9931-0FBC16E93842}" destId="{0DC237EA-C051-412E-96F1-7ED7A2EE5DB6}" srcOrd="0" destOrd="1" presId="urn:microsoft.com/office/officeart/2005/8/layout/chevron2"/>
    <dgm:cxn modelId="{078A1DC3-DE9C-4CF5-BA7A-9D853615EFC2}" srcId="{023A1511-933D-4CDA-AA03-17B90E48DE53}" destId="{CEA3CF58-E61B-48D5-8982-0D64AC588A8E}" srcOrd="3" destOrd="0" parTransId="{1E35AE50-76EE-4A9E-BCD6-57B38FD8E728}" sibTransId="{A2BDA5EB-5705-4035-BCB5-32090858C3AF}"/>
    <dgm:cxn modelId="{38F059CC-0C18-4735-ABFB-81E6301FC75E}" srcId="{023A1511-933D-4CDA-AA03-17B90E48DE53}" destId="{B69061C0-D369-46DB-A236-3FCE9C494FB9}" srcOrd="1" destOrd="0" parTransId="{20250EF4-156C-45C6-8CF5-D5CC533C03E9}" sibTransId="{980D8824-899C-4D68-96D0-AE5C64ACEBC8}"/>
    <dgm:cxn modelId="{7A9F3BD8-04A6-4EEB-AC6D-19FE75B26998}" type="presOf" srcId="{028C274C-F4D8-481A-8834-59DA4A46D72C}" destId="{0DC237EA-C051-412E-96F1-7ED7A2EE5DB6}" srcOrd="0" destOrd="0" presId="urn:microsoft.com/office/officeart/2005/8/layout/chevron2"/>
    <dgm:cxn modelId="{8150BFE6-AD03-457B-9C2C-02DD08366BA0}" type="presOf" srcId="{414241D3-0D55-49D5-BDE7-1A3BD96B2175}" destId="{D4572A6D-CE5A-495B-9052-274E43FCEB98}" srcOrd="0" destOrd="0" presId="urn:microsoft.com/office/officeart/2005/8/layout/chevron2"/>
    <dgm:cxn modelId="{481503F0-88A0-4278-A7DE-7508CAAE86F7}" srcId="{956E60AD-A98A-4B21-B553-C9C4E1845B61}" destId="{2C148B44-B7A2-4B58-B1D6-2245152E5F57}" srcOrd="1" destOrd="0" parTransId="{378E0D61-039F-401D-AE4A-E7EDB44A0A93}" sibTransId="{F8D39B4D-4FFF-4454-A404-56537674B2F4}"/>
    <dgm:cxn modelId="{93B339FF-59E9-4CF8-9DE5-41B039BFB263}" srcId="{414241D3-0D55-49D5-BDE7-1A3BD96B2175}" destId="{3AABC0F0-A06C-4F62-8BB7-7493E854ED7A}" srcOrd="0" destOrd="0" parTransId="{882BBFA2-38F6-4276-A608-F17F94FFB2FC}" sibTransId="{6683151A-16F8-4274-867D-02A7136E6361}"/>
    <dgm:cxn modelId="{534FF682-F62B-4B12-919E-E5AEED86A82C}" type="presParOf" srcId="{C75F0BE3-4A97-4739-9B4F-17B42FECDD26}" destId="{38DCD259-3603-4B81-9847-1F7C1CBE3A88}" srcOrd="0" destOrd="0" presId="urn:microsoft.com/office/officeart/2005/8/layout/chevron2"/>
    <dgm:cxn modelId="{2C1F00A5-6405-4AAA-8E98-06101AD902F8}" type="presParOf" srcId="{38DCD259-3603-4B81-9847-1F7C1CBE3A88}" destId="{E0150EBC-498A-4C71-81B1-0C25CBCBDD15}" srcOrd="0" destOrd="0" presId="urn:microsoft.com/office/officeart/2005/8/layout/chevron2"/>
    <dgm:cxn modelId="{16741320-4B05-4B78-99F6-D63452B9B4BA}" type="presParOf" srcId="{38DCD259-3603-4B81-9847-1F7C1CBE3A88}" destId="{CB7E03A7-AA51-42B4-8EF7-DCC946756848}" srcOrd="1" destOrd="0" presId="urn:microsoft.com/office/officeart/2005/8/layout/chevron2"/>
    <dgm:cxn modelId="{E31B12F8-A176-4864-BB9A-27E9DDDB7721}" type="presParOf" srcId="{C75F0BE3-4A97-4739-9B4F-17B42FECDD26}" destId="{1AB8BDC9-3F31-4101-A7D7-DB79676CAE8D}" srcOrd="1" destOrd="0" presId="urn:microsoft.com/office/officeart/2005/8/layout/chevron2"/>
    <dgm:cxn modelId="{A77AC772-EF4D-47BE-93C0-B1C92557C28B}" type="presParOf" srcId="{C75F0BE3-4A97-4739-9B4F-17B42FECDD26}" destId="{2AA1F8DA-36D1-4AAB-A57E-A1310F3396BB}" srcOrd="2" destOrd="0" presId="urn:microsoft.com/office/officeart/2005/8/layout/chevron2"/>
    <dgm:cxn modelId="{20761656-B179-4736-809F-58B6D80F13B5}" type="presParOf" srcId="{2AA1F8DA-36D1-4AAB-A57E-A1310F3396BB}" destId="{A6E9095B-7897-46BE-8250-53B99DE52075}" srcOrd="0" destOrd="0" presId="urn:microsoft.com/office/officeart/2005/8/layout/chevron2"/>
    <dgm:cxn modelId="{A9342C22-A0A1-4EC5-B354-5216BA98A261}" type="presParOf" srcId="{2AA1F8DA-36D1-4AAB-A57E-A1310F3396BB}" destId="{A86F5744-270B-4E9E-A5BA-C2CA5E9CB670}" srcOrd="1" destOrd="0" presId="urn:microsoft.com/office/officeart/2005/8/layout/chevron2"/>
    <dgm:cxn modelId="{29E42E94-5FDE-4042-A40D-A590328EFE90}" type="presParOf" srcId="{C75F0BE3-4A97-4739-9B4F-17B42FECDD26}" destId="{E291776F-D98E-4787-8269-E5AFF29D835F}" srcOrd="3" destOrd="0" presId="urn:microsoft.com/office/officeart/2005/8/layout/chevron2"/>
    <dgm:cxn modelId="{753F7D9F-7C06-4049-BA44-FEC53D62D246}" type="presParOf" srcId="{C75F0BE3-4A97-4739-9B4F-17B42FECDD26}" destId="{55663FC6-07C8-46A4-9EBD-0B57B004053D}" srcOrd="4" destOrd="0" presId="urn:microsoft.com/office/officeart/2005/8/layout/chevron2"/>
    <dgm:cxn modelId="{E354FDA5-915E-4BDD-9C73-5C7A1E4D8561}" type="presParOf" srcId="{55663FC6-07C8-46A4-9EBD-0B57B004053D}" destId="{D4572A6D-CE5A-495B-9052-274E43FCEB98}" srcOrd="0" destOrd="0" presId="urn:microsoft.com/office/officeart/2005/8/layout/chevron2"/>
    <dgm:cxn modelId="{2BB75156-12CF-4DDC-9F69-6158D8D15294}" type="presParOf" srcId="{55663FC6-07C8-46A4-9EBD-0B57B004053D}" destId="{A76E51FA-28A3-4922-9459-8CD42349682C}" srcOrd="1" destOrd="0" presId="urn:microsoft.com/office/officeart/2005/8/layout/chevron2"/>
    <dgm:cxn modelId="{49CF63EF-FD5D-4396-89DC-FFC783E798B1}" type="presParOf" srcId="{C75F0BE3-4A97-4739-9B4F-17B42FECDD26}" destId="{227DE5AA-0BCE-4063-98E3-EB736EEF54F2}" srcOrd="5" destOrd="0" presId="urn:microsoft.com/office/officeart/2005/8/layout/chevron2"/>
    <dgm:cxn modelId="{73CF21D7-1C4C-4A38-AFA7-0C54FA6A24A1}" type="presParOf" srcId="{C75F0BE3-4A97-4739-9B4F-17B42FECDD26}" destId="{7E533569-6DB4-46F7-AA0F-6BC58BD5B639}" srcOrd="6" destOrd="0" presId="urn:microsoft.com/office/officeart/2005/8/layout/chevron2"/>
    <dgm:cxn modelId="{8DF1ED51-DC1D-4730-8A1C-710BF1AAF8A9}" type="presParOf" srcId="{7E533569-6DB4-46F7-AA0F-6BC58BD5B639}" destId="{43CDFBAB-BE9C-4139-8247-0939BB90DE93}" srcOrd="0" destOrd="0" presId="urn:microsoft.com/office/officeart/2005/8/layout/chevron2"/>
    <dgm:cxn modelId="{952C7A1C-5396-4692-9F88-3DDEFF79DAFA}" type="presParOf" srcId="{7E533569-6DB4-46F7-AA0F-6BC58BD5B639}" destId="{0DC237EA-C051-412E-96F1-7ED7A2EE5DB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50EBC-498A-4C71-81B1-0C25CBCBDD15}">
      <dsp:nvSpPr>
        <dsp:cNvPr id="0" name=""/>
        <dsp:cNvSpPr/>
      </dsp:nvSpPr>
      <dsp:spPr>
        <a:xfrm rot="5400000">
          <a:off x="-154889" y="158606"/>
          <a:ext cx="1032594" cy="7228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Modus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Wahl</a:t>
          </a:r>
        </a:p>
      </dsp:txBody>
      <dsp:txXfrm rot="-5400000">
        <a:off x="1" y="365125"/>
        <a:ext cx="722815" cy="309779"/>
      </dsp:txXfrm>
    </dsp:sp>
    <dsp:sp modelId="{CB7E03A7-AA51-42B4-8EF7-DCC946756848}">
      <dsp:nvSpPr>
        <dsp:cNvPr id="0" name=""/>
        <dsp:cNvSpPr/>
      </dsp:nvSpPr>
      <dsp:spPr>
        <a:xfrm rot="5400000">
          <a:off x="3553994" y="-2827461"/>
          <a:ext cx="671186" cy="63335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Numerisch {</a:t>
          </a:r>
          <a:r>
            <a:rPr lang="de-DE" sz="1600" b="1" kern="1200" dirty="0"/>
            <a:t>0001</a:t>
          </a:r>
          <a:r>
            <a:rPr lang="de-DE" sz="1600" kern="1200" dirty="0"/>
            <a:t>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Alphanumerisch {</a:t>
          </a:r>
          <a:r>
            <a:rPr lang="de-DE" sz="1600" b="1" kern="1200" dirty="0"/>
            <a:t>0010</a:t>
          </a:r>
          <a:r>
            <a:rPr lang="de-DE" sz="1600" kern="1200" dirty="0"/>
            <a:t>}</a:t>
          </a:r>
        </a:p>
      </dsp:txBody>
      <dsp:txXfrm rot="-5400000">
        <a:off x="722816" y="36482"/>
        <a:ext cx="6300779" cy="605656"/>
      </dsp:txXfrm>
    </dsp:sp>
    <dsp:sp modelId="{A6E9095B-7897-46BE-8250-53B99DE52075}">
      <dsp:nvSpPr>
        <dsp:cNvPr id="0" name=""/>
        <dsp:cNvSpPr/>
      </dsp:nvSpPr>
      <dsp:spPr>
        <a:xfrm rot="5400000">
          <a:off x="-154889" y="1041210"/>
          <a:ext cx="1032594" cy="7228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Eingabe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Länge</a:t>
          </a:r>
        </a:p>
      </dsp:txBody>
      <dsp:txXfrm rot="-5400000">
        <a:off x="1" y="1247729"/>
        <a:ext cx="722815" cy="309779"/>
      </dsp:txXfrm>
    </dsp:sp>
    <dsp:sp modelId="{A86F5744-270B-4E9E-A5BA-C2CA5E9CB670}">
      <dsp:nvSpPr>
        <dsp:cNvPr id="0" name=""/>
        <dsp:cNvSpPr/>
      </dsp:nvSpPr>
      <dsp:spPr>
        <a:xfrm rot="5400000">
          <a:off x="3553994" y="-1944857"/>
          <a:ext cx="671186" cy="63335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Übergeben der Länge des zu codierenden Textes </a:t>
          </a:r>
        </a:p>
      </dsp:txBody>
      <dsp:txXfrm rot="-5400000">
        <a:off x="722816" y="919086"/>
        <a:ext cx="6300779" cy="605656"/>
      </dsp:txXfrm>
    </dsp:sp>
    <dsp:sp modelId="{D4572A6D-CE5A-495B-9052-274E43FCEB98}">
      <dsp:nvSpPr>
        <dsp:cNvPr id="0" name=""/>
        <dsp:cNvSpPr/>
      </dsp:nvSpPr>
      <dsp:spPr>
        <a:xfrm rot="5400000">
          <a:off x="-154889" y="1923814"/>
          <a:ext cx="1032594" cy="7228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Mapping</a:t>
          </a:r>
        </a:p>
      </dsp:txBody>
      <dsp:txXfrm rot="-5400000">
        <a:off x="1" y="2130333"/>
        <a:ext cx="722815" cy="309779"/>
      </dsp:txXfrm>
    </dsp:sp>
    <dsp:sp modelId="{A76E51FA-28A3-4922-9459-8CD42349682C}">
      <dsp:nvSpPr>
        <dsp:cNvPr id="0" name=""/>
        <dsp:cNvSpPr/>
      </dsp:nvSpPr>
      <dsp:spPr>
        <a:xfrm rot="5400000">
          <a:off x="3550511" y="-1031110"/>
          <a:ext cx="671186" cy="63335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Aufteilen des Textes in Blöcke je nach Modus Wahl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Codieren der Buchstaben über Mapping Tabelle in 11bit Wörter</a:t>
          </a:r>
        </a:p>
      </dsp:txBody>
      <dsp:txXfrm rot="-5400000">
        <a:off x="719333" y="1832833"/>
        <a:ext cx="6300779" cy="605656"/>
      </dsp:txXfrm>
    </dsp:sp>
    <dsp:sp modelId="{43CDFBAB-BE9C-4139-8247-0939BB90DE93}">
      <dsp:nvSpPr>
        <dsp:cNvPr id="0" name=""/>
        <dsp:cNvSpPr/>
      </dsp:nvSpPr>
      <dsp:spPr>
        <a:xfrm rot="5400000">
          <a:off x="-154889" y="2806417"/>
          <a:ext cx="1032594" cy="7228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Verketten</a:t>
          </a:r>
        </a:p>
      </dsp:txBody>
      <dsp:txXfrm rot="-5400000">
        <a:off x="1" y="3012936"/>
        <a:ext cx="722815" cy="309779"/>
      </dsp:txXfrm>
    </dsp:sp>
    <dsp:sp modelId="{0DC237EA-C051-412E-96F1-7ED7A2EE5DB6}">
      <dsp:nvSpPr>
        <dsp:cNvPr id="0" name=""/>
        <dsp:cNvSpPr/>
      </dsp:nvSpPr>
      <dsp:spPr>
        <a:xfrm rot="5400000">
          <a:off x="3553994" y="-179650"/>
          <a:ext cx="671186" cy="63335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Verketten aller entstandenen Bitfolgen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600" kern="1200" dirty="0"/>
        </a:p>
      </dsp:txBody>
      <dsp:txXfrm rot="-5400000">
        <a:off x="722816" y="2684293"/>
        <a:ext cx="6300779" cy="605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50EBC-498A-4C71-81B1-0C25CBCBDD15}">
      <dsp:nvSpPr>
        <dsp:cNvPr id="0" name=""/>
        <dsp:cNvSpPr/>
      </dsp:nvSpPr>
      <dsp:spPr>
        <a:xfrm rot="5400000">
          <a:off x="-154889" y="158606"/>
          <a:ext cx="1032594" cy="7228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Terminator hinzufügen</a:t>
          </a:r>
        </a:p>
      </dsp:txBody>
      <dsp:txXfrm rot="-5400000">
        <a:off x="1" y="365125"/>
        <a:ext cx="722815" cy="309779"/>
      </dsp:txXfrm>
    </dsp:sp>
    <dsp:sp modelId="{CB7E03A7-AA51-42B4-8EF7-DCC946756848}">
      <dsp:nvSpPr>
        <dsp:cNvPr id="0" name=""/>
        <dsp:cNvSpPr/>
      </dsp:nvSpPr>
      <dsp:spPr>
        <a:xfrm rot="5400000">
          <a:off x="3553994" y="-2827461"/>
          <a:ext cx="671186" cy="63335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Differenz zw. entstandener und max. Anzahl Bitfolge ermitteln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Je nach Differenz {</a:t>
          </a:r>
          <a:r>
            <a:rPr lang="de-DE" sz="1600" b="1" kern="1200" dirty="0"/>
            <a:t>0</a:t>
          </a:r>
          <a:r>
            <a:rPr lang="de-DE" sz="1600" kern="1200" dirty="0"/>
            <a:t>}….{</a:t>
          </a:r>
          <a:r>
            <a:rPr lang="de-DE" sz="1600" b="1" kern="1200" dirty="0"/>
            <a:t>0000</a:t>
          </a:r>
          <a:r>
            <a:rPr lang="de-DE" sz="1600" kern="1200" dirty="0"/>
            <a:t>} hinzufügen</a:t>
          </a:r>
        </a:p>
      </dsp:txBody>
      <dsp:txXfrm rot="-5400000">
        <a:off x="722816" y="36482"/>
        <a:ext cx="6300779" cy="605656"/>
      </dsp:txXfrm>
    </dsp:sp>
    <dsp:sp modelId="{A6E9095B-7897-46BE-8250-53B99DE52075}">
      <dsp:nvSpPr>
        <dsp:cNvPr id="0" name=""/>
        <dsp:cNvSpPr/>
      </dsp:nvSpPr>
      <dsp:spPr>
        <a:xfrm rot="5400000">
          <a:off x="-154889" y="1041210"/>
          <a:ext cx="1032594" cy="7228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Aufteilen der Bitfolge</a:t>
          </a:r>
        </a:p>
      </dsp:txBody>
      <dsp:txXfrm rot="-5400000">
        <a:off x="1" y="1247729"/>
        <a:ext cx="722815" cy="309779"/>
      </dsp:txXfrm>
    </dsp:sp>
    <dsp:sp modelId="{A86F5744-270B-4E9E-A5BA-C2CA5E9CB670}">
      <dsp:nvSpPr>
        <dsp:cNvPr id="0" name=""/>
        <dsp:cNvSpPr/>
      </dsp:nvSpPr>
      <dsp:spPr>
        <a:xfrm rot="5400000">
          <a:off x="3553994" y="-1944857"/>
          <a:ext cx="671186" cy="63335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Bitfolge in Bytes (8er Blöcke) aufteilen</a:t>
          </a:r>
        </a:p>
      </dsp:txBody>
      <dsp:txXfrm rot="-5400000">
        <a:off x="722816" y="919086"/>
        <a:ext cx="6300779" cy="605656"/>
      </dsp:txXfrm>
    </dsp:sp>
    <dsp:sp modelId="{D4572A6D-CE5A-495B-9052-274E43FCEB98}">
      <dsp:nvSpPr>
        <dsp:cNvPr id="0" name=""/>
        <dsp:cNvSpPr/>
      </dsp:nvSpPr>
      <dsp:spPr>
        <a:xfrm rot="5400000">
          <a:off x="-154889" y="1923814"/>
          <a:ext cx="1032594" cy="7228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Letztes Byte füllen</a:t>
          </a:r>
        </a:p>
      </dsp:txBody>
      <dsp:txXfrm rot="-5400000">
        <a:off x="1" y="2130333"/>
        <a:ext cx="722815" cy="309779"/>
      </dsp:txXfrm>
    </dsp:sp>
    <dsp:sp modelId="{A76E51FA-28A3-4922-9459-8CD42349682C}">
      <dsp:nvSpPr>
        <dsp:cNvPr id="0" name=""/>
        <dsp:cNvSpPr/>
      </dsp:nvSpPr>
      <dsp:spPr>
        <a:xfrm rot="5400000">
          <a:off x="3550511" y="-1031110"/>
          <a:ext cx="671186" cy="63335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Letzter Block mit 0 füllen bis 8er Block erreicht </a:t>
          </a:r>
        </a:p>
      </dsp:txBody>
      <dsp:txXfrm rot="-5400000">
        <a:off x="719333" y="1832833"/>
        <a:ext cx="6300779" cy="605656"/>
      </dsp:txXfrm>
    </dsp:sp>
    <dsp:sp modelId="{43CDFBAB-BE9C-4139-8247-0939BB90DE93}">
      <dsp:nvSpPr>
        <dsp:cNvPr id="0" name=""/>
        <dsp:cNvSpPr/>
      </dsp:nvSpPr>
      <dsp:spPr>
        <a:xfrm rot="5400000">
          <a:off x="-154889" y="2806417"/>
          <a:ext cx="1032594" cy="7228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Spezielle Bytes hinzufügen</a:t>
          </a:r>
        </a:p>
      </dsp:txBody>
      <dsp:txXfrm rot="-5400000">
        <a:off x="1" y="3012936"/>
        <a:ext cx="722815" cy="309779"/>
      </dsp:txXfrm>
    </dsp:sp>
    <dsp:sp modelId="{0DC237EA-C051-412E-96F1-7ED7A2EE5DB6}">
      <dsp:nvSpPr>
        <dsp:cNvPr id="0" name=""/>
        <dsp:cNvSpPr/>
      </dsp:nvSpPr>
      <dsp:spPr>
        <a:xfrm rot="5400000">
          <a:off x="3553994" y="-179650"/>
          <a:ext cx="671186" cy="63335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Spezielle Blöcke im Wechsel hinzufügen bis max. Anzahl erreicht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Spezial1 = {</a:t>
          </a:r>
          <a:r>
            <a:rPr lang="en-US" sz="1600" b="1" i="0" kern="1200" dirty="0"/>
            <a:t>11101100</a:t>
          </a:r>
          <a:r>
            <a:rPr lang="de-DE" sz="1600" kern="1200" dirty="0"/>
            <a:t>}, Spezial2 = {</a:t>
          </a:r>
          <a:r>
            <a:rPr lang="en-US" sz="1600" b="1" i="0" kern="1200" dirty="0"/>
            <a:t>00010001</a:t>
          </a:r>
          <a:r>
            <a:rPr lang="de-DE" sz="1600" kern="1200" dirty="0"/>
            <a:t>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600" kern="1200" dirty="0"/>
        </a:p>
      </dsp:txBody>
      <dsp:txXfrm rot="-5400000">
        <a:off x="722816" y="2684293"/>
        <a:ext cx="6300779" cy="605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2200" b="0" strike="noStrike" spc="-1">
                <a:solidFill>
                  <a:srgbClr val="000000"/>
                </a:solidFill>
                <a:latin typeface="Arial"/>
              </a:rPr>
              <a:t>Folie mittels Klicken verschieben</a:t>
            </a: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1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16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17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17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345E7A7-1E62-4FE6-B78E-F5E5A83719AF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919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1A0409A-8353-4A98-8CFC-D38837378937}" type="slidenum">
              <a:rPr lang="de-DE" sz="1300" b="0" strike="noStrike" spc="-1">
                <a:latin typeface="Times New Roman"/>
              </a:rPr>
              <a:t>10</a:t>
            </a:fld>
            <a:endParaRPr lang="de-DE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4753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09952DF-CCDC-4614-AF55-7D73C5CD61CC}" type="slidenum">
              <a:rPr lang="de-DE" sz="1300" b="0" strike="noStrike" spc="-1">
                <a:latin typeface="Times New Roman"/>
              </a:rPr>
              <a:t>11</a:t>
            </a:fld>
            <a:endParaRPr lang="de-DE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EFEC48C-2C6E-4666-8ECF-B2C39FCAA2F7}" type="slidenum">
              <a:rPr lang="de-DE" sz="1300" b="0" strike="noStrike" spc="-1">
                <a:latin typeface="Times New Roman"/>
              </a:rPr>
              <a:t>12</a:t>
            </a:fld>
            <a:endParaRPr lang="de-DE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1A0409A-8353-4A98-8CFC-D38837378937}" type="slidenum">
              <a:rPr lang="de-DE" sz="1300" b="0" strike="noStrike" spc="-1">
                <a:latin typeface="Times New Roman"/>
              </a:rPr>
              <a:t>2</a:t>
            </a:fld>
            <a:endParaRPr lang="de-DE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E1CABAF-7076-4EA3-B6D6-14D3246266AC}" type="slidenum">
              <a:rPr lang="de-DE" sz="1300" b="0" strike="noStrike" spc="-1">
                <a:latin typeface="Times New Roman"/>
              </a:rPr>
              <a:t>3</a:t>
            </a:fld>
            <a:endParaRPr lang="de-DE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5393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1A0409A-8353-4A98-8CFC-D38837378937}" type="slidenum">
              <a:rPr lang="de-DE" sz="1300" b="0" strike="noStrike" spc="-1">
                <a:latin typeface="Times New Roman"/>
              </a:rPr>
              <a:t>4</a:t>
            </a:fld>
            <a:endParaRPr lang="de-DE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9796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B35E76DF-E7F7-4EE3-93DA-BC2947F8FFB6}" type="slidenum">
              <a:rPr lang="de-DE" sz="1300" b="0" strike="noStrike" spc="-1">
                <a:latin typeface="Times New Roman"/>
              </a:rPr>
              <a:t>5</a:t>
            </a:fld>
            <a:endParaRPr lang="de-DE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1A0409A-8353-4A98-8CFC-D38837378937}" type="slidenum">
              <a:rPr lang="de-DE" sz="1300" b="0" strike="noStrike" spc="-1">
                <a:latin typeface="Times New Roman"/>
              </a:rPr>
              <a:t>6</a:t>
            </a:fld>
            <a:endParaRPr lang="de-DE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7551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B35E76DF-E7F7-4EE3-93DA-BC2947F8FFB6}" type="slidenum">
              <a:rPr lang="de-DE" sz="1300" b="0" strike="noStrike" spc="-1">
                <a:latin typeface="Times New Roman"/>
              </a:rPr>
              <a:t>7</a:t>
            </a:fld>
            <a:endParaRPr lang="de-DE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2170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1A0409A-8353-4A98-8CFC-D38837378937}" type="slidenum">
              <a:rPr lang="de-DE" sz="1300" b="0" strike="noStrike" spc="-1">
                <a:latin typeface="Times New Roman"/>
              </a:rPr>
              <a:t>8</a:t>
            </a:fld>
            <a:endParaRPr lang="de-DE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4460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E1CABAF-7076-4EA3-B6D6-14D3246266AC}" type="slidenum">
              <a:rPr lang="de-DE" sz="1300" b="0" strike="noStrike" spc="-1">
                <a:latin typeface="Times New Roman"/>
              </a:rPr>
              <a:t>9</a:t>
            </a:fld>
            <a:endParaRPr lang="de-DE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31640" y="782280"/>
            <a:ext cx="837540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640" y="2651400"/>
            <a:ext cx="837540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31640" y="782280"/>
            <a:ext cx="408708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723560" y="782280"/>
            <a:ext cx="408708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31640" y="2651400"/>
            <a:ext cx="408708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23560" y="2651400"/>
            <a:ext cx="408708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31640" y="782280"/>
            <a:ext cx="269676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63760" y="782280"/>
            <a:ext cx="269676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5520" y="782280"/>
            <a:ext cx="269676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31640" y="2651400"/>
            <a:ext cx="269676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63760" y="2651400"/>
            <a:ext cx="269676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95520" y="2651400"/>
            <a:ext cx="269676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4" y="1087041"/>
            <a:ext cx="8550275" cy="19907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3077766"/>
            <a:ext cx="8583612" cy="1644253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6" b="24680"/>
          <a:stretch/>
        </p:blipFill>
        <p:spPr bwMode="auto">
          <a:xfrm>
            <a:off x="287339" y="1080000"/>
            <a:ext cx="8582400" cy="19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4680000"/>
            <a:ext cx="8583612" cy="215503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267075"/>
            <a:ext cx="7772400" cy="6548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4124326"/>
            <a:ext cx="7747000" cy="25003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Vorname, Nachname der Referentin/des Referenten, Datum</a:t>
            </a:r>
          </a:p>
        </p:txBody>
      </p:sp>
      <p:pic>
        <p:nvPicPr>
          <p:cNvPr id="12" name="Grafik 11" descr="C:\Users\Graubohm\Downloads\Siegel_TU_Braunschweig_transparent.e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86001"/>
            <a:ext cx="2124001" cy="7851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198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31640" y="782280"/>
            <a:ext cx="8375400" cy="3578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31640" y="782280"/>
            <a:ext cx="8375400" cy="357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31640" y="782280"/>
            <a:ext cx="4087080" cy="357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723560" y="782280"/>
            <a:ext cx="4087080" cy="357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31640" y="83520"/>
            <a:ext cx="8375400" cy="246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31640" y="782280"/>
            <a:ext cx="8375400" cy="3578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31640" y="782280"/>
            <a:ext cx="408708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723560" y="782280"/>
            <a:ext cx="4087080" cy="357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31640" y="2651400"/>
            <a:ext cx="408708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31640" y="782280"/>
            <a:ext cx="4087080" cy="357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723560" y="782280"/>
            <a:ext cx="408708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723560" y="2651400"/>
            <a:ext cx="408708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31640" y="782280"/>
            <a:ext cx="408708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723560" y="782280"/>
            <a:ext cx="408708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31640" y="2651400"/>
            <a:ext cx="837540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31640" y="782280"/>
            <a:ext cx="837540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640" y="2651400"/>
            <a:ext cx="837540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31640" y="782280"/>
            <a:ext cx="408708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723560" y="782280"/>
            <a:ext cx="408708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31640" y="2651400"/>
            <a:ext cx="408708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723560" y="2651400"/>
            <a:ext cx="408708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31640" y="782280"/>
            <a:ext cx="269676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63760" y="782280"/>
            <a:ext cx="269676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5520" y="782280"/>
            <a:ext cx="269676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31640" y="2651400"/>
            <a:ext cx="269676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63760" y="2651400"/>
            <a:ext cx="269676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95520" y="2651400"/>
            <a:ext cx="269676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31640" y="782280"/>
            <a:ext cx="8375400" cy="3578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31640" y="782280"/>
            <a:ext cx="8375400" cy="357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31640" y="782280"/>
            <a:ext cx="4087080" cy="357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723560" y="782280"/>
            <a:ext cx="4087080" cy="357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31640" y="782280"/>
            <a:ext cx="8375400" cy="357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31640" y="83520"/>
            <a:ext cx="8375400" cy="246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31640" y="782280"/>
            <a:ext cx="408708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723560" y="782280"/>
            <a:ext cx="4087080" cy="357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31640" y="2651400"/>
            <a:ext cx="408708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31640" y="782280"/>
            <a:ext cx="4087080" cy="357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723560" y="782280"/>
            <a:ext cx="408708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723560" y="2651400"/>
            <a:ext cx="408708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31640" y="782280"/>
            <a:ext cx="408708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723560" y="782280"/>
            <a:ext cx="408708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31640" y="2651400"/>
            <a:ext cx="837540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31640" y="782280"/>
            <a:ext cx="837540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31640" y="2651400"/>
            <a:ext cx="837540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31640" y="782280"/>
            <a:ext cx="408708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723560" y="782280"/>
            <a:ext cx="408708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31640" y="2651400"/>
            <a:ext cx="408708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723560" y="2651400"/>
            <a:ext cx="408708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31640" y="782280"/>
            <a:ext cx="269676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263760" y="782280"/>
            <a:ext cx="269676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5520" y="782280"/>
            <a:ext cx="269676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31640" y="2651400"/>
            <a:ext cx="269676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263760" y="2651400"/>
            <a:ext cx="269676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095520" y="2651400"/>
            <a:ext cx="269676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31640" y="782280"/>
            <a:ext cx="4087080" cy="357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723560" y="782280"/>
            <a:ext cx="4087080" cy="357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31640" y="83520"/>
            <a:ext cx="8375400" cy="246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31640" y="782280"/>
            <a:ext cx="408708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723560" y="782280"/>
            <a:ext cx="4087080" cy="357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31640" y="2651400"/>
            <a:ext cx="408708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31640" y="782280"/>
            <a:ext cx="4087080" cy="357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723560" y="782280"/>
            <a:ext cx="408708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723560" y="2651400"/>
            <a:ext cx="408708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31640" y="782280"/>
            <a:ext cx="408708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723560" y="782280"/>
            <a:ext cx="408708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31640" y="2651400"/>
            <a:ext cx="8375400" cy="170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/>
          <p:nvPr/>
        </p:nvSpPr>
        <p:spPr>
          <a:xfrm>
            <a:off x="0" y="4561200"/>
            <a:ext cx="9144000" cy="0"/>
          </a:xfrm>
          <a:prstGeom prst="line">
            <a:avLst/>
          </a:prstGeom>
          <a:ln w="9360">
            <a:solidFill>
              <a:srgbClr val="BE1E3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2" hidden="1"/>
          <p:cNvSpPr/>
          <p:nvPr/>
        </p:nvSpPr>
        <p:spPr>
          <a:xfrm>
            <a:off x="1421640" y="4605480"/>
            <a:ext cx="4455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</a:rPr>
              <a:t>Bker Sawalha, Mayiz Zgheib, Allaa El-Khodr, Lucas Kneffel Otal | QR-Code Generator | Seite </a:t>
            </a:r>
            <a:fld id="{B861EB5A-412F-44C4-9256-EE95F71459D7}" type="slidenum">
              <a:rPr lang="de-DE" sz="8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de-DE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800" b="0" strike="noStrike" spc="-1">
              <a:latin typeface="Arial"/>
            </a:endParaRPr>
          </a:p>
        </p:txBody>
      </p:sp>
      <p:pic>
        <p:nvPicPr>
          <p:cNvPr id="2" name="Grafik 9" descr="C:\Users\Graubohm\Downloads\Siegel_TU_Braunschweig_transparent.emf"/>
          <p:cNvPicPr/>
          <p:nvPr/>
        </p:nvPicPr>
        <p:blipFill>
          <a:blip r:embed="rId15"/>
          <a:stretch/>
        </p:blipFill>
        <p:spPr>
          <a:xfrm>
            <a:off x="0" y="4436280"/>
            <a:ext cx="1356480" cy="50112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297000" y="1087200"/>
            <a:ext cx="8550000" cy="1990440"/>
          </a:xfrm>
          <a:prstGeom prst="rect">
            <a:avLst/>
          </a:prstGeom>
          <a:solidFill>
            <a:srgbClr val="EAEAEA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Platzhalter für Bild, Bild auf Titelfolie hinter das Logo einsetzen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287280" y="3077640"/>
            <a:ext cx="8583120" cy="1643760"/>
          </a:xfrm>
          <a:prstGeom prst="rect">
            <a:avLst/>
          </a:prstGeom>
          <a:solidFill>
            <a:srgbClr val="FFF0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   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5" name="Picture 16" descr="TU_Braunschweig_02"/>
          <p:cNvPicPr/>
          <p:nvPr/>
        </p:nvPicPr>
        <p:blipFill>
          <a:blip r:embed="rId16"/>
          <a:srcRect t="378" b="24687"/>
          <a:stretch/>
        </p:blipFill>
        <p:spPr>
          <a:xfrm>
            <a:off x="287280" y="1080000"/>
            <a:ext cx="8582040" cy="1997640"/>
          </a:xfrm>
          <a:prstGeom prst="rect">
            <a:avLst/>
          </a:prstGeom>
          <a:ln w="9360">
            <a:noFill/>
          </a:ln>
        </p:spPr>
      </p:pic>
      <p:sp>
        <p:nvSpPr>
          <p:cNvPr id="6" name="CustomShape 5"/>
          <p:cNvSpPr/>
          <p:nvPr/>
        </p:nvSpPr>
        <p:spPr>
          <a:xfrm>
            <a:off x="287280" y="4680000"/>
            <a:ext cx="8583120" cy="215280"/>
          </a:xfrm>
          <a:prstGeom prst="rect">
            <a:avLst/>
          </a:prstGeom>
          <a:solidFill>
            <a:srgbClr val="BE1E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831960" y="3267000"/>
            <a:ext cx="7772040" cy="6544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000000"/>
                </a:solidFill>
                <a:latin typeface="Arial"/>
              </a:rPr>
              <a:t>Titel der Präsentation</a:t>
            </a:r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Grafik 11" descr="C:\Users\Graubohm\Downloads\Siegel_TU_Braunschweig_transparent.emf"/>
          <p:cNvPicPr/>
          <p:nvPr/>
        </p:nvPicPr>
        <p:blipFill>
          <a:blip r:embed="rId15"/>
          <a:stretch/>
        </p:blipFill>
        <p:spPr>
          <a:xfrm>
            <a:off x="0" y="486000"/>
            <a:ext cx="2123640" cy="784800"/>
          </a:xfrm>
          <a:prstGeom prst="rect">
            <a:avLst/>
          </a:prstGeom>
          <a:ln>
            <a:noFill/>
          </a:ln>
        </p:spPr>
      </p:pic>
      <p:sp>
        <p:nvSpPr>
          <p:cNvPr id="9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"/>
          <p:cNvSpPr/>
          <p:nvPr/>
        </p:nvSpPr>
        <p:spPr>
          <a:xfrm>
            <a:off x="0" y="4561200"/>
            <a:ext cx="9144000" cy="0"/>
          </a:xfrm>
          <a:prstGeom prst="line">
            <a:avLst/>
          </a:prstGeom>
          <a:ln w="9360">
            <a:solidFill>
              <a:srgbClr val="BE1E3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1421640" y="4605480"/>
            <a:ext cx="4455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</a:rPr>
              <a:t>Bker Sawalha, Mayiz Zgheib, Allaa El-Khodr, Lucas Kneffel Otal | QR-Code Generator | Seite </a:t>
            </a:r>
            <a:fld id="{BA1A5FFC-681A-4409-8EED-3C9CA071A082}" type="slidenum">
              <a:rPr lang="de-DE" sz="8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de-DE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800" b="0" strike="noStrike" spc="-1">
              <a:latin typeface="Arial"/>
            </a:endParaRPr>
          </a:p>
        </p:txBody>
      </p:sp>
      <p:pic>
        <p:nvPicPr>
          <p:cNvPr id="48" name="Grafik 9" descr="C:\Users\Graubohm\Downloads\Siegel_TU_Braunschweig_transparent.emf"/>
          <p:cNvPicPr/>
          <p:nvPr/>
        </p:nvPicPr>
        <p:blipFill>
          <a:blip r:embed="rId14"/>
          <a:stretch/>
        </p:blipFill>
        <p:spPr>
          <a:xfrm>
            <a:off x="0" y="4436280"/>
            <a:ext cx="1356480" cy="501120"/>
          </a:xfrm>
          <a:prstGeom prst="rect">
            <a:avLst/>
          </a:prstGeom>
          <a:ln>
            <a:noFill/>
          </a:ln>
        </p:spPr>
      </p:pic>
      <p:sp>
        <p:nvSpPr>
          <p:cNvPr id="49" name="CustomShape 3"/>
          <p:cNvSpPr/>
          <p:nvPr/>
        </p:nvSpPr>
        <p:spPr>
          <a:xfrm>
            <a:off x="0" y="0"/>
            <a:ext cx="9143640" cy="8496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FFFFFF"/>
                </a:solidFill>
                <a:latin typeface="Arial"/>
              </a:rPr>
              <a:t>Titelmasterformat durch Klicken bearbeiten</a:t>
            </a:r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31640" y="1004760"/>
            <a:ext cx="8370360" cy="3466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C0C0C0"/>
                </a:solidFill>
                <a:latin typeface="Arial"/>
              </a:rPr>
              <a:t>Textmasterformat bearbeiten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190440" lvl="1" indent="-188640">
              <a:lnSpc>
                <a:spcPct val="100000"/>
              </a:lnSpc>
              <a:spcBef>
                <a:spcPts val="400"/>
              </a:spcBef>
              <a:buClr>
                <a:srgbClr val="C0C0C0"/>
              </a:buClr>
              <a:buFont typeface="Wingdings" charset="2"/>
              <a:buChar char=""/>
            </a:pPr>
            <a:r>
              <a:rPr lang="de-DE" sz="2000" b="0" strike="noStrike" spc="-1">
                <a:solidFill>
                  <a:srgbClr val="C0C0C0"/>
                </a:solidFill>
                <a:latin typeface="Arial"/>
              </a:rPr>
              <a:t>Zweite Ebene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61800" lvl="2" indent="-169560">
              <a:lnSpc>
                <a:spcPct val="100000"/>
              </a:lnSpc>
              <a:spcBef>
                <a:spcPts val="400"/>
              </a:spcBef>
              <a:buClr>
                <a:srgbClr val="C0C0C0"/>
              </a:buClr>
              <a:buFont typeface="Wingdings" charset="2"/>
              <a:buChar char=""/>
            </a:pPr>
            <a:r>
              <a:rPr lang="de-DE" sz="2000" b="0" strike="noStrike" spc="-1">
                <a:solidFill>
                  <a:srgbClr val="C0C0C0"/>
                </a:solidFill>
                <a:latin typeface="Arial"/>
              </a:rPr>
              <a:t>Dritte Ebene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542880" lvl="3" indent="-178920">
              <a:lnSpc>
                <a:spcPct val="100000"/>
              </a:lnSpc>
              <a:spcBef>
                <a:spcPts val="400"/>
              </a:spcBef>
              <a:buClr>
                <a:srgbClr val="C0C0C0"/>
              </a:buClr>
              <a:buFont typeface="Wingdings" charset="2"/>
              <a:buChar char=""/>
            </a:pPr>
            <a:r>
              <a:rPr lang="de-DE" sz="2000" b="0" strike="noStrike" spc="-1">
                <a:solidFill>
                  <a:srgbClr val="C0C0C0"/>
                </a:solidFill>
                <a:latin typeface="Arial"/>
              </a:rPr>
              <a:t>Vierte Ebene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4" indent="-198000">
              <a:lnSpc>
                <a:spcPct val="100000"/>
              </a:lnSpc>
              <a:spcBef>
                <a:spcPts val="400"/>
              </a:spcBef>
              <a:buClr>
                <a:srgbClr val="C0C0C0"/>
              </a:buClr>
              <a:buFont typeface="Wingdings" charset="2"/>
              <a:buChar char=""/>
            </a:pPr>
            <a:r>
              <a:rPr lang="de-DE" sz="2000" b="0" strike="noStrike" spc="-1">
                <a:solidFill>
                  <a:srgbClr val="C0C0C0"/>
                </a:solidFill>
                <a:latin typeface="Arial"/>
              </a:rPr>
              <a:t>Fünfte Ebene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 1"/>
          <p:cNvSpPr/>
          <p:nvPr/>
        </p:nvSpPr>
        <p:spPr>
          <a:xfrm>
            <a:off x="0" y="4561200"/>
            <a:ext cx="9144000" cy="0"/>
          </a:xfrm>
          <a:prstGeom prst="line">
            <a:avLst/>
          </a:prstGeom>
          <a:ln w="9360">
            <a:solidFill>
              <a:srgbClr val="BE1E3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421640" y="4605480"/>
            <a:ext cx="4455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</a:rPr>
              <a:t>Bker Sawalha, Mayiz Zgheib, Allaa El-Khodr, Lucas Kneffel Otal | QR-Code Generator | Seite </a:t>
            </a:r>
            <a:fld id="{4F4B4159-3AE5-4F73-9ED6-1BA1FDB07E30}" type="slidenum">
              <a:rPr lang="de-DE" sz="8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de-DE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800" b="0" strike="noStrike" spc="-1">
              <a:latin typeface="Arial"/>
            </a:endParaRPr>
          </a:p>
        </p:txBody>
      </p:sp>
      <p:pic>
        <p:nvPicPr>
          <p:cNvPr id="90" name="Grafik 9" descr="C:\Users\Graubohm\Downloads\Siegel_TU_Braunschweig_transparent.emf"/>
          <p:cNvPicPr/>
          <p:nvPr/>
        </p:nvPicPr>
        <p:blipFill>
          <a:blip r:embed="rId14"/>
          <a:stretch/>
        </p:blipFill>
        <p:spPr>
          <a:xfrm>
            <a:off x="0" y="4436280"/>
            <a:ext cx="1356480" cy="50112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0" y="0"/>
            <a:ext cx="9143640" cy="6472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000000"/>
                </a:solidFill>
                <a:latin typeface="Arial"/>
              </a:rPr>
              <a:t>Titelmasterformat durch Klicken bearbeiten</a:t>
            </a:r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31640" y="782280"/>
            <a:ext cx="8375400" cy="3578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Textmasterformat bearbeiten</a:t>
            </a:r>
          </a:p>
          <a:p>
            <a:pPr marL="190440" lvl="1" indent="-1886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Zweite Ebene</a:t>
            </a:r>
          </a:p>
          <a:p>
            <a:pPr marL="361800" lvl="2" indent="-1695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Dritte Ebene</a:t>
            </a:r>
          </a:p>
          <a:p>
            <a:pPr marL="542880" lvl="3" indent="-1789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Vierte Ebene</a:t>
            </a:r>
          </a:p>
          <a:p>
            <a:pPr marL="743040" lvl="4" indent="-19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err="1"/>
              <a:t>Bker</a:t>
            </a:r>
            <a:r>
              <a:rPr lang="de-DE" dirty="0"/>
              <a:t> </a:t>
            </a:r>
            <a:r>
              <a:rPr lang="de-DE" dirty="0" err="1"/>
              <a:t>Sawalha</a:t>
            </a:r>
            <a:r>
              <a:rPr lang="de-DE" dirty="0"/>
              <a:t>, </a:t>
            </a:r>
            <a:r>
              <a:rPr lang="de-DE" dirty="0" err="1"/>
              <a:t>Mayiz</a:t>
            </a:r>
            <a:r>
              <a:rPr lang="de-DE" dirty="0"/>
              <a:t> </a:t>
            </a:r>
            <a:r>
              <a:rPr lang="de-DE" dirty="0" err="1"/>
              <a:t>Zgheib</a:t>
            </a:r>
            <a:r>
              <a:rPr lang="de-DE" dirty="0"/>
              <a:t>, </a:t>
            </a:r>
            <a:r>
              <a:rPr lang="de-DE" dirty="0" err="1"/>
              <a:t>Allaa</a:t>
            </a:r>
            <a:r>
              <a:rPr lang="de-DE" dirty="0"/>
              <a:t> </a:t>
            </a:r>
            <a:r>
              <a:rPr lang="de-DE" dirty="0" err="1"/>
              <a:t>El</a:t>
            </a:r>
            <a:r>
              <a:rPr lang="de-DE" dirty="0"/>
              <a:t>-Khodr, Lucas </a:t>
            </a:r>
            <a:r>
              <a:rPr lang="de-DE" dirty="0" err="1"/>
              <a:t>Kneffel</a:t>
            </a:r>
            <a:r>
              <a:rPr lang="de-DE" dirty="0"/>
              <a:t> </a:t>
            </a:r>
            <a:r>
              <a:rPr lang="de-DE" dirty="0" err="1"/>
              <a:t>Otal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1800" dirty="0"/>
              <a:t>Gruppe 5</a:t>
            </a:r>
            <a:br>
              <a:rPr lang="de-DE" sz="1800" dirty="0"/>
            </a:br>
            <a:r>
              <a:rPr lang="de-DE" sz="1800" dirty="0"/>
              <a:t>QR-Code Generator</a:t>
            </a:r>
          </a:p>
        </p:txBody>
      </p:sp>
    </p:spTree>
    <p:extLst>
      <p:ext uri="{BB962C8B-B14F-4D97-AF65-F5344CB8AC3E}">
        <p14:creationId xmlns:p14="http://schemas.microsoft.com/office/powerpoint/2010/main" val="186371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FFFFFF"/>
                </a:solidFill>
                <a:latin typeface="Arial"/>
              </a:rPr>
              <a:t>Gliederung</a:t>
            </a:r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386640" y="879480"/>
            <a:ext cx="8370360" cy="3384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Allgemeines zum QR-Code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latin typeface="Arial"/>
              </a:rPr>
              <a:t>Preprocessing</a:t>
            </a:r>
            <a:endParaRPr lang="de-DE" sz="1600" b="0" strike="noStrike" spc="-1" dirty="0"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spc="-1" dirty="0"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latin typeface="Arial"/>
              </a:rPr>
              <a:t>Block Trennung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spc="-1" dirty="0">
              <a:solidFill>
                <a:schemeClr val="bg2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strike="noStrike" spc="-1" dirty="0">
                <a:latin typeface="Arial"/>
              </a:rPr>
              <a:t>Fehlerkorrektur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spc="-1" dirty="0">
              <a:solidFill>
                <a:schemeClr val="bg2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latin typeface="Arial"/>
              </a:rPr>
              <a:t>Plotten des QR-Codes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409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95640" y="51480"/>
            <a:ext cx="8375400" cy="530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br>
              <a:rPr dirty="0"/>
            </a:br>
            <a:r>
              <a:rPr lang="de-DE" sz="2200" b="1" strike="noStrike" spc="-1" dirty="0">
                <a:solidFill>
                  <a:srgbClr val="000000"/>
                </a:solidFill>
                <a:latin typeface="Arial"/>
              </a:rPr>
              <a:t>Plotten des QR-Codes</a:t>
            </a:r>
            <a:endParaRPr lang="de-DE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431640" y="782280"/>
            <a:ext cx="8375400" cy="3661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 marL="2858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Länge des QR-Codes durch die Version, z.B. Version 1        21x21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Positionserkennungsfelder in jedem QR-Code zur 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    Erkennung der Ausrichtung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          müssen verbunden sein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Wingdings" charset="2"/>
              <a:buChar char="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Somit sind diese Pixels belegt und können nicht 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    überschrieben werden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5700840" y="1117980"/>
            <a:ext cx="359640" cy="143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pic>
        <p:nvPicPr>
          <p:cNvPr id="184" name="Picture 5"/>
          <p:cNvPicPr/>
          <p:nvPr/>
        </p:nvPicPr>
        <p:blipFill>
          <a:blip r:embed="rId3"/>
          <a:stretch/>
        </p:blipFill>
        <p:spPr>
          <a:xfrm>
            <a:off x="5873040" y="1392480"/>
            <a:ext cx="2968200" cy="2968200"/>
          </a:xfrm>
          <a:prstGeom prst="rect">
            <a:avLst/>
          </a:prstGeom>
          <a:ln>
            <a:noFill/>
          </a:ln>
        </p:spPr>
      </p:pic>
      <p:sp>
        <p:nvSpPr>
          <p:cNvPr id="185" name="CustomShape 4"/>
          <p:cNvSpPr/>
          <p:nvPr/>
        </p:nvSpPr>
        <p:spPr>
          <a:xfrm rot="5400000">
            <a:off x="503640" y="2265960"/>
            <a:ext cx="359640" cy="503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95640" y="51480"/>
            <a:ext cx="8375400" cy="530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br>
              <a:rPr dirty="0"/>
            </a:br>
            <a:r>
              <a:rPr lang="de-DE" sz="2200" b="1" strike="noStrike" spc="-1" dirty="0">
                <a:solidFill>
                  <a:srgbClr val="000000"/>
                </a:solidFill>
                <a:latin typeface="Arial"/>
              </a:rPr>
              <a:t>Plotten des QR-Codes</a:t>
            </a:r>
            <a:endParaRPr lang="de-DE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31640" y="782280"/>
            <a:ext cx="8375400" cy="3661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 marL="2858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Maske und Fehlerkorrektur Level auswählen, z.B:  Level H, Maske 0</a:t>
            </a:r>
          </a:p>
          <a:p>
            <a:pPr marL="2858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32 37 39… = 00100000 00100101 00100111…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	</a:t>
            </a:r>
            <a:r>
              <a:rPr lang="de-DE" sz="1600" b="0" strike="noStrike" spc="-1">
                <a:solidFill>
                  <a:srgbClr val="000000"/>
                </a:solidFill>
                <a:latin typeface="Wingdings"/>
              </a:rPr>
              <a:t>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</a:rPr>
              <a:t>(y + x) mod 2 == 0, </a:t>
            </a:r>
            <a:r>
              <a:rPr lang="es-ES" sz="1600" b="0" strike="noStrike" spc="-1">
                <a:solidFill>
                  <a:srgbClr val="00B050"/>
                </a:solidFill>
                <a:latin typeface="Arial"/>
              </a:rPr>
              <a:t>wenn 0 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</a:rPr>
              <a:t>        Bit wird geändert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Picture 12"/>
          <p:cNvPicPr/>
          <p:nvPr/>
        </p:nvPicPr>
        <p:blipFill>
          <a:blip r:embed="rId3"/>
          <a:stretch/>
        </p:blipFill>
        <p:spPr>
          <a:xfrm>
            <a:off x="35640" y="2005560"/>
            <a:ext cx="2365920" cy="2365920"/>
          </a:xfrm>
          <a:prstGeom prst="rect">
            <a:avLst/>
          </a:prstGeom>
          <a:ln>
            <a:noFill/>
          </a:ln>
        </p:spPr>
      </p:pic>
      <p:pic>
        <p:nvPicPr>
          <p:cNvPr id="189" name="Picture 14"/>
          <p:cNvPicPr/>
          <p:nvPr/>
        </p:nvPicPr>
        <p:blipFill>
          <a:blip r:embed="rId4"/>
          <a:stretch/>
        </p:blipFill>
        <p:spPr>
          <a:xfrm>
            <a:off x="3132000" y="2005560"/>
            <a:ext cx="2365920" cy="2365920"/>
          </a:xfrm>
          <a:prstGeom prst="rect">
            <a:avLst/>
          </a:prstGeom>
          <a:ln>
            <a:noFill/>
          </a:ln>
        </p:spPr>
      </p:pic>
      <p:sp>
        <p:nvSpPr>
          <p:cNvPr id="190" name="CustomShape 3"/>
          <p:cNvSpPr/>
          <p:nvPr/>
        </p:nvSpPr>
        <p:spPr>
          <a:xfrm>
            <a:off x="2556000" y="2931840"/>
            <a:ext cx="484200" cy="2365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91" name="CustomShape 4"/>
          <p:cNvSpPr/>
          <p:nvPr/>
        </p:nvSpPr>
        <p:spPr>
          <a:xfrm>
            <a:off x="5671800" y="2957400"/>
            <a:ext cx="484200" cy="2365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92" name="CustomShape 5"/>
          <p:cNvSpPr/>
          <p:nvPr/>
        </p:nvSpPr>
        <p:spPr>
          <a:xfrm>
            <a:off x="4140000" y="1723320"/>
            <a:ext cx="340200" cy="1645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pic>
        <p:nvPicPr>
          <p:cNvPr id="193" name="Picture 21"/>
          <p:cNvPicPr/>
          <p:nvPr/>
        </p:nvPicPr>
        <p:blipFill>
          <a:blip r:embed="rId5"/>
          <a:stretch/>
        </p:blipFill>
        <p:spPr>
          <a:xfrm>
            <a:off x="6382080" y="2005560"/>
            <a:ext cx="2365920" cy="236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31640" y="782280"/>
            <a:ext cx="8375400" cy="35787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</a:rPr>
              <a:t>	      		     Vielen Dank !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FFFFFF"/>
                </a:solidFill>
                <a:latin typeface="Arial"/>
              </a:rPr>
              <a:t>Gliederung</a:t>
            </a:r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386640" y="879480"/>
            <a:ext cx="8370360" cy="3384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Allgemeines zum QR-Code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chemeClr val="bg2"/>
                </a:solidFill>
                <a:latin typeface="Arial"/>
              </a:rPr>
              <a:t>Preprocessing</a:t>
            </a:r>
            <a:endParaRPr lang="de-DE" sz="1600" b="0" strike="noStrike" spc="-1" dirty="0">
              <a:solidFill>
                <a:schemeClr val="bg2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spc="-1" dirty="0">
              <a:solidFill>
                <a:schemeClr val="bg2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chemeClr val="bg2"/>
                </a:solidFill>
                <a:latin typeface="Arial"/>
              </a:rPr>
              <a:t>Block Trennung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spc="-1" dirty="0">
              <a:solidFill>
                <a:schemeClr val="bg2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chemeClr val="bg2"/>
                </a:solidFill>
                <a:latin typeface="Arial"/>
              </a:rPr>
              <a:t>Fehlerkorrektur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spc="-1" dirty="0">
              <a:solidFill>
                <a:schemeClr val="bg2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chemeClr val="bg2"/>
                </a:solidFill>
                <a:latin typeface="Arial"/>
              </a:rPr>
              <a:t>Plotten des QR-Codes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95640" y="51480"/>
            <a:ext cx="8375400" cy="530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pc="-1" dirty="0">
                <a:solidFill>
                  <a:srgbClr val="000000"/>
                </a:solidFill>
                <a:latin typeface="Arial"/>
              </a:rPr>
              <a:t>Allgemeines zum QR-Code</a:t>
            </a:r>
            <a:endParaRPr lang="de-DE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32000" y="782280"/>
            <a:ext cx="8374680" cy="3660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85840" indent="-2847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lnSpc>
                <a:spcPct val="100000"/>
              </a:lnSpc>
              <a:spcBef>
                <a:spcPts val="320"/>
              </a:spcBef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Wofür ? - Informationsverschlüsselung</a:t>
            </a:r>
          </a:p>
          <a:p>
            <a:pPr marL="285750" indent="-285750">
              <a:lnSpc>
                <a:spcPct val="100000"/>
              </a:lnSpc>
              <a:spcBef>
                <a:spcPts val="320"/>
              </a:spcBef>
              <a:buFont typeface="Arial" panose="020B0604020202020204" pitchFamily="34" charset="0"/>
              <a:buChar char="•"/>
            </a:pPr>
            <a:endParaRPr lang="de-DE" sz="1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lnSpc>
                <a:spcPct val="100000"/>
              </a:lnSpc>
              <a:spcBef>
                <a:spcPts val="320"/>
              </a:spcBef>
              <a:buFont typeface="Arial" panose="020B0604020202020204" pitchFamily="34" charset="0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ehr viele verschiedene QR-Code Versionen</a:t>
            </a:r>
          </a:p>
          <a:p>
            <a:pPr marL="285750" indent="-285750">
              <a:lnSpc>
                <a:spcPct val="100000"/>
              </a:lnSpc>
              <a:spcBef>
                <a:spcPts val="320"/>
              </a:spcBef>
              <a:buFont typeface="Arial" panose="020B0604020202020204" pitchFamily="34" charset="0"/>
              <a:buChar char="•"/>
            </a:pPr>
            <a:endParaRPr lang="de-DE" sz="16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lnSpc>
                <a:spcPct val="100000"/>
              </a:lnSpc>
              <a:spcBef>
                <a:spcPts val="320"/>
              </a:spcBef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Deshalb: Auswahl einer QR-Code Version</a:t>
            </a:r>
          </a:p>
          <a:p>
            <a:pPr marL="285750" indent="-285750">
              <a:lnSpc>
                <a:spcPct val="100000"/>
              </a:lnSpc>
              <a:spcBef>
                <a:spcPts val="320"/>
              </a:spcBef>
              <a:buFont typeface="Arial" panose="020B0604020202020204" pitchFamily="34" charset="0"/>
              <a:buChar char="•"/>
            </a:pPr>
            <a:endParaRPr lang="de-DE" sz="16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spcBef>
                <a:spcPts val="320"/>
              </a:spcBef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Dadurch wird folgendes festgelegt:</a:t>
            </a:r>
          </a:p>
          <a:p>
            <a:pPr marL="742950" lvl="1" indent="-285750">
              <a:spcBef>
                <a:spcPts val="320"/>
              </a:spcBef>
              <a:buFont typeface="Arial" panose="020B0604020202020204" pitchFamily="34" charset="0"/>
              <a:buChar char="•"/>
            </a:pPr>
            <a:endParaRPr lang="de-DE" sz="1600" spc="-1" dirty="0">
              <a:solidFill>
                <a:srgbClr val="000000"/>
              </a:solidFill>
            </a:endParaRPr>
          </a:p>
          <a:p>
            <a:pPr marL="742950" lvl="1" indent="-285750">
              <a:spcBef>
                <a:spcPts val="320"/>
              </a:spcBef>
              <a:buFont typeface="Arial" panose="020B0604020202020204" pitchFamily="34" charset="0"/>
              <a:buChar char="•"/>
            </a:pPr>
            <a:r>
              <a:rPr lang="de-DE" sz="1600" spc="-1" dirty="0">
                <a:solidFill>
                  <a:srgbClr val="000000"/>
                </a:solidFill>
              </a:rPr>
              <a:t>Größe des QR-Codes</a:t>
            </a:r>
          </a:p>
          <a:p>
            <a:pPr marL="742950" lvl="1" indent="-285750">
              <a:spcBef>
                <a:spcPts val="320"/>
              </a:spcBef>
              <a:buFont typeface="Arial" panose="020B0604020202020204" pitchFamily="34" charset="0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  <a:ea typeface="DejaVu Sans"/>
              </a:rPr>
              <a:t>QR-Code Muster</a:t>
            </a:r>
          </a:p>
          <a:p>
            <a:pPr marL="742950" lvl="1" indent="-285750">
              <a:spcBef>
                <a:spcPts val="320"/>
              </a:spcBef>
              <a:buFont typeface="Arial" panose="020B0604020202020204" pitchFamily="34" charset="0"/>
              <a:buChar char="•"/>
            </a:pPr>
            <a:r>
              <a:rPr lang="de-DE" sz="1600" spc="-1" dirty="0">
                <a:solidFill>
                  <a:srgbClr val="000000"/>
                </a:solidFill>
              </a:rPr>
              <a:t>maximale Anzahl an Bits der zu codierenden Bitfolge</a:t>
            </a:r>
            <a:endParaRPr lang="de-DE" sz="1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7353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FFFFFF"/>
                </a:solidFill>
                <a:latin typeface="Arial"/>
              </a:rPr>
              <a:t>Gliederung</a:t>
            </a:r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386640" y="879480"/>
            <a:ext cx="8370360" cy="3384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Allgemeines zum QR-Code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latin typeface="Arial"/>
              </a:rPr>
              <a:t>Preprocessing</a:t>
            </a:r>
            <a:endParaRPr lang="de-DE" sz="1600" b="0" strike="noStrike" spc="-1" dirty="0"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spc="-1" dirty="0">
              <a:solidFill>
                <a:schemeClr val="bg2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chemeClr val="bg2"/>
                </a:solidFill>
                <a:latin typeface="Arial"/>
              </a:rPr>
              <a:t>Block Trennung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spc="-1" dirty="0">
              <a:solidFill>
                <a:schemeClr val="bg2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chemeClr val="bg2"/>
                </a:solidFill>
                <a:latin typeface="Arial"/>
              </a:rPr>
              <a:t>Fehlerkorrektur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spc="-1" dirty="0">
              <a:solidFill>
                <a:schemeClr val="bg2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chemeClr val="bg2"/>
                </a:solidFill>
                <a:latin typeface="Arial"/>
              </a:rPr>
              <a:t>Plotten des QR-Codes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52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395640" y="51480"/>
            <a:ext cx="8375400" cy="530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2200" b="1" strike="noStrike" spc="-1">
                <a:solidFill>
                  <a:srgbClr val="000000"/>
                </a:solidFill>
                <a:latin typeface="Arial"/>
              </a:rPr>
              <a:t>Preprocessing</a:t>
            </a:r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893184059"/>
              </p:ext>
            </p:extLst>
          </p:nvPr>
        </p:nvGraphicFramePr>
        <p:xfrm>
          <a:off x="755640" y="699480"/>
          <a:ext cx="7056360" cy="368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FFFFFF"/>
                </a:solidFill>
                <a:latin typeface="Arial"/>
              </a:rPr>
              <a:t>Gliederung</a:t>
            </a:r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386640" y="879480"/>
            <a:ext cx="8370360" cy="3384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Allgemeines zum QR-Code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latin typeface="Arial"/>
              </a:rPr>
              <a:t>Preprocessing</a:t>
            </a:r>
            <a:endParaRPr lang="de-DE" sz="1600" b="0" strike="noStrike" spc="-1" dirty="0"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spc="-1" dirty="0"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latin typeface="Arial"/>
              </a:rPr>
              <a:t>Block Trennung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spc="-1" dirty="0">
              <a:solidFill>
                <a:schemeClr val="bg2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chemeClr val="bg2"/>
                </a:solidFill>
                <a:latin typeface="Arial"/>
              </a:rPr>
              <a:t>Fehlerkorrektur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spc="-1" dirty="0">
              <a:solidFill>
                <a:schemeClr val="bg2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chemeClr val="bg2"/>
                </a:solidFill>
                <a:latin typeface="Arial"/>
              </a:rPr>
              <a:t>Plotten des QR-Codes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94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395640" y="51480"/>
            <a:ext cx="8375400" cy="530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br>
              <a:rPr dirty="0"/>
            </a:br>
            <a:r>
              <a:rPr lang="de-DE" sz="2200" b="1" spc="-1" dirty="0">
                <a:solidFill>
                  <a:srgbClr val="000000"/>
                </a:solidFill>
                <a:latin typeface="Arial"/>
              </a:rPr>
              <a:t>Block Trennung</a:t>
            </a:r>
            <a:endParaRPr lang="de-DE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304096924"/>
              </p:ext>
            </p:extLst>
          </p:nvPr>
        </p:nvGraphicFramePr>
        <p:xfrm>
          <a:off x="755640" y="699480"/>
          <a:ext cx="7056360" cy="368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108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FFFFFF"/>
                </a:solidFill>
                <a:latin typeface="Arial"/>
              </a:rPr>
              <a:t>Gliederung</a:t>
            </a:r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386640" y="879480"/>
            <a:ext cx="8370360" cy="3384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Allgemeines zum QR-Code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latin typeface="Arial"/>
              </a:rPr>
              <a:t>Preprocessing</a:t>
            </a:r>
            <a:endParaRPr lang="de-DE" sz="1600" b="0" strike="noStrike" spc="-1" dirty="0"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spc="-1" dirty="0"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latin typeface="Arial"/>
              </a:rPr>
              <a:t>Block Trennung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spc="-1" dirty="0">
              <a:solidFill>
                <a:schemeClr val="bg2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strike="noStrike" spc="-1" dirty="0">
                <a:latin typeface="Arial"/>
              </a:rPr>
              <a:t>Fehlerkorrektur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spc="-1" dirty="0">
              <a:solidFill>
                <a:schemeClr val="bg2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chemeClr val="bg2"/>
                </a:solidFill>
                <a:latin typeface="Arial"/>
              </a:rPr>
              <a:t>Plotten des QR-Codes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25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95640" y="51480"/>
            <a:ext cx="8375400" cy="530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000000"/>
                </a:solidFill>
                <a:latin typeface="Arial"/>
              </a:rPr>
              <a:t>Fehlerkorrektur</a:t>
            </a:r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32000" y="782280"/>
            <a:ext cx="8374680" cy="3660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85840" indent="-2847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847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Nachricht wird in Bytes auf geteilt und in Dezimalzahlen umgewandelt</a:t>
            </a:r>
            <a:endParaRPr lang="de-DE" sz="1600" b="0" strike="noStrike" spc="-1" dirty="0">
              <a:latin typeface="Arial"/>
            </a:endParaRPr>
          </a:p>
          <a:p>
            <a:pPr marL="285840" indent="-284760">
              <a:lnSpc>
                <a:spcPct val="2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Den Dezimalzahlen entsprechend werden Paritätsbytes durch einen Reed-Solomon-Encoder generiert </a:t>
            </a:r>
            <a:endParaRPr lang="de-DE" sz="1600" b="0" strike="noStrike" spc="-1" dirty="0">
              <a:latin typeface="Arial"/>
            </a:endParaRPr>
          </a:p>
          <a:p>
            <a:pPr marL="285840" indent="-284760">
              <a:lnSpc>
                <a:spcPct val="2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Paritätsbytes werden der Nachricht angehängt</a:t>
            </a:r>
            <a:endParaRPr lang="de-DE" sz="1600" b="0" strike="noStrike" spc="-1" dirty="0">
              <a:latin typeface="Arial"/>
            </a:endParaRPr>
          </a:p>
          <a:p>
            <a:pPr marL="285840" indent="-284760">
              <a:lnSpc>
                <a:spcPct val="2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Vollständige Nachricht inklusive Paritätsbytes wird an den Plotter übermittelt       </a:t>
            </a:r>
            <a:endParaRPr lang="de-DE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326</Words>
  <Application>Microsoft Macintosh PowerPoint</Application>
  <PresentationFormat>On-screen Show (16:9)</PresentationFormat>
  <Paragraphs>138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Gruppe 5 QR-Code Generator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 Braunschweig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Berücksichtigung von Konfliktzonen im Bereich von Kreuzungen für die Verhaltensentscheidung eines automatisierten Fahrzeugs in urbanem Raum</dc:title>
  <dc:subject/>
  <dc:creator>Allaa El-khodr</dc:creator>
  <dc:description/>
  <cp:lastModifiedBy>Office1458</cp:lastModifiedBy>
  <cp:revision>282</cp:revision>
  <cp:lastPrinted>2019-07-21T20:47:38Z</cp:lastPrinted>
  <dcterms:created xsi:type="dcterms:W3CDTF">2018-11-21T16:48:30Z</dcterms:created>
  <dcterms:modified xsi:type="dcterms:W3CDTF">2020-07-17T11:50:28Z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TU Braunschweig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Bildschirmpräsentation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