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63" r:id="rId8"/>
    <p:sldId id="297" r:id="rId9"/>
    <p:sldId id="284" r:id="rId10"/>
    <p:sldId id="278" r:id="rId11"/>
    <p:sldId id="282" r:id="rId12"/>
    <p:sldId id="283" r:id="rId13"/>
    <p:sldId id="276" r:id="rId14"/>
    <p:sldId id="281" r:id="rId15"/>
    <p:sldId id="298" r:id="rId16"/>
    <p:sldId id="295" r:id="rId17"/>
    <p:sldId id="286" r:id="rId18"/>
    <p:sldId id="287" r:id="rId19"/>
    <p:sldId id="280" r:id="rId20"/>
    <p:sldId id="289" r:id="rId21"/>
    <p:sldId id="288" r:id="rId22"/>
    <p:sldId id="299" r:id="rId23"/>
    <p:sldId id="294" r:id="rId24"/>
    <p:sldId id="290" r:id="rId25"/>
    <p:sldId id="291" r:id="rId26"/>
    <p:sldId id="292" r:id="rId27"/>
    <p:sldId id="293" r:id="rId28"/>
    <p:sldId id="256" r:id="rId29"/>
    <p:sldId id="257" r:id="rId30"/>
    <p:sldId id="260" r:id="rId31"/>
    <p:sldId id="259" r:id="rId32"/>
    <p:sldId id="265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0" d="100"/>
          <a:sy n="60" d="100"/>
        </p:scale>
        <p:origin x="84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12174" y="250567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Winter Dream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61715" y="391791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1569</Words>
  <Application>Microsoft Office PowerPoint</Application>
  <PresentationFormat>와이드스크린</PresentationFormat>
  <Paragraphs>198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Yu Saebyeol</cp:lastModifiedBy>
  <cp:revision>19</cp:revision>
  <dcterms:created xsi:type="dcterms:W3CDTF">2020-11-18T01:48:02Z</dcterms:created>
  <dcterms:modified xsi:type="dcterms:W3CDTF">2020-11-22T02:10:23Z</dcterms:modified>
</cp:coreProperties>
</file>