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275" r:id="rId5"/>
    <p:sldId id="274" r:id="rId6"/>
    <p:sldId id="277" r:id="rId7"/>
    <p:sldId id="276" r:id="rId8"/>
    <p:sldId id="273" r:id="rId9"/>
    <p:sldId id="262" r:id="rId10"/>
    <p:sldId id="278" r:id="rId11"/>
    <p:sldId id="279" r:id="rId12"/>
    <p:sldId id="280" r:id="rId13"/>
    <p:sldId id="281" r:id="rId14"/>
    <p:sldId id="282" r:id="rId15"/>
    <p:sldId id="287" r:id="rId16"/>
    <p:sldId id="272" r:id="rId17"/>
    <p:sldId id="263" r:id="rId18"/>
    <p:sldId id="264" r:id="rId19"/>
    <p:sldId id="265" r:id="rId20"/>
    <p:sldId id="266" r:id="rId21"/>
    <p:sldId id="267" r:id="rId22"/>
    <p:sldId id="268" r:id="rId23"/>
    <p:sldId id="259" r:id="rId24"/>
    <p:sldId id="283" r:id="rId25"/>
    <p:sldId id="284" r:id="rId26"/>
    <p:sldId id="285" r:id="rId27"/>
    <p:sldId id="286" r:id="rId28"/>
    <p:sldId id="261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E7"/>
    <a:srgbClr val="CAC3BD"/>
    <a:srgbClr val="F9DEA3"/>
    <a:srgbClr val="EE7849"/>
    <a:srgbClr val="A9BCC7"/>
    <a:srgbClr val="F2B19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5-4421-84C9-F87C356868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5-4421-84C9-F87C356868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05-4421-84C9-F87C35686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A7556C5-53A3-4C71-8D4C-597D6F48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" y="0"/>
            <a:ext cx="61120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368968" y="352926"/>
            <a:ext cx="38587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Lifestyle.</a:t>
            </a:r>
            <a:endParaRPr lang="ko-KR" altLang="en-US" sz="6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/>
          <p:nvPr/>
        </p:nvCxnSpPr>
        <p:spPr>
          <a:xfrm>
            <a:off x="368968" y="1644281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43F42F-B5A0-4AD7-9913-0D356AE82055}"/>
              </a:ext>
            </a:extLst>
          </p:cNvPr>
          <p:cNvSpPr txBox="1"/>
          <p:nvPr/>
        </p:nvSpPr>
        <p:spPr>
          <a:xfrm>
            <a:off x="369609" y="1829891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라이프 스타일의 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474E1-9289-465D-8DAF-3064230592E9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ⓒSaebyeol Yu.</a:t>
            </a:r>
            <a:r>
              <a:rPr lang="ko-KR" altLang="en-US" sz="900" dirty="0"/>
              <a:t> </a:t>
            </a:r>
            <a:r>
              <a:rPr lang="en-US" altLang="ko-KR" sz="900" dirty="0" err="1"/>
              <a:t>Saebyeol’s</a:t>
            </a:r>
            <a:r>
              <a:rPr lang="ko-KR" altLang="en-US" sz="900" dirty="0"/>
              <a:t> </a:t>
            </a:r>
            <a:r>
              <a:rPr lang="en-US" altLang="ko-KR" sz="900" dirty="0"/>
              <a:t>PowerPoint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0557C-C0D6-4DCC-B82E-5D4A6E6F5286}"/>
              </a:ext>
            </a:extLst>
          </p:cNvPr>
          <p:cNvSpPr/>
          <p:nvPr/>
        </p:nvSpPr>
        <p:spPr>
          <a:xfrm>
            <a:off x="6096000" y="0"/>
            <a:ext cx="6095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57929-3AC3-451D-A9A8-9139EDEA1317}"/>
              </a:ext>
            </a:extLst>
          </p:cNvPr>
          <p:cNvSpPr/>
          <p:nvPr/>
        </p:nvSpPr>
        <p:spPr>
          <a:xfrm>
            <a:off x="6766343" y="670343"/>
            <a:ext cx="5441699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C8AC2A-825A-4CEE-8F02-8A13C5FF4BFA}"/>
              </a:ext>
            </a:extLst>
          </p:cNvPr>
          <p:cNvSpPr/>
          <p:nvPr/>
        </p:nvSpPr>
        <p:spPr>
          <a:xfrm>
            <a:off x="7426482" y="1340686"/>
            <a:ext cx="4771356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B36299-B727-4979-964E-F503FF9FF71D}"/>
              </a:ext>
            </a:extLst>
          </p:cNvPr>
          <p:cNvSpPr/>
          <p:nvPr/>
        </p:nvSpPr>
        <p:spPr>
          <a:xfrm>
            <a:off x="8107029" y="2011029"/>
            <a:ext cx="4101013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B4EC3-5FB5-4797-8C05-7547382F7021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7F497-5788-4B0B-B7A4-4040FA66D0C6}"/>
              </a:ext>
            </a:extLst>
          </p:cNvPr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B7A843-E4E5-4241-B09E-B20C4EADE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97629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12DC58A4-C414-4F2F-9CA9-968242C933D2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4130F2A3-4BF0-424B-8976-6220B9B3D08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F376D8BE-E612-4444-9687-FB38FD60E8FA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03B1F3E2-CC0A-4248-9677-BD6A8AC0A3B9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0F9D7A3-ABAC-4E3B-8B27-82702A9509DC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5903408-6F03-4B8E-887B-F0F5B41E89C4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8D9B7-20E1-492B-8791-00701A5EAD5F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3F04E-6C07-4F59-8627-DBD53F686E3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13940-1158-4F74-B7C9-8B5ADC5B82A7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E4128-63BF-4021-9634-009386EC6313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62504-A081-4511-9042-E304ACFB0DE9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057DC-1690-4A08-B493-842E848E32A9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268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DF8E-3FA4-4910-A09B-ADDA42A2C1A9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4FF69F-2EED-444F-ACE9-B21A16E3F29E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BAD2B-B0D7-4DB0-83C8-0F619484828B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EC69E7-98EC-4D0B-891D-2E2DB2240FC8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1107F-FEDE-4321-8781-8F8BAF13A718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F91C0-F755-44B1-A71C-6D73AB0651A6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26E771-B683-4F09-9C7F-EB3D203D7564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E7690-BDE4-4EA6-8567-1F2713DD6F5E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A19543-2152-4A9E-8B32-9B64683EA4AD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FCE010-D27B-4AC1-9B46-1723481BE806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4E8A08-B82C-4F89-84D0-F34D46B1DBD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B43B8-60E2-42DB-A79B-B678A9E870BF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F4FA7B-5018-4CC5-AB8C-B4FABE6CCEAF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9B04C3-50D6-4569-94DC-CF8891663E1C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59F6C-1164-4B9B-BA4F-F3412EF0B144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3FCF97-7CE9-42A2-8068-2079E78110F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8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B78BF-CDEB-443F-A68E-FD01ADD40F89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37304-570C-4545-B68C-1DC7133B9EBA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5CB16-A4CA-47A2-A18E-953A754FBBE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1D0D43-2759-47D0-973D-C42F1298BAF7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2F4E7-F31E-4E98-9577-782D6B41B1CC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0B840-3467-4446-A0CE-1755A6936C64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26F55A-55CF-47F8-8BA4-2DAC5301C650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B56E-616A-423C-A066-88BBD75A83D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FEFC8-E320-444B-A050-EBF8CBF7C4B7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146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원호 256">
            <a:extLst>
              <a:ext uri="{FF2B5EF4-FFF2-40B4-BE49-F238E27FC236}">
                <a16:creationId xmlns:a16="http://schemas.microsoft.com/office/drawing/2014/main" id="{D72C99BF-C492-488F-98B2-F7AA6698F9A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원호 257">
            <a:extLst>
              <a:ext uri="{FF2B5EF4-FFF2-40B4-BE49-F238E27FC236}">
                <a16:creationId xmlns:a16="http://schemas.microsoft.com/office/drawing/2014/main" id="{0B3A9A49-0E3D-4D90-94EA-5A0F528423C9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5F50054-A984-4842-9A3A-9FC2B2A9D564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0" name="テキスト ボックス 17">
            <a:extLst>
              <a:ext uri="{FF2B5EF4-FFF2-40B4-BE49-F238E27FC236}">
                <a16:creationId xmlns:a16="http://schemas.microsoft.com/office/drawing/2014/main" id="{4B300188-E07C-4C73-A3EF-9808390F49F7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1" name="원호 260">
            <a:extLst>
              <a:ext uri="{FF2B5EF4-FFF2-40B4-BE49-F238E27FC236}">
                <a16:creationId xmlns:a16="http://schemas.microsoft.com/office/drawing/2014/main" id="{4B0D932D-0168-4418-9917-24953D67766C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원호 261">
            <a:extLst>
              <a:ext uri="{FF2B5EF4-FFF2-40B4-BE49-F238E27FC236}">
                <a16:creationId xmlns:a16="http://schemas.microsoft.com/office/drawing/2014/main" id="{FD418BBC-731B-4ECB-877F-593D868C313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DE32346-B7BD-460A-98E5-EB59F2DDAD13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4" name="テキスト ボックス 17">
            <a:extLst>
              <a:ext uri="{FF2B5EF4-FFF2-40B4-BE49-F238E27FC236}">
                <a16:creationId xmlns:a16="http://schemas.microsoft.com/office/drawing/2014/main" id="{606AB11D-3D0D-46AB-84B8-5711B5FEDE97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F011DC7-A53D-4575-9D59-B71307DBBD8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원호 265">
            <a:extLst>
              <a:ext uri="{FF2B5EF4-FFF2-40B4-BE49-F238E27FC236}">
                <a16:creationId xmlns:a16="http://schemas.microsoft.com/office/drawing/2014/main" id="{92F8924C-E8A2-49FB-952D-5CD59BED99C0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원호 266">
            <a:extLst>
              <a:ext uri="{FF2B5EF4-FFF2-40B4-BE49-F238E27FC236}">
                <a16:creationId xmlns:a16="http://schemas.microsoft.com/office/drawing/2014/main" id="{1DADF45B-60C7-46DA-AC2F-94029AE1312B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D1B5249-CDFB-434D-A39F-11DC1E553689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9" name="テキスト ボックス 17">
            <a:extLst>
              <a:ext uri="{FF2B5EF4-FFF2-40B4-BE49-F238E27FC236}">
                <a16:creationId xmlns:a16="http://schemas.microsoft.com/office/drawing/2014/main" id="{AFF807A0-0FAE-4B3D-8143-7DB145BAF4C9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90786CF6-564D-40E2-9A39-FA22010197E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D68950A-FEC4-4C77-B9F2-3B23956C8286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D9409F-B646-4AD8-91B1-85D95995A7D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7C7D7B-1218-40AA-BC37-4D83C35A212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E2596E-5479-40F9-BE08-E44D4E4B3B63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88605D-AB71-4DD3-BFE6-A6378B1CAB20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8D1DFD-BBDF-4C4F-8EC6-C9CD2F2AB0BF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B7A17A-6F6F-42DC-85DA-3C516F2A1A2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41CEE-9911-400B-BB82-C79167C1172A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562B1-C5B1-48C3-AC73-13FA8A5C1E7A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CA7D10-456E-4FD0-8F50-DCFC1271F679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25668-9A0D-4797-986F-A12F3A379D06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D41A6-8BCC-4FC9-BCA0-824D65BED0B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5F7955-A479-4B91-AE15-FDC0405FF90E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736AEE-7F8B-4A31-9246-042ED2EE820C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C22749-34D8-4162-A47F-FC4A9133D12F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E2DA73-EA30-4773-A6E7-5E295B040D20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130C2E4-9EBE-473A-AF18-65BD663EAE67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99BD56-22E7-4291-B05B-B72E936AAAEA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B5FEE3F-BF42-425C-A5C2-550F6C84AC53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5412BA-AFED-4041-86D5-1F3B18D1ED7D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8A7340-0DEE-40DD-B14D-EBF5848E7F04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E14DD-7441-4593-A87E-C5326DF0D771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53AF07-9658-4186-8FAB-02E1F16CD22C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6B418-09B5-49FC-9524-EDE46830CB84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60BFC4-41CB-4B5C-875C-EE8A1E932B40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05FB5-E58E-4D2A-8D84-17BD2B225D2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627F7-0082-476C-8AAD-3C9ABF403B05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E9BBAB-FDCD-4B23-A438-EE50464F45F6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218B24-0AA3-44EB-9F51-D1A351F1AD09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AE90F-21AB-4FED-A0E4-599E0B840497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05DBF-570A-4B99-B13B-8B8E70A3852D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3838C-DEBE-4998-92B9-E71BD7FE93B8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B35A30-0E6B-43A2-A3F8-35599476E842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05FDEA-6928-4F52-8EF6-89122EF7F0FE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1604A9-2B0E-42EA-BE9F-F4A3E37D47B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8D6635-AC67-44BD-9E8A-8BC7F842CFFA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C1889D-F939-48A2-B5F3-56EE12208A9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656A6E-5BA9-4EF3-AE7F-3EF08A397128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474268-78C6-4C7E-95A9-23379F2139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57C866-FCAC-4A96-8CF2-41DB25859EF1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356BE3-D7BA-4150-8548-49A87B6C546E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704E0-6176-4C93-9F5E-3CF55FF38659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37EF6B-3202-4754-B1EC-FB247DDD2D11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7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FA38BA-7C6A-4CDD-9274-0FCC6A16A8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D5A0B2D-F27C-4278-ADE2-3ED834E27CAF}"/>
              </a:ext>
            </a:extLst>
          </p:cNvPr>
          <p:cNvGrpSpPr/>
          <p:nvPr/>
        </p:nvGrpSpPr>
        <p:grpSpPr>
          <a:xfrm>
            <a:off x="5783578" y="1433641"/>
            <a:ext cx="5877561" cy="4191000"/>
            <a:chOff x="5783578" y="1433641"/>
            <a:chExt cx="5877561" cy="4191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6DFFB7-B291-4428-82B1-5DF488E2EA72}"/>
                </a:ext>
              </a:extLst>
            </p:cNvPr>
            <p:cNvSpPr txBox="1"/>
            <p:nvPr/>
          </p:nvSpPr>
          <p:spPr>
            <a:xfrm flipH="1">
              <a:off x="5783578" y="1679138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6E9FEF-2C60-40FF-9102-59D19EA6CBAA}"/>
                </a:ext>
              </a:extLst>
            </p:cNvPr>
            <p:cNvSpPr txBox="1"/>
            <p:nvPr/>
          </p:nvSpPr>
          <p:spPr>
            <a:xfrm>
              <a:off x="5783578" y="2623591"/>
              <a:ext cx="56286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popularised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the 1960s with the release of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Letraset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A764376-B8C6-4D42-87EC-C0752B927AFC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1433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A45FE65-B59F-428B-AA84-A73746A5D324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5624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2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354450" y="2069430"/>
            <a:ext cx="1483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Q.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/>
              <a:t>질문을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292D8F-44B1-4C6B-BF7D-5768D3E31D66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2CA5E-A36E-4A44-A3D2-7E2C7B6CC295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A140-B07A-4B86-9210-511C44B314EA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1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33186-9C3D-494C-BF84-4D6512648B92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bg1"/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58EC-FCBA-4855-9816-AC60F9AA00A8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bg1"/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1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BD70F-40ED-4DFA-927F-4D31601D83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79313-EDC8-45AA-9080-2770E7AD168E}"/>
              </a:ext>
            </a:extLst>
          </p:cNvPr>
          <p:cNvSpPr txBox="1"/>
          <p:nvPr/>
        </p:nvSpPr>
        <p:spPr>
          <a:xfrm>
            <a:off x="7780421" y="44134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 table of contents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467744" y="256674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/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7053802" y="2034957"/>
            <a:ext cx="3264481" cy="646331"/>
            <a:chOff x="7069844" y="1558845"/>
            <a:chExt cx="326448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7053802" y="3122626"/>
            <a:ext cx="3264481" cy="646331"/>
            <a:chOff x="7069844" y="1558845"/>
            <a:chExt cx="3264481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7053802" y="4210295"/>
            <a:ext cx="3264481" cy="646331"/>
            <a:chOff x="7069844" y="1558845"/>
            <a:chExt cx="3264481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792CEB-71C0-4C5F-B944-8BDD88A2FEC8}"/>
              </a:ext>
            </a:extLst>
          </p:cNvPr>
          <p:cNvGrpSpPr/>
          <p:nvPr/>
        </p:nvGrpSpPr>
        <p:grpSpPr>
          <a:xfrm>
            <a:off x="7053802" y="5297964"/>
            <a:ext cx="3264481" cy="646331"/>
            <a:chOff x="7069844" y="1558845"/>
            <a:chExt cx="32644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4B463-297D-4942-8BB6-F75D662AFE25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9E00-E3EB-4694-BE92-C5DB3E302C7A}"/>
                </a:ext>
              </a:extLst>
            </p:cNvPr>
            <p:cNvSpPr txBox="1"/>
            <p:nvPr/>
          </p:nvSpPr>
          <p:spPr>
            <a:xfrm>
              <a:off x="7780421" y="1620400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2739B-EC30-4EA9-933F-41A0FF3CA0B1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7A1FE-CBC6-4235-845F-E80E714C3E00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56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CC3F4-4590-4AD0-B0D8-0B740DC9BDA0}"/>
              </a:ext>
            </a:extLst>
          </p:cNvPr>
          <p:cNvSpPr txBox="1"/>
          <p:nvPr/>
        </p:nvSpPr>
        <p:spPr>
          <a:xfrm>
            <a:off x="1533426" y="184395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B219F-4060-4572-8E7E-A588873C31BF}"/>
              </a:ext>
            </a:extLst>
          </p:cNvPr>
          <p:cNvSpPr txBox="1"/>
          <p:nvPr/>
        </p:nvSpPr>
        <p:spPr>
          <a:xfrm>
            <a:off x="9359821" y="279805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EC05C-C586-422E-B5D9-4897F264305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6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F39BF-41E9-4B81-BEA4-E2856086F35B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DD1AF-02FB-4606-B9DF-19B85BA3AE18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나는 청춘이 이네들은 </a:t>
            </a:r>
            <a:endParaRPr lang="en-US" altLang="ko-KR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3C85AE-0AA9-4A3C-B167-387338CC86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7D40C-FF19-4F22-9628-712F58457969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3, 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1B3A7F-9663-4CE0-96AA-191C4829B74D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9DAF6B-12AF-478D-A7FC-202E1D88853F}"/>
              </a:ext>
            </a:extLst>
          </p:cNvPr>
          <p:cNvSpPr txBox="1"/>
          <p:nvPr/>
        </p:nvSpPr>
        <p:spPr>
          <a:xfrm>
            <a:off x="369609" y="361461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047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AFD8C8-4C98-438C-8F3C-EB42E7742A4D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E8E0EE-DCA4-4123-9B1E-B9825FE2E6D5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681466-1976-4DF8-96E4-6A2F957E7031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09774A2-33CC-458E-B6AE-260D03F8C98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746618-2153-4403-9535-CACA99FA822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E222FA1-5A7C-4D28-950A-B7EFABAC989F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C0A78B-96B8-47E3-8D87-5BD9EE2A4844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3F0A29-6B27-4167-B617-FAC3F1360A01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6AA81E-A4AF-4468-B167-1AE98524A8F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D92115-A35E-4793-B686-635CD458C92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F0E92D-1C65-4089-B19E-227EC4D3F27D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7CE7B7-B63C-4DEC-9B51-3DFD0792ECF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415078-7000-41DC-8042-78869F15463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0AFFA05-2991-4448-BEA3-D0EEF06C2A7F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B7586-1FDE-4F67-88C1-A4ABABEC37EB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7BE8C-97EA-4D5B-BFF5-DFE38F45A24E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4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BF1B3B5-0E5A-4A31-B25D-A96EF9B38401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1B9812-7D6D-4BF6-8972-BA9B3ED9B0EC}"/>
              </a:ext>
            </a:extLst>
          </p:cNvPr>
          <p:cNvSpPr txBox="1"/>
          <p:nvPr/>
        </p:nvSpPr>
        <p:spPr>
          <a:xfrm>
            <a:off x="1300137" y="56173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PowerPoint, 2017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9A309-9868-440E-BEB8-CE2319B91137}"/>
              </a:ext>
            </a:extLst>
          </p:cNvPr>
          <p:cNvSpPr txBox="1"/>
          <p:nvPr/>
        </p:nvSpPr>
        <p:spPr>
          <a:xfrm>
            <a:off x="1650779" y="590862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Saebyeol Yu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F8441C3-94C0-4A2B-B12A-AF6FA6F8D328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EE7C40-7889-472E-A75E-688366B77A85}"/>
              </a:ext>
            </a:extLst>
          </p:cNvPr>
          <p:cNvSpPr txBox="1"/>
          <p:nvPr/>
        </p:nvSpPr>
        <p:spPr>
          <a:xfrm>
            <a:off x="3964541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PowerPoint, 2018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F3EBB1-4C29-43DD-8D09-48EFF653B69C}"/>
              </a:ext>
            </a:extLst>
          </p:cNvPr>
          <p:cNvSpPr txBox="1"/>
          <p:nvPr/>
        </p:nvSpPr>
        <p:spPr>
          <a:xfrm>
            <a:off x="4315182" y="590862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Saebyeol Yu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66D595-6CB4-495B-B00C-DAC5A556CE10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F24BF83-46DD-4087-90E5-7237CA2318C8}"/>
              </a:ext>
            </a:extLst>
          </p:cNvPr>
          <p:cNvSpPr txBox="1"/>
          <p:nvPr/>
        </p:nvSpPr>
        <p:spPr>
          <a:xfrm>
            <a:off x="6628944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PowerPoint, 2019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E864C7-4B91-4A64-922D-0D9C37384DE2}"/>
              </a:ext>
            </a:extLst>
          </p:cNvPr>
          <p:cNvSpPr txBox="1"/>
          <p:nvPr/>
        </p:nvSpPr>
        <p:spPr>
          <a:xfrm>
            <a:off x="6979585" y="590862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Saebyeol Yu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EF8C36-C18B-4DD9-B793-33774389773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E5D221-1446-4032-980B-3E2F1DC01BD3}"/>
              </a:ext>
            </a:extLst>
          </p:cNvPr>
          <p:cNvSpPr txBox="1"/>
          <p:nvPr/>
        </p:nvSpPr>
        <p:spPr>
          <a:xfrm>
            <a:off x="9293347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PowerPoint, 2020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DB7262-5173-48CC-8F82-F82017E9F308}"/>
              </a:ext>
            </a:extLst>
          </p:cNvPr>
          <p:cNvSpPr txBox="1"/>
          <p:nvPr/>
        </p:nvSpPr>
        <p:spPr>
          <a:xfrm>
            <a:off x="9643988" y="590862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Saebyeol Yu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B5A7-D63A-4CD8-836D-17BC6F42AFC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3154FD-3B6C-429C-986B-4A5E38571A73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43C185-E49B-4674-B42B-6E5422AC649F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0DBEE0-3EFB-464E-B0A9-D441E1934FCC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6AFFB9-64C4-4080-B86A-B015831AD4CE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7AE4A9-9456-4AC2-878F-945E5CC266A9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29235A-964A-4362-9D62-1E603957F6E4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268405-C26A-4EC1-B9FF-1E24CCB86C30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51074-E9D4-44DC-B9DC-491EAD11C90E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848F51-96B5-4CA6-9F3F-C49FB951540F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8CBCB3-A4EF-4569-A82A-6FB2B35F3E9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03802-6843-440C-9B96-5FA8D0910FF6}"/>
              </a:ext>
            </a:extLst>
          </p:cNvPr>
          <p:cNvSpPr txBox="1"/>
          <p:nvPr/>
        </p:nvSpPr>
        <p:spPr>
          <a:xfrm>
            <a:off x="3109317" y="3878174"/>
            <a:ext cx="5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B3ACF-F42D-484F-8166-343F9E26BF39}"/>
              </a:ext>
            </a:extLst>
          </p:cNvPr>
          <p:cNvSpPr txBox="1"/>
          <p:nvPr/>
        </p:nvSpPr>
        <p:spPr>
          <a:xfrm>
            <a:off x="5883522" y="3878174"/>
            <a:ext cx="53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980D0-CDB5-4592-84F7-86FF838120F1}"/>
              </a:ext>
            </a:extLst>
          </p:cNvPr>
          <p:cNvSpPr txBox="1"/>
          <p:nvPr/>
        </p:nvSpPr>
        <p:spPr>
          <a:xfrm>
            <a:off x="8610781" y="3878174"/>
            <a:ext cx="5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08254-3D92-468F-84F2-5FEB83C821C7}"/>
              </a:ext>
            </a:extLst>
          </p:cNvPr>
          <p:cNvSpPr txBox="1"/>
          <p:nvPr/>
        </p:nvSpPr>
        <p:spPr>
          <a:xfrm>
            <a:off x="1414591" y="2305945"/>
            <a:ext cx="1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743AA7-FF5F-4C86-981B-D85F757769D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13CF1-984F-470F-84C9-915640F6627E}"/>
              </a:ext>
            </a:extLst>
          </p:cNvPr>
          <p:cNvSpPr txBox="1"/>
          <p:nvPr/>
        </p:nvSpPr>
        <p:spPr>
          <a:xfrm>
            <a:off x="4128973" y="2305945"/>
            <a:ext cx="10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49B1FE-6D2F-4DF9-921B-64590E81A848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BB095-A13D-4DCA-9658-6991A48C767D}"/>
              </a:ext>
            </a:extLst>
          </p:cNvPr>
          <p:cNvSpPr txBox="1"/>
          <p:nvPr/>
        </p:nvSpPr>
        <p:spPr>
          <a:xfrm>
            <a:off x="6786115" y="2305945"/>
            <a:ext cx="129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92446C-BEDA-44AF-8A61-C63F37675B99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D29AA-F09B-4508-856C-76995DCEA051}"/>
              </a:ext>
            </a:extLst>
          </p:cNvPr>
          <p:cNvSpPr txBox="1"/>
          <p:nvPr/>
        </p:nvSpPr>
        <p:spPr>
          <a:xfrm>
            <a:off x="9611724" y="2305945"/>
            <a:ext cx="117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ADC14-FCA8-45D2-9C0F-498A5989F4F8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D2458-390D-4F21-B638-C395EA5A8065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43B9B-7942-4A5F-83B4-E79B1EFAF6E9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26955-217C-4937-ABC2-8D50369468AA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CBCF65-AFD9-4FC1-9097-F0A6DA316272}"/>
              </a:ext>
            </a:extLst>
          </p:cNvPr>
          <p:cNvSpPr/>
          <p:nvPr/>
        </p:nvSpPr>
        <p:spPr>
          <a:xfrm>
            <a:off x="600953" y="1866915"/>
            <a:ext cx="2929103" cy="2929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10B81-D4FD-43AE-8DCD-281F664012A4}"/>
              </a:ext>
            </a:extLst>
          </p:cNvPr>
          <p:cNvSpPr/>
          <p:nvPr/>
        </p:nvSpPr>
        <p:spPr>
          <a:xfrm>
            <a:off x="4657003" y="1866915"/>
            <a:ext cx="2929103" cy="2929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B2460-758A-4C65-864D-F2446B100D04}"/>
              </a:ext>
            </a:extLst>
          </p:cNvPr>
          <p:cNvSpPr/>
          <p:nvPr/>
        </p:nvSpPr>
        <p:spPr>
          <a:xfrm>
            <a:off x="8713053" y="1866915"/>
            <a:ext cx="2929103" cy="292910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05BA9F-4F48-41E5-9518-034FEF59573F}"/>
              </a:ext>
            </a:extLst>
          </p:cNvPr>
          <p:cNvGrpSpPr/>
          <p:nvPr/>
        </p:nvGrpSpPr>
        <p:grpSpPr>
          <a:xfrm>
            <a:off x="811463" y="5189424"/>
            <a:ext cx="2538118" cy="1182250"/>
            <a:chOff x="631683" y="5390664"/>
            <a:chExt cx="2887651" cy="13450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FE4E5C-6D70-438A-8563-E4572B4C8408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840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903529-FE56-4FE7-B82F-DB3B891C9D1B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D461333-3F43-4466-86A0-75105B728898}"/>
              </a:ext>
            </a:extLst>
          </p:cNvPr>
          <p:cNvGrpSpPr/>
          <p:nvPr/>
        </p:nvGrpSpPr>
        <p:grpSpPr>
          <a:xfrm>
            <a:off x="4831954" y="5189424"/>
            <a:ext cx="2538118" cy="1182250"/>
            <a:chOff x="631683" y="5390664"/>
            <a:chExt cx="2887651" cy="134506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F6929E-D950-47BF-9700-C2485A6D3A3B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840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198FED-F353-4850-A4AC-53BD7D45E56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4223B7-862C-48B7-9203-35C393E5B376}"/>
              </a:ext>
            </a:extLst>
          </p:cNvPr>
          <p:cNvGrpSpPr/>
          <p:nvPr/>
        </p:nvGrpSpPr>
        <p:grpSpPr>
          <a:xfrm>
            <a:off x="8852445" y="5189424"/>
            <a:ext cx="2538118" cy="1182250"/>
            <a:chOff x="631683" y="5390664"/>
            <a:chExt cx="2887651" cy="134506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E948C0-4575-493B-9D5D-B7277376F155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840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D3CADF-B688-4092-A71F-6E75A3FE5248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4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96411-289F-42D8-95D8-C31B5DA863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A9ADF58A-FEE3-49EA-A72D-3AF6B5876C17}"/>
              </a:ext>
            </a:extLst>
          </p:cNvPr>
          <p:cNvSpPr/>
          <p:nvPr/>
        </p:nvSpPr>
        <p:spPr>
          <a:xfrm>
            <a:off x="1168400" y="2254250"/>
            <a:ext cx="9855200" cy="2349500"/>
          </a:xfrm>
          <a:prstGeom prst="bracketPair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4524897" y="1046490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1,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369609" y="361461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5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689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30D8346-85AF-4247-AA96-7328FC0CBDA2}"/>
              </a:ext>
            </a:extLst>
          </p:cNvPr>
          <p:cNvSpPr/>
          <p:nvPr/>
        </p:nvSpPr>
        <p:spPr>
          <a:xfrm>
            <a:off x="641684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48FE0351-8540-46E6-86CE-6F144E3D8978}"/>
              </a:ext>
            </a:extLst>
          </p:cNvPr>
          <p:cNvSpPr/>
          <p:nvPr/>
        </p:nvSpPr>
        <p:spPr>
          <a:xfrm>
            <a:off x="4499812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1B9057B5-A286-4F9B-AD4C-78D728C5BE66}"/>
              </a:ext>
            </a:extLst>
          </p:cNvPr>
          <p:cNvSpPr/>
          <p:nvPr/>
        </p:nvSpPr>
        <p:spPr>
          <a:xfrm>
            <a:off x="8357940" y="2775284"/>
            <a:ext cx="3449053" cy="190898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살균제">
            <a:extLst>
              <a:ext uri="{FF2B5EF4-FFF2-40B4-BE49-F238E27FC236}">
                <a16:creationId xmlns:a16="http://schemas.microsoft.com/office/drawing/2014/main" id="{E7E24D59-0EEB-491A-A197-1BF5A894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9462" y="2754432"/>
            <a:ext cx="1809537" cy="1809537"/>
          </a:xfrm>
          <a:prstGeom prst="rect">
            <a:avLst/>
          </a:prstGeom>
        </p:spPr>
      </p:pic>
      <p:pic>
        <p:nvPicPr>
          <p:cNvPr id="16" name="그래픽 15" descr="소파">
            <a:extLst>
              <a:ext uri="{FF2B5EF4-FFF2-40B4-BE49-F238E27FC236}">
                <a16:creationId xmlns:a16="http://schemas.microsoft.com/office/drawing/2014/main" id="{30B73A4B-8032-45A6-989B-B85AE157A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9620" y="3054867"/>
            <a:ext cx="1809537" cy="1809537"/>
          </a:xfrm>
          <a:prstGeom prst="rect">
            <a:avLst/>
          </a:prstGeom>
        </p:spPr>
      </p:pic>
      <p:pic>
        <p:nvPicPr>
          <p:cNvPr id="24" name="그래픽 23" descr="커피">
            <a:extLst>
              <a:ext uri="{FF2B5EF4-FFF2-40B4-BE49-F238E27FC236}">
                <a16:creationId xmlns:a16="http://schemas.microsoft.com/office/drawing/2014/main" id="{E01CB8D8-6DD2-44C8-87A6-D9BC20B24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8838" y="2754432"/>
            <a:ext cx="1809537" cy="18095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C80FE7-CD2D-4059-A6F9-1450082090A6}"/>
              </a:ext>
            </a:extLst>
          </p:cNvPr>
          <p:cNvSpPr txBox="1"/>
          <p:nvPr/>
        </p:nvSpPr>
        <p:spPr>
          <a:xfrm>
            <a:off x="1460552" y="514895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116E3-40A8-448E-9A09-EC37BD545594}"/>
              </a:ext>
            </a:extLst>
          </p:cNvPr>
          <p:cNvSpPr txBox="1"/>
          <p:nvPr/>
        </p:nvSpPr>
        <p:spPr>
          <a:xfrm>
            <a:off x="5346533" y="514895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53909-B1F9-48CF-9BDB-466A5A9F53AB}"/>
              </a:ext>
            </a:extLst>
          </p:cNvPr>
          <p:cNvSpPr txBox="1"/>
          <p:nvPr/>
        </p:nvSpPr>
        <p:spPr>
          <a:xfrm>
            <a:off x="9232514" y="514895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9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E653E-93D5-4791-80AB-684AEC48926D}"/>
              </a:ext>
            </a:extLst>
          </p:cNvPr>
          <p:cNvSpPr/>
          <p:nvPr/>
        </p:nvSpPr>
        <p:spPr>
          <a:xfrm>
            <a:off x="452413" y="2168685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B9DFC-DF42-4AE2-9093-68916E43D6A1}"/>
              </a:ext>
            </a:extLst>
          </p:cNvPr>
          <p:cNvSpPr/>
          <p:nvPr/>
        </p:nvSpPr>
        <p:spPr>
          <a:xfrm>
            <a:off x="6297038" y="2182968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90A8F7-F65A-40E5-9EF9-E786D7A2F7D3}"/>
              </a:ext>
            </a:extLst>
          </p:cNvPr>
          <p:cNvSpPr/>
          <p:nvPr/>
        </p:nvSpPr>
        <p:spPr>
          <a:xfrm>
            <a:off x="466837" y="4063553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C1E6C5-2346-4061-8895-39D261E96F30}"/>
              </a:ext>
            </a:extLst>
          </p:cNvPr>
          <p:cNvSpPr/>
          <p:nvPr/>
        </p:nvSpPr>
        <p:spPr>
          <a:xfrm>
            <a:off x="6311462" y="4077836"/>
            <a:ext cx="5542036" cy="1688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BFE5F0-A2D4-4914-A216-17E28D11BFDC}"/>
              </a:ext>
            </a:extLst>
          </p:cNvPr>
          <p:cNvSpPr txBox="1"/>
          <p:nvPr/>
        </p:nvSpPr>
        <p:spPr>
          <a:xfrm>
            <a:off x="1893580" y="2642658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906CF-35B2-417B-AD72-53ED141763AA}"/>
              </a:ext>
            </a:extLst>
          </p:cNvPr>
          <p:cNvSpPr txBox="1"/>
          <p:nvPr/>
        </p:nvSpPr>
        <p:spPr>
          <a:xfrm>
            <a:off x="7752629" y="2642658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034BF-9B31-40DC-8F4A-FBF2A3DD12A6}"/>
              </a:ext>
            </a:extLst>
          </p:cNvPr>
          <p:cNvSpPr txBox="1"/>
          <p:nvPr/>
        </p:nvSpPr>
        <p:spPr>
          <a:xfrm>
            <a:off x="1923753" y="4505442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FC311-4134-4609-B085-1CA590261FA3}"/>
              </a:ext>
            </a:extLst>
          </p:cNvPr>
          <p:cNvSpPr txBox="1"/>
          <p:nvPr/>
        </p:nvSpPr>
        <p:spPr>
          <a:xfrm>
            <a:off x="7782802" y="4505442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입력</a:t>
            </a:r>
          </a:p>
        </p:txBody>
      </p:sp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2FF27B-8581-4257-8D92-69C09DBAB3C7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60940F0B-1912-4106-9B59-93E25828CB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5146433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60940F0B-1912-4106-9B59-93E25828CB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CDC37B31-E31A-4D5C-9AC7-7420705F78FE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AE3DD04-7ACD-459F-A523-607D8835E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285989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B24E83-3966-483F-B0D9-292D5149B115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D965D-4075-4BC6-A75F-C790E0AEB39E}"/>
              </a:ext>
            </a:extLst>
          </p:cNvPr>
          <p:cNvSpPr txBox="1"/>
          <p:nvPr/>
        </p:nvSpPr>
        <p:spPr>
          <a:xfrm>
            <a:off x="1494382" y="178869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6499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/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609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A62166-DAF5-4C94-82EC-72B11607B98D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15F38122-AE67-4D59-AB6D-DF2BEFA6B5E1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79FB23-0CF3-4F99-91D8-E6DBAA35CFF0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5" name="모서리가 둥근 직사각형 61">
              <a:extLst>
                <a:ext uri="{FF2B5EF4-FFF2-40B4-BE49-F238E27FC236}">
                  <a16:creationId xmlns:a16="http://schemas.microsoft.com/office/drawing/2014/main" id="{4BF37B63-4675-4ECA-8A66-35371DA72D24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2DDEE4-8AF1-42AD-B536-80F13E5ACDBC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BE1E441B-82A0-4999-9283-E335D14F80A0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E6F919-BBC9-41AC-BCA8-DB156D075C9A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2" name="모서리가 둥근 직사각형 58">
              <a:extLst>
                <a:ext uri="{FF2B5EF4-FFF2-40B4-BE49-F238E27FC236}">
                  <a16:creationId xmlns:a16="http://schemas.microsoft.com/office/drawing/2014/main" id="{D3388C4B-49F5-4D1D-9E00-77018202EF7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7FE03E-45BC-45D0-A82F-23492372D6D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모서리가 둥근 직사각형 46">
            <a:extLst>
              <a:ext uri="{FF2B5EF4-FFF2-40B4-BE49-F238E27FC236}">
                <a16:creationId xmlns:a16="http://schemas.microsoft.com/office/drawing/2014/main" id="{11AD8B71-7A1A-4972-8E60-6CA349BDFB2C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795EC7-DBC5-4422-9AD7-CA7DD5BDEBFC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6" name="모서리가 둥근 직사각형 56">
              <a:extLst>
                <a:ext uri="{FF2B5EF4-FFF2-40B4-BE49-F238E27FC236}">
                  <a16:creationId xmlns:a16="http://schemas.microsoft.com/office/drawing/2014/main" id="{AC212608-2C4D-4EDF-81A1-7284EB242906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F6B141C-1A61-4585-8931-7A7896BFDE5F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043D067-F933-473D-98F2-31ABE8CFCAA0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C27D30A2-ABE9-4C30-963B-5CDE62615F89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C12059-2280-4031-AE6F-65B6C45E6E40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CE5F2DD1-B7E2-4FF3-9D02-594694CCB50C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FF37F-6A7F-4EB7-AE09-EA0CED08A805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CF43D2D5-1479-4466-84D4-54734CE88F7F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BFCF8A-3100-4715-8D44-72C5C144A80C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DFA594-4E39-4499-9AB0-24F4EE6A2974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10A4BE-B46C-4754-BB4E-BADC1DF0E7C5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6A6890-FC7D-4B78-AC04-96B6B4FA31C2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87495-AE99-4355-8EFD-AB6A0DFB96A6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5CF04D-C8D2-462E-988C-A80D236EF8A3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4C388-9C27-4696-BED1-61415AC39ECA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D0EDA8-B8D2-4523-BEBE-A70448B4318E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FAAC46-BCB2-42C5-A5B7-9DCA7B76EFCC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9DDE12-0FCB-4FA4-9F14-A3E72DB0031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5A598-E871-47E5-B051-69A5E3DBB6FE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A2D8DF-7513-49C9-A379-13CF7B3EED32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CEBA5-B237-4323-B101-C9E175E5B7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62" y="0"/>
            <a:ext cx="54676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8FC1D-E81C-4C56-8940-A628576E9E82}"/>
              </a:ext>
            </a:extLst>
          </p:cNvPr>
          <p:cNvSpPr txBox="1"/>
          <p:nvPr/>
        </p:nvSpPr>
        <p:spPr>
          <a:xfrm flipH="1">
            <a:off x="576578" y="1679138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43C15-D2F3-41AF-BDF5-E4F33CE73EB8}"/>
              </a:ext>
            </a:extLst>
          </p:cNvPr>
          <p:cNvSpPr txBox="1"/>
          <p:nvPr/>
        </p:nvSpPr>
        <p:spPr>
          <a:xfrm>
            <a:off x="576578" y="2623591"/>
            <a:ext cx="5628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popularised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1960s with the release of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Letraset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1CA31F-A4A9-408F-A740-CE9F975AD82F}"/>
              </a:ext>
            </a:extLst>
          </p:cNvPr>
          <p:cNvCxnSpPr>
            <a:cxnSpLocks/>
          </p:cNvCxnSpPr>
          <p:nvPr/>
        </p:nvCxnSpPr>
        <p:spPr>
          <a:xfrm>
            <a:off x="576578" y="143364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154464-CC89-43AC-A18B-701941D595A0}"/>
              </a:ext>
            </a:extLst>
          </p:cNvPr>
          <p:cNvCxnSpPr>
            <a:cxnSpLocks/>
          </p:cNvCxnSpPr>
          <p:nvPr/>
        </p:nvCxnSpPr>
        <p:spPr>
          <a:xfrm>
            <a:off x="576578" y="562464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chemeClr val="bg1"/>
                </a:solidFill>
              </a:rPr>
              <a:t>Part 2, 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EBD6A3-67CA-4FD6-B450-83E70E8EBBD4}"/>
              </a:ext>
            </a:extLst>
          </p:cNvPr>
          <p:cNvSpPr txBox="1"/>
          <p:nvPr/>
        </p:nvSpPr>
        <p:spPr>
          <a:xfrm>
            <a:off x="369609" y="361461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56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1346</Words>
  <Application>Microsoft Office PowerPoint</Application>
  <PresentationFormat>와이드스크린</PresentationFormat>
  <Paragraphs>210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17</cp:revision>
  <dcterms:created xsi:type="dcterms:W3CDTF">2020-11-08T00:44:28Z</dcterms:created>
  <dcterms:modified xsi:type="dcterms:W3CDTF">2020-11-08T09:33:27Z</dcterms:modified>
</cp:coreProperties>
</file>