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3" r:id="rId4"/>
    <p:sldId id="261" r:id="rId5"/>
    <p:sldId id="260" r:id="rId6"/>
    <p:sldId id="266" r:id="rId7"/>
    <p:sldId id="277" r:id="rId8"/>
    <p:sldId id="262" r:id="rId9"/>
    <p:sldId id="265" r:id="rId10"/>
    <p:sldId id="268" r:id="rId11"/>
    <p:sldId id="267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8" r:id="rId20"/>
    <p:sldId id="279" r:id="rId21"/>
    <p:sldId id="280" r:id="rId22"/>
    <p:sldId id="259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A78"/>
    <a:srgbClr val="02576C"/>
    <a:srgbClr val="F8E2CC"/>
    <a:srgbClr val="F4D3B2"/>
    <a:srgbClr val="E79F57"/>
    <a:srgbClr val="ED9851"/>
    <a:srgbClr val="E5A44D"/>
    <a:srgbClr val="E6A958"/>
    <a:srgbClr val="DF932D"/>
    <a:srgbClr val="6C6B7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F2-4640-A2FE-20AEA99148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F2-4640-A2FE-20AEA99148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F2-4640-A2FE-20AEA9914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F5-4610-8839-14F195960E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F5-4610-8839-14F195960E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F5-4610-8839-14F195960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AF-4772-A16F-F87BD23E25D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AF-4772-A16F-F87BD23E25DF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AF-4772-A16F-F87BD23E25D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5AF-4772-A16F-F87BD23E25DF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AF-4772-A16F-F87BD23E2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21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microsoft.com/office/2007/relationships/diagramDrawing" Target="../diagrams/drawing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diagramColors" Target="../diagrams/colors6.xml"/><Relationship Id="rId5" Type="http://schemas.openxmlformats.org/officeDocument/2006/relationships/image" Target="../media/image7.svg"/><Relationship Id="rId15" Type="http://schemas.openxmlformats.org/officeDocument/2006/relationships/image" Target="../media/image23.jpg"/><Relationship Id="rId10" Type="http://schemas.openxmlformats.org/officeDocument/2006/relationships/diagramQuickStyle" Target="../diagrams/quickStyle6.xml"/><Relationship Id="rId4" Type="http://schemas.openxmlformats.org/officeDocument/2006/relationships/image" Target="../media/image19.png"/><Relationship Id="rId9" Type="http://schemas.openxmlformats.org/officeDocument/2006/relationships/diagramLayout" Target="../diagrams/layout6.xml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3008284" y="2497976"/>
            <a:ext cx="509466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dirty="0" err="1" smtClean="0">
                <a:solidFill>
                  <a:schemeClr val="accent2">
                    <a:lumMod val="75000"/>
                  </a:schemeClr>
                </a:solidFill>
              </a:rPr>
              <a:t>지존</a:t>
            </a:r>
            <a:r>
              <a:rPr lang="ko-KR" altLang="en-US" sz="11500" b="1" dirty="0" err="1" smtClean="0">
                <a:solidFill>
                  <a:schemeClr val="bg1"/>
                </a:solidFill>
              </a:rPr>
              <a:t>파</a:t>
            </a:r>
            <a:r>
              <a:rPr lang="en-US" altLang="ko-KR" sz="11500" b="1" dirty="0" smtClean="0">
                <a:solidFill>
                  <a:schemeClr val="bg1"/>
                </a:solidFill>
              </a:rPr>
              <a:t>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4571" y="4916517"/>
            <a:ext cx="6242858" cy="369332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DW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아카데미 </a:t>
            </a:r>
            <a:r>
              <a:rPr lang="ko-KR" altLang="en-US" b="1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드론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기 최종 프로젝트 착수 보고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C9999C14-56A5-4554-B69B-4723B64FC72A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561D17A3-9F76-46E4-847A-47975F1D8EB7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98019-13EB-4DA8-9B28-43F7B9167B0D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6" name="テキスト ボックス 17">
            <a:extLst>
              <a:ext uri="{FF2B5EF4-FFF2-40B4-BE49-F238E27FC236}">
                <a16:creationId xmlns:a16="http://schemas.microsoft.com/office/drawing/2014/main" id="{D9509096-E5A2-43B6-9426-484EDD85EB9D}"/>
              </a:ext>
            </a:extLst>
          </p:cNvPr>
          <p:cNvSpPr txBox="1"/>
          <p:nvPr/>
        </p:nvSpPr>
        <p:spPr>
          <a:xfrm>
            <a:off x="1086149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1D92F511-4E45-4C9E-83F4-DDC100A288B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3EF09601-F098-48A2-AE68-AD8083FE87FF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2C6C6B-494B-4109-ACD9-04DACD89959A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0" name="テキスト ボックス 17">
            <a:extLst>
              <a:ext uri="{FF2B5EF4-FFF2-40B4-BE49-F238E27FC236}">
                <a16:creationId xmlns:a16="http://schemas.microsoft.com/office/drawing/2014/main" id="{7830AF58-86B5-4789-869A-020093256342}"/>
              </a:ext>
            </a:extLst>
          </p:cNvPr>
          <p:cNvSpPr txBox="1"/>
          <p:nvPr/>
        </p:nvSpPr>
        <p:spPr>
          <a:xfrm>
            <a:off x="5068686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3F59BA-E078-4BC3-83EA-3B63FA914670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호 31">
            <a:extLst>
              <a:ext uri="{FF2B5EF4-FFF2-40B4-BE49-F238E27FC236}">
                <a16:creationId xmlns:a16="http://schemas.microsoft.com/office/drawing/2014/main" id="{FE29F05F-40E3-44BE-A0FC-6E9A92D5929E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14D74AC7-6C91-4E68-8C1F-B0380A1FFBF6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6AD670-46DC-4BB4-B110-62E9C73CAF18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5" name="テキスト ボックス 17">
            <a:extLst>
              <a:ext uri="{FF2B5EF4-FFF2-40B4-BE49-F238E27FC236}">
                <a16:creationId xmlns:a16="http://schemas.microsoft.com/office/drawing/2014/main" id="{342DAAEB-ADAA-40B7-A525-4068EDE2F35A}"/>
              </a:ext>
            </a:extLst>
          </p:cNvPr>
          <p:cNvSpPr txBox="1"/>
          <p:nvPr/>
        </p:nvSpPr>
        <p:spPr>
          <a:xfrm>
            <a:off x="9051222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04E884A-FFF2-4448-B39D-57925465BB83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98E86D-49DA-4243-A4D9-A4801D02B449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3708083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E0E105-F8B7-406F-8363-B4E766B7A72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D98808-5FAC-4633-AF85-4A0FCA2247A4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752485-116A-41AA-9D5D-D573E3CAA5F9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D43C1-6A88-4357-B6EF-31C052DD2F51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A81B79-D1DA-45B4-9BD2-9003F7775B27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7F791F-756C-426D-A8AC-A134EEE05615}"/>
              </a:ext>
            </a:extLst>
          </p:cNvPr>
          <p:cNvSpPr txBox="1"/>
          <p:nvPr/>
        </p:nvSpPr>
        <p:spPr>
          <a:xfrm>
            <a:off x="5427568" y="3265219"/>
            <a:ext cx="38343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3C8574-086B-47C3-A11F-17190BA28C5A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DB553-1164-413A-83B2-2E8CB9CCB9AA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W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76CBEE-E777-4151-A273-C4E26D19F738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B8C06-B764-41ED-9F89-6EC02AD7C6FA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O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4CA9A8-9A2B-4989-89A0-AD0C255A945F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bg1"/>
                </a:solidFill>
              </a:rPr>
              <a:t>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2A73F8-096E-458D-A19E-9CD85CC12B6B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7F855-196B-49D5-811B-F97981B55F5F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91079-B812-4595-81AC-373BD70C82FD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3415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A917759-064B-40CA-9D62-9FE1FC890909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4CE450-DBB3-4898-8D83-F65A72A7932E}"/>
              </a:ext>
            </a:extLst>
          </p:cNvPr>
          <p:cNvSpPr/>
          <p:nvPr/>
        </p:nvSpPr>
        <p:spPr>
          <a:xfrm>
            <a:off x="254831" y="1412319"/>
            <a:ext cx="5590637" cy="5068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35394B-AA2A-4008-A6BB-27193143B43F}"/>
              </a:ext>
            </a:extLst>
          </p:cNvPr>
          <p:cNvSpPr/>
          <p:nvPr/>
        </p:nvSpPr>
        <p:spPr>
          <a:xfrm>
            <a:off x="252372" y="1400211"/>
            <a:ext cx="718828" cy="718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17EED-22BE-46C4-A15A-BFD7618A0D43}"/>
              </a:ext>
            </a:extLst>
          </p:cNvPr>
          <p:cNvSpPr txBox="1"/>
          <p:nvPr/>
        </p:nvSpPr>
        <p:spPr>
          <a:xfrm>
            <a:off x="384203" y="1445105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6450B05-F4B4-4DE8-B31D-E1C794FAA24B}"/>
              </a:ext>
            </a:extLst>
          </p:cNvPr>
          <p:cNvSpPr/>
          <p:nvPr/>
        </p:nvSpPr>
        <p:spPr>
          <a:xfrm>
            <a:off x="1676926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DE317C-FD5D-412E-AE0A-AD5DFCC6338F}"/>
              </a:ext>
            </a:extLst>
          </p:cNvPr>
          <p:cNvSpPr/>
          <p:nvPr/>
        </p:nvSpPr>
        <p:spPr>
          <a:xfrm>
            <a:off x="1966573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3841C4A-082D-49F8-B282-C6CF2F6414C9}"/>
              </a:ext>
            </a:extLst>
          </p:cNvPr>
          <p:cNvSpPr/>
          <p:nvPr/>
        </p:nvSpPr>
        <p:spPr>
          <a:xfrm>
            <a:off x="2256221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0DDF602-3045-4DA9-A7B1-054F9B24F70A}"/>
              </a:ext>
            </a:extLst>
          </p:cNvPr>
          <p:cNvSpPr/>
          <p:nvPr/>
        </p:nvSpPr>
        <p:spPr>
          <a:xfrm>
            <a:off x="2545867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6D526A6-8DD6-4A52-A8CC-1DF5F6AE3D77}"/>
              </a:ext>
            </a:extLst>
          </p:cNvPr>
          <p:cNvSpPr/>
          <p:nvPr/>
        </p:nvSpPr>
        <p:spPr>
          <a:xfrm>
            <a:off x="2835515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887240F-BFF9-4A45-BEDC-3FB11FA9D0E8}"/>
              </a:ext>
            </a:extLst>
          </p:cNvPr>
          <p:cNvSpPr/>
          <p:nvPr/>
        </p:nvSpPr>
        <p:spPr>
          <a:xfrm>
            <a:off x="3125161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4E98F7F-F403-490B-B579-18BB7CB35C94}"/>
              </a:ext>
            </a:extLst>
          </p:cNvPr>
          <p:cNvSpPr/>
          <p:nvPr/>
        </p:nvSpPr>
        <p:spPr>
          <a:xfrm>
            <a:off x="3414808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C3529CE-4E50-41AC-8524-737C5316F686}"/>
              </a:ext>
            </a:extLst>
          </p:cNvPr>
          <p:cNvSpPr/>
          <p:nvPr/>
        </p:nvSpPr>
        <p:spPr>
          <a:xfrm>
            <a:off x="3704456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0DA771-E99B-4DB3-BB15-F468E0A9754E}"/>
              </a:ext>
            </a:extLst>
          </p:cNvPr>
          <p:cNvSpPr/>
          <p:nvPr/>
        </p:nvSpPr>
        <p:spPr>
          <a:xfrm>
            <a:off x="3994102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707BF64-1D65-4B0D-A7D4-96A9AFD009AD}"/>
              </a:ext>
            </a:extLst>
          </p:cNvPr>
          <p:cNvSpPr/>
          <p:nvPr/>
        </p:nvSpPr>
        <p:spPr>
          <a:xfrm>
            <a:off x="4283750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38C9B6C-8545-4662-AE56-53A4AE1A772B}"/>
              </a:ext>
            </a:extLst>
          </p:cNvPr>
          <p:cNvSpPr/>
          <p:nvPr/>
        </p:nvSpPr>
        <p:spPr>
          <a:xfrm>
            <a:off x="1676926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0C0C92B-0972-4914-A26B-333B006140A3}"/>
              </a:ext>
            </a:extLst>
          </p:cNvPr>
          <p:cNvSpPr/>
          <p:nvPr/>
        </p:nvSpPr>
        <p:spPr>
          <a:xfrm>
            <a:off x="1966573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F1D9C2C-F9E9-4BFD-A218-61E99141C71D}"/>
              </a:ext>
            </a:extLst>
          </p:cNvPr>
          <p:cNvSpPr/>
          <p:nvPr/>
        </p:nvSpPr>
        <p:spPr>
          <a:xfrm>
            <a:off x="2256221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8AC8ED1-F3FD-40D3-BC35-356BE3ACC49C}"/>
              </a:ext>
            </a:extLst>
          </p:cNvPr>
          <p:cNvSpPr/>
          <p:nvPr/>
        </p:nvSpPr>
        <p:spPr>
          <a:xfrm>
            <a:off x="2545867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BA04D23-5C66-4AED-9596-5D5602D004F1}"/>
              </a:ext>
            </a:extLst>
          </p:cNvPr>
          <p:cNvSpPr/>
          <p:nvPr/>
        </p:nvSpPr>
        <p:spPr>
          <a:xfrm>
            <a:off x="2835515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B4A67B5-D8BA-42D9-9DD2-14B4F774CF19}"/>
              </a:ext>
            </a:extLst>
          </p:cNvPr>
          <p:cNvSpPr/>
          <p:nvPr/>
        </p:nvSpPr>
        <p:spPr>
          <a:xfrm>
            <a:off x="3125161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5158850-A3FE-45EC-A77D-78F9432130A9}"/>
              </a:ext>
            </a:extLst>
          </p:cNvPr>
          <p:cNvSpPr/>
          <p:nvPr/>
        </p:nvSpPr>
        <p:spPr>
          <a:xfrm>
            <a:off x="3414808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1662741-2757-4036-8A2B-C51DD2534467}"/>
              </a:ext>
            </a:extLst>
          </p:cNvPr>
          <p:cNvSpPr/>
          <p:nvPr/>
        </p:nvSpPr>
        <p:spPr>
          <a:xfrm>
            <a:off x="3704456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09D8A4D-622B-43CA-AA2A-02B956039240}"/>
              </a:ext>
            </a:extLst>
          </p:cNvPr>
          <p:cNvSpPr/>
          <p:nvPr/>
        </p:nvSpPr>
        <p:spPr>
          <a:xfrm>
            <a:off x="3994102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D2F316-20C8-4E68-A43E-DBAF029FE94A}"/>
              </a:ext>
            </a:extLst>
          </p:cNvPr>
          <p:cNvSpPr/>
          <p:nvPr/>
        </p:nvSpPr>
        <p:spPr>
          <a:xfrm>
            <a:off x="4283750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F54C45E-F3B9-4B07-814A-B7CD57B1E41D}"/>
              </a:ext>
            </a:extLst>
          </p:cNvPr>
          <p:cNvSpPr/>
          <p:nvPr/>
        </p:nvSpPr>
        <p:spPr>
          <a:xfrm>
            <a:off x="1676926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DD6D929-1ADC-4A88-9D51-83C4F8FECADE}"/>
              </a:ext>
            </a:extLst>
          </p:cNvPr>
          <p:cNvSpPr/>
          <p:nvPr/>
        </p:nvSpPr>
        <p:spPr>
          <a:xfrm>
            <a:off x="1966573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DEA80C7-6ED6-405C-A8C8-94BD978EEDA3}"/>
              </a:ext>
            </a:extLst>
          </p:cNvPr>
          <p:cNvSpPr/>
          <p:nvPr/>
        </p:nvSpPr>
        <p:spPr>
          <a:xfrm>
            <a:off x="2256221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C0447BE-5D71-489A-AB77-5EC10EAB0281}"/>
              </a:ext>
            </a:extLst>
          </p:cNvPr>
          <p:cNvSpPr/>
          <p:nvPr/>
        </p:nvSpPr>
        <p:spPr>
          <a:xfrm>
            <a:off x="2545867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1AAEBC0-C174-4171-BD62-4BA6DF9C8487}"/>
              </a:ext>
            </a:extLst>
          </p:cNvPr>
          <p:cNvSpPr/>
          <p:nvPr/>
        </p:nvSpPr>
        <p:spPr>
          <a:xfrm>
            <a:off x="2835515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B8F6690-6CAA-4504-B3E6-500C444BFC20}"/>
              </a:ext>
            </a:extLst>
          </p:cNvPr>
          <p:cNvSpPr/>
          <p:nvPr/>
        </p:nvSpPr>
        <p:spPr>
          <a:xfrm>
            <a:off x="3125161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5C6CC60-52E4-481F-99F2-16944A1B851A}"/>
              </a:ext>
            </a:extLst>
          </p:cNvPr>
          <p:cNvSpPr/>
          <p:nvPr/>
        </p:nvSpPr>
        <p:spPr>
          <a:xfrm>
            <a:off x="3414808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50FA576-5B98-430D-B8FA-8DB9385E2267}"/>
              </a:ext>
            </a:extLst>
          </p:cNvPr>
          <p:cNvSpPr/>
          <p:nvPr/>
        </p:nvSpPr>
        <p:spPr>
          <a:xfrm>
            <a:off x="3704456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B1752D7-ED3F-4905-A945-63CBD4B0BA5E}"/>
              </a:ext>
            </a:extLst>
          </p:cNvPr>
          <p:cNvSpPr/>
          <p:nvPr/>
        </p:nvSpPr>
        <p:spPr>
          <a:xfrm>
            <a:off x="3994102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B5EE551-1E2A-439E-ABEA-350D73B912CF}"/>
              </a:ext>
            </a:extLst>
          </p:cNvPr>
          <p:cNvSpPr/>
          <p:nvPr/>
        </p:nvSpPr>
        <p:spPr>
          <a:xfrm>
            <a:off x="4283750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DBA44C1-1676-422C-A226-A2938BC5A567}"/>
              </a:ext>
            </a:extLst>
          </p:cNvPr>
          <p:cNvSpPr/>
          <p:nvPr/>
        </p:nvSpPr>
        <p:spPr>
          <a:xfrm>
            <a:off x="1676926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D1B8963-A03A-4336-8CD5-3FA503483DF2}"/>
              </a:ext>
            </a:extLst>
          </p:cNvPr>
          <p:cNvSpPr/>
          <p:nvPr/>
        </p:nvSpPr>
        <p:spPr>
          <a:xfrm>
            <a:off x="1966573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9C81DAB-83B2-4326-8975-8CAE8BF88B6D}"/>
              </a:ext>
            </a:extLst>
          </p:cNvPr>
          <p:cNvSpPr/>
          <p:nvPr/>
        </p:nvSpPr>
        <p:spPr>
          <a:xfrm>
            <a:off x="2256221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67DC053-A76F-434E-864D-AD056AD6296C}"/>
              </a:ext>
            </a:extLst>
          </p:cNvPr>
          <p:cNvSpPr/>
          <p:nvPr/>
        </p:nvSpPr>
        <p:spPr>
          <a:xfrm>
            <a:off x="2545867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7C102B4-64DC-4EE2-9AF2-E8BDAFEC4731}"/>
              </a:ext>
            </a:extLst>
          </p:cNvPr>
          <p:cNvSpPr/>
          <p:nvPr/>
        </p:nvSpPr>
        <p:spPr>
          <a:xfrm>
            <a:off x="2835515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B7C1216-465A-4270-A3F8-FC2A34E388DF}"/>
              </a:ext>
            </a:extLst>
          </p:cNvPr>
          <p:cNvSpPr/>
          <p:nvPr/>
        </p:nvSpPr>
        <p:spPr>
          <a:xfrm>
            <a:off x="3125161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28DC9F1-610C-4912-901C-5C42DC29FE10}"/>
              </a:ext>
            </a:extLst>
          </p:cNvPr>
          <p:cNvSpPr/>
          <p:nvPr/>
        </p:nvSpPr>
        <p:spPr>
          <a:xfrm>
            <a:off x="3414808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99DC460-6903-48C5-BBCE-7B043FFEBF10}"/>
              </a:ext>
            </a:extLst>
          </p:cNvPr>
          <p:cNvSpPr/>
          <p:nvPr/>
        </p:nvSpPr>
        <p:spPr>
          <a:xfrm>
            <a:off x="3704456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A6FFC8A-03A4-4D06-B506-255CB4E0BD79}"/>
              </a:ext>
            </a:extLst>
          </p:cNvPr>
          <p:cNvSpPr/>
          <p:nvPr/>
        </p:nvSpPr>
        <p:spPr>
          <a:xfrm>
            <a:off x="3994102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1605BB6-B97C-4579-A5BB-01FF31D3BA3F}"/>
              </a:ext>
            </a:extLst>
          </p:cNvPr>
          <p:cNvSpPr/>
          <p:nvPr/>
        </p:nvSpPr>
        <p:spPr>
          <a:xfrm>
            <a:off x="4283750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259249D-C5F6-48AB-ACC8-DC697953C382}"/>
              </a:ext>
            </a:extLst>
          </p:cNvPr>
          <p:cNvSpPr/>
          <p:nvPr/>
        </p:nvSpPr>
        <p:spPr>
          <a:xfrm>
            <a:off x="1676926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BB2DEFE-67F0-456C-9891-0D41EC075386}"/>
              </a:ext>
            </a:extLst>
          </p:cNvPr>
          <p:cNvSpPr/>
          <p:nvPr/>
        </p:nvSpPr>
        <p:spPr>
          <a:xfrm>
            <a:off x="1966573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5FB2265-80E6-4676-98A1-F74AF04F9561}"/>
              </a:ext>
            </a:extLst>
          </p:cNvPr>
          <p:cNvSpPr/>
          <p:nvPr/>
        </p:nvSpPr>
        <p:spPr>
          <a:xfrm>
            <a:off x="2256221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CA411D4-1656-4DED-82F0-AD02DC13213A}"/>
              </a:ext>
            </a:extLst>
          </p:cNvPr>
          <p:cNvSpPr/>
          <p:nvPr/>
        </p:nvSpPr>
        <p:spPr>
          <a:xfrm>
            <a:off x="2545867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D697311-6F80-4129-92BD-60D539263E6C}"/>
              </a:ext>
            </a:extLst>
          </p:cNvPr>
          <p:cNvSpPr/>
          <p:nvPr/>
        </p:nvSpPr>
        <p:spPr>
          <a:xfrm>
            <a:off x="2835515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E78573E-2EF5-44BB-91AF-160BF629CE53}"/>
              </a:ext>
            </a:extLst>
          </p:cNvPr>
          <p:cNvSpPr/>
          <p:nvPr/>
        </p:nvSpPr>
        <p:spPr>
          <a:xfrm>
            <a:off x="3125161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14F4655-1BE6-4D67-98D1-C03C1485A132}"/>
              </a:ext>
            </a:extLst>
          </p:cNvPr>
          <p:cNvSpPr/>
          <p:nvPr/>
        </p:nvSpPr>
        <p:spPr>
          <a:xfrm>
            <a:off x="3414808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5656AF6-1743-4EE5-9086-D9BDC969237D}"/>
              </a:ext>
            </a:extLst>
          </p:cNvPr>
          <p:cNvSpPr/>
          <p:nvPr/>
        </p:nvSpPr>
        <p:spPr>
          <a:xfrm>
            <a:off x="3704456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B3E881B-1B49-4E4C-8C5D-AA13E5F801AA}"/>
              </a:ext>
            </a:extLst>
          </p:cNvPr>
          <p:cNvSpPr/>
          <p:nvPr/>
        </p:nvSpPr>
        <p:spPr>
          <a:xfrm>
            <a:off x="3994102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C25BC-6420-4782-94B1-5A10B6D39CE2}"/>
              </a:ext>
            </a:extLst>
          </p:cNvPr>
          <p:cNvSpPr/>
          <p:nvPr/>
        </p:nvSpPr>
        <p:spPr>
          <a:xfrm>
            <a:off x="4283750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96BA37B-C282-4342-8C60-A307D52294F9}"/>
              </a:ext>
            </a:extLst>
          </p:cNvPr>
          <p:cNvSpPr/>
          <p:nvPr/>
        </p:nvSpPr>
        <p:spPr>
          <a:xfrm>
            <a:off x="1676926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D79D688-5E0D-4E0E-AC92-071751235D43}"/>
              </a:ext>
            </a:extLst>
          </p:cNvPr>
          <p:cNvSpPr/>
          <p:nvPr/>
        </p:nvSpPr>
        <p:spPr>
          <a:xfrm>
            <a:off x="1966573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DE68DC2-B9EF-425B-8E5F-8CAFA438C1F2}"/>
              </a:ext>
            </a:extLst>
          </p:cNvPr>
          <p:cNvSpPr/>
          <p:nvPr/>
        </p:nvSpPr>
        <p:spPr>
          <a:xfrm>
            <a:off x="2256221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9D27AE5-171D-4386-80E6-32B16EA1FB74}"/>
              </a:ext>
            </a:extLst>
          </p:cNvPr>
          <p:cNvSpPr/>
          <p:nvPr/>
        </p:nvSpPr>
        <p:spPr>
          <a:xfrm>
            <a:off x="2545867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68A7FCF-EDC2-4E35-B191-A996B9FA6B22}"/>
              </a:ext>
            </a:extLst>
          </p:cNvPr>
          <p:cNvSpPr/>
          <p:nvPr/>
        </p:nvSpPr>
        <p:spPr>
          <a:xfrm>
            <a:off x="2835515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1945E38-B6D1-4C5E-9471-BAF198BCC748}"/>
              </a:ext>
            </a:extLst>
          </p:cNvPr>
          <p:cNvSpPr/>
          <p:nvPr/>
        </p:nvSpPr>
        <p:spPr>
          <a:xfrm>
            <a:off x="3125161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95396CC-593C-4A3F-AD01-3F94A7D2DF05}"/>
              </a:ext>
            </a:extLst>
          </p:cNvPr>
          <p:cNvSpPr/>
          <p:nvPr/>
        </p:nvSpPr>
        <p:spPr>
          <a:xfrm>
            <a:off x="3414808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00BC9CE3-345E-4C39-91B1-52FEF2AF46C2}"/>
              </a:ext>
            </a:extLst>
          </p:cNvPr>
          <p:cNvSpPr/>
          <p:nvPr/>
        </p:nvSpPr>
        <p:spPr>
          <a:xfrm>
            <a:off x="3704456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E632D39-6B45-43E8-97C7-65E910E3A3ED}"/>
              </a:ext>
            </a:extLst>
          </p:cNvPr>
          <p:cNvSpPr/>
          <p:nvPr/>
        </p:nvSpPr>
        <p:spPr>
          <a:xfrm>
            <a:off x="3994102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8A348F8-7968-44D6-AAE7-9BE56EBD338F}"/>
              </a:ext>
            </a:extLst>
          </p:cNvPr>
          <p:cNvSpPr/>
          <p:nvPr/>
        </p:nvSpPr>
        <p:spPr>
          <a:xfrm>
            <a:off x="4283750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AAD12A6-A59F-4017-BA87-A8230DE19E72}"/>
              </a:ext>
            </a:extLst>
          </p:cNvPr>
          <p:cNvSpPr/>
          <p:nvPr/>
        </p:nvSpPr>
        <p:spPr>
          <a:xfrm>
            <a:off x="1676926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49D8156-1C89-43CA-BC14-72D39E8EFB3B}"/>
              </a:ext>
            </a:extLst>
          </p:cNvPr>
          <p:cNvSpPr/>
          <p:nvPr/>
        </p:nvSpPr>
        <p:spPr>
          <a:xfrm>
            <a:off x="1966573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2D3D465-4E35-4515-AEAB-C5064DC6B98E}"/>
              </a:ext>
            </a:extLst>
          </p:cNvPr>
          <p:cNvSpPr/>
          <p:nvPr/>
        </p:nvSpPr>
        <p:spPr>
          <a:xfrm>
            <a:off x="2256221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9350880-A823-4E9B-A01C-304E51CD592B}"/>
              </a:ext>
            </a:extLst>
          </p:cNvPr>
          <p:cNvSpPr/>
          <p:nvPr/>
        </p:nvSpPr>
        <p:spPr>
          <a:xfrm>
            <a:off x="2545867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7453BA6-C2D8-4C99-ABF5-D98FCB0D7B61}"/>
              </a:ext>
            </a:extLst>
          </p:cNvPr>
          <p:cNvSpPr/>
          <p:nvPr/>
        </p:nvSpPr>
        <p:spPr>
          <a:xfrm>
            <a:off x="2835515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4F6F226-B25B-4DC9-BB4F-54967268C320}"/>
              </a:ext>
            </a:extLst>
          </p:cNvPr>
          <p:cNvSpPr/>
          <p:nvPr/>
        </p:nvSpPr>
        <p:spPr>
          <a:xfrm>
            <a:off x="3125161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119E0E4-971C-4324-88A4-3819D2ACB3D2}"/>
              </a:ext>
            </a:extLst>
          </p:cNvPr>
          <p:cNvSpPr/>
          <p:nvPr/>
        </p:nvSpPr>
        <p:spPr>
          <a:xfrm>
            <a:off x="3414808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DDE5B69-2687-4A6A-8C23-F86CEC4DE3C5}"/>
              </a:ext>
            </a:extLst>
          </p:cNvPr>
          <p:cNvSpPr/>
          <p:nvPr/>
        </p:nvSpPr>
        <p:spPr>
          <a:xfrm>
            <a:off x="3704456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0B6D299-1509-45CB-82B2-934BE1F08881}"/>
              </a:ext>
            </a:extLst>
          </p:cNvPr>
          <p:cNvSpPr/>
          <p:nvPr/>
        </p:nvSpPr>
        <p:spPr>
          <a:xfrm>
            <a:off x="3994102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BEECE8A-4817-4F97-8C1C-2A3E84E11534}"/>
              </a:ext>
            </a:extLst>
          </p:cNvPr>
          <p:cNvSpPr/>
          <p:nvPr/>
        </p:nvSpPr>
        <p:spPr>
          <a:xfrm>
            <a:off x="4283750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F60181A-BD03-49C7-B588-67FC157ECE51}"/>
              </a:ext>
            </a:extLst>
          </p:cNvPr>
          <p:cNvSpPr/>
          <p:nvPr/>
        </p:nvSpPr>
        <p:spPr>
          <a:xfrm>
            <a:off x="1676926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81180FD-9DFB-4F18-8CDE-90CA1B15068C}"/>
              </a:ext>
            </a:extLst>
          </p:cNvPr>
          <p:cNvSpPr/>
          <p:nvPr/>
        </p:nvSpPr>
        <p:spPr>
          <a:xfrm>
            <a:off x="1966573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0320EF2-76CD-452B-AF52-6EBB683D5505}"/>
              </a:ext>
            </a:extLst>
          </p:cNvPr>
          <p:cNvSpPr/>
          <p:nvPr/>
        </p:nvSpPr>
        <p:spPr>
          <a:xfrm>
            <a:off x="2256221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631DBB9-22A8-418C-9A53-3763C0235F58}"/>
              </a:ext>
            </a:extLst>
          </p:cNvPr>
          <p:cNvSpPr/>
          <p:nvPr/>
        </p:nvSpPr>
        <p:spPr>
          <a:xfrm>
            <a:off x="2545867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A175E98-5B7D-4EFE-AA0A-11295ECCAB9C}"/>
              </a:ext>
            </a:extLst>
          </p:cNvPr>
          <p:cNvSpPr/>
          <p:nvPr/>
        </p:nvSpPr>
        <p:spPr>
          <a:xfrm>
            <a:off x="2835515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C78FA37-B640-421C-AE8A-D327F632B3C7}"/>
              </a:ext>
            </a:extLst>
          </p:cNvPr>
          <p:cNvSpPr/>
          <p:nvPr/>
        </p:nvSpPr>
        <p:spPr>
          <a:xfrm>
            <a:off x="3125161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F153141-0C39-40D5-9EE7-00C6B85E6B28}"/>
              </a:ext>
            </a:extLst>
          </p:cNvPr>
          <p:cNvSpPr/>
          <p:nvPr/>
        </p:nvSpPr>
        <p:spPr>
          <a:xfrm>
            <a:off x="3414808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7A4B41D-48CB-4BE9-872E-B57761EDA1E4}"/>
              </a:ext>
            </a:extLst>
          </p:cNvPr>
          <p:cNvSpPr/>
          <p:nvPr/>
        </p:nvSpPr>
        <p:spPr>
          <a:xfrm>
            <a:off x="3704456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271953C-620D-4CAB-BDE0-ACEECD824C8B}"/>
              </a:ext>
            </a:extLst>
          </p:cNvPr>
          <p:cNvSpPr/>
          <p:nvPr/>
        </p:nvSpPr>
        <p:spPr>
          <a:xfrm>
            <a:off x="3994102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DDD4C76-55AA-412B-82E2-25529251F14D}"/>
              </a:ext>
            </a:extLst>
          </p:cNvPr>
          <p:cNvSpPr/>
          <p:nvPr/>
        </p:nvSpPr>
        <p:spPr>
          <a:xfrm>
            <a:off x="4283750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ECEECED-5856-4DAA-ACB9-629740DEBB79}"/>
              </a:ext>
            </a:extLst>
          </p:cNvPr>
          <p:cNvSpPr/>
          <p:nvPr/>
        </p:nvSpPr>
        <p:spPr>
          <a:xfrm>
            <a:off x="1676926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1E16478-F5F3-487A-8469-3E38918F7D47}"/>
              </a:ext>
            </a:extLst>
          </p:cNvPr>
          <p:cNvSpPr/>
          <p:nvPr/>
        </p:nvSpPr>
        <p:spPr>
          <a:xfrm>
            <a:off x="1966573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E19F88F-B2AD-417C-A679-30C64C5D3451}"/>
              </a:ext>
            </a:extLst>
          </p:cNvPr>
          <p:cNvSpPr/>
          <p:nvPr/>
        </p:nvSpPr>
        <p:spPr>
          <a:xfrm>
            <a:off x="2256221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13635A19-C131-481D-A130-8954A64D01A9}"/>
              </a:ext>
            </a:extLst>
          </p:cNvPr>
          <p:cNvSpPr/>
          <p:nvPr/>
        </p:nvSpPr>
        <p:spPr>
          <a:xfrm>
            <a:off x="2545867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13026D0-093F-4C1A-9A07-D08300956FE8}"/>
              </a:ext>
            </a:extLst>
          </p:cNvPr>
          <p:cNvSpPr/>
          <p:nvPr/>
        </p:nvSpPr>
        <p:spPr>
          <a:xfrm>
            <a:off x="2835515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358DF0B-386B-425A-B5A1-1C919C06C9B4}"/>
              </a:ext>
            </a:extLst>
          </p:cNvPr>
          <p:cNvSpPr/>
          <p:nvPr/>
        </p:nvSpPr>
        <p:spPr>
          <a:xfrm>
            <a:off x="3125161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7C0A163-4178-4F83-977E-58089ECF323F}"/>
              </a:ext>
            </a:extLst>
          </p:cNvPr>
          <p:cNvSpPr/>
          <p:nvPr/>
        </p:nvSpPr>
        <p:spPr>
          <a:xfrm>
            <a:off x="3414808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C4879803-2B2B-4AF1-AEB0-6A5786BC1293}"/>
              </a:ext>
            </a:extLst>
          </p:cNvPr>
          <p:cNvSpPr/>
          <p:nvPr/>
        </p:nvSpPr>
        <p:spPr>
          <a:xfrm>
            <a:off x="3704456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0175548-885B-43CF-B5AE-DED741E43E7B}"/>
              </a:ext>
            </a:extLst>
          </p:cNvPr>
          <p:cNvSpPr/>
          <p:nvPr/>
        </p:nvSpPr>
        <p:spPr>
          <a:xfrm>
            <a:off x="3994102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5AA95192-422E-424D-9A71-E05B2BBCA016}"/>
              </a:ext>
            </a:extLst>
          </p:cNvPr>
          <p:cNvSpPr/>
          <p:nvPr/>
        </p:nvSpPr>
        <p:spPr>
          <a:xfrm>
            <a:off x="4283750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FB14D831-7BDF-49F0-BEC1-4F3EDAFFE666}"/>
              </a:ext>
            </a:extLst>
          </p:cNvPr>
          <p:cNvSpPr/>
          <p:nvPr/>
        </p:nvSpPr>
        <p:spPr>
          <a:xfrm>
            <a:off x="1676926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4B0836C-684A-4026-843D-FCF0F457C973}"/>
              </a:ext>
            </a:extLst>
          </p:cNvPr>
          <p:cNvSpPr/>
          <p:nvPr/>
        </p:nvSpPr>
        <p:spPr>
          <a:xfrm>
            <a:off x="1966573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C663FE9-6736-4A60-8636-411B70B793D5}"/>
              </a:ext>
            </a:extLst>
          </p:cNvPr>
          <p:cNvSpPr/>
          <p:nvPr/>
        </p:nvSpPr>
        <p:spPr>
          <a:xfrm>
            <a:off x="2256221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A1FC857-29A0-4645-9298-EF7637167725}"/>
              </a:ext>
            </a:extLst>
          </p:cNvPr>
          <p:cNvSpPr/>
          <p:nvPr/>
        </p:nvSpPr>
        <p:spPr>
          <a:xfrm>
            <a:off x="2545867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90A2B2B-5D2E-410A-B2DA-EF0A0852BB13}"/>
              </a:ext>
            </a:extLst>
          </p:cNvPr>
          <p:cNvSpPr/>
          <p:nvPr/>
        </p:nvSpPr>
        <p:spPr>
          <a:xfrm>
            <a:off x="2835515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7D4372E-B421-43BB-A087-D3C4F4BF38D8}"/>
              </a:ext>
            </a:extLst>
          </p:cNvPr>
          <p:cNvSpPr/>
          <p:nvPr/>
        </p:nvSpPr>
        <p:spPr>
          <a:xfrm>
            <a:off x="3125161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6D409052-349C-47B9-B8D7-C47049050C4D}"/>
              </a:ext>
            </a:extLst>
          </p:cNvPr>
          <p:cNvSpPr/>
          <p:nvPr/>
        </p:nvSpPr>
        <p:spPr>
          <a:xfrm>
            <a:off x="3414808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3E8E52F-42B8-4D2C-ABB0-D901D0E61163}"/>
              </a:ext>
            </a:extLst>
          </p:cNvPr>
          <p:cNvSpPr/>
          <p:nvPr/>
        </p:nvSpPr>
        <p:spPr>
          <a:xfrm>
            <a:off x="3704456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9FA0E65-1352-4A5C-ABFA-1E2513082E8A}"/>
              </a:ext>
            </a:extLst>
          </p:cNvPr>
          <p:cNvSpPr/>
          <p:nvPr/>
        </p:nvSpPr>
        <p:spPr>
          <a:xfrm>
            <a:off x="3994102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EE59B166-8AC4-444C-A5D6-FB0C225EAFE0}"/>
              </a:ext>
            </a:extLst>
          </p:cNvPr>
          <p:cNvSpPr/>
          <p:nvPr/>
        </p:nvSpPr>
        <p:spPr>
          <a:xfrm>
            <a:off x="4283750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86C0E5E-D601-4B9E-B600-DFCE213A0479}"/>
              </a:ext>
            </a:extLst>
          </p:cNvPr>
          <p:cNvSpPr txBox="1"/>
          <p:nvPr/>
        </p:nvSpPr>
        <p:spPr>
          <a:xfrm>
            <a:off x="2648447" y="5620464"/>
            <a:ext cx="897006" cy="49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3749DFE-CBA8-436F-B556-C0A4F0EB3534}"/>
              </a:ext>
            </a:extLst>
          </p:cNvPr>
          <p:cNvCxnSpPr/>
          <p:nvPr/>
        </p:nvCxnSpPr>
        <p:spPr>
          <a:xfrm>
            <a:off x="2796399" y="5374641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C4CD449-D768-454B-B685-B6B89626548B}"/>
              </a:ext>
            </a:extLst>
          </p:cNvPr>
          <p:cNvSpPr/>
          <p:nvPr/>
        </p:nvSpPr>
        <p:spPr>
          <a:xfrm>
            <a:off x="6096000" y="1414577"/>
            <a:ext cx="5841169" cy="5068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67AFB6-00CC-4210-BFDB-4A90DD26039E}"/>
              </a:ext>
            </a:extLst>
          </p:cNvPr>
          <p:cNvSpPr/>
          <p:nvPr/>
        </p:nvSpPr>
        <p:spPr>
          <a:xfrm>
            <a:off x="7636625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1772124-A7FA-4340-AEA1-BFC48505221D}"/>
              </a:ext>
            </a:extLst>
          </p:cNvPr>
          <p:cNvSpPr/>
          <p:nvPr/>
        </p:nvSpPr>
        <p:spPr>
          <a:xfrm>
            <a:off x="7926272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82058B5A-E986-4F01-A3F2-582B5DFE6C4B}"/>
              </a:ext>
            </a:extLst>
          </p:cNvPr>
          <p:cNvSpPr/>
          <p:nvPr/>
        </p:nvSpPr>
        <p:spPr>
          <a:xfrm>
            <a:off x="8215919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092E4A3-2FDD-449A-A358-200143B14B2E}"/>
              </a:ext>
            </a:extLst>
          </p:cNvPr>
          <p:cNvSpPr/>
          <p:nvPr/>
        </p:nvSpPr>
        <p:spPr>
          <a:xfrm>
            <a:off x="8505566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E00959D8-F21D-4D4F-9248-A846CEBBBE8A}"/>
              </a:ext>
            </a:extLst>
          </p:cNvPr>
          <p:cNvSpPr/>
          <p:nvPr/>
        </p:nvSpPr>
        <p:spPr>
          <a:xfrm>
            <a:off x="8795213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C1E2E1F5-961B-4075-8421-E29FA0B54E63}"/>
              </a:ext>
            </a:extLst>
          </p:cNvPr>
          <p:cNvSpPr/>
          <p:nvPr/>
        </p:nvSpPr>
        <p:spPr>
          <a:xfrm>
            <a:off x="9084860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93FC9C4-3413-4B4B-83DA-7C98419E1752}"/>
              </a:ext>
            </a:extLst>
          </p:cNvPr>
          <p:cNvSpPr/>
          <p:nvPr/>
        </p:nvSpPr>
        <p:spPr>
          <a:xfrm>
            <a:off x="9374506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6A063164-FB28-4522-BF29-639F23B0E510}"/>
              </a:ext>
            </a:extLst>
          </p:cNvPr>
          <p:cNvSpPr/>
          <p:nvPr/>
        </p:nvSpPr>
        <p:spPr>
          <a:xfrm>
            <a:off x="9664154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BE749A5C-B887-46FD-812E-4FBE6AE0CFCD}"/>
              </a:ext>
            </a:extLst>
          </p:cNvPr>
          <p:cNvSpPr/>
          <p:nvPr/>
        </p:nvSpPr>
        <p:spPr>
          <a:xfrm>
            <a:off x="9953800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049C68DB-C8BE-4F5D-B1A6-6277825A3B70}"/>
              </a:ext>
            </a:extLst>
          </p:cNvPr>
          <p:cNvSpPr/>
          <p:nvPr/>
        </p:nvSpPr>
        <p:spPr>
          <a:xfrm>
            <a:off x="10243448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215C4744-4D73-4D3C-AD35-75BA18298119}"/>
              </a:ext>
            </a:extLst>
          </p:cNvPr>
          <p:cNvSpPr/>
          <p:nvPr/>
        </p:nvSpPr>
        <p:spPr>
          <a:xfrm>
            <a:off x="7636625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592CE4D1-539B-439D-9D8A-A01D1BE100DC}"/>
              </a:ext>
            </a:extLst>
          </p:cNvPr>
          <p:cNvSpPr/>
          <p:nvPr/>
        </p:nvSpPr>
        <p:spPr>
          <a:xfrm>
            <a:off x="7926272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1173F95-7E93-45C3-BF6D-A5AA8741C0E0}"/>
              </a:ext>
            </a:extLst>
          </p:cNvPr>
          <p:cNvSpPr/>
          <p:nvPr/>
        </p:nvSpPr>
        <p:spPr>
          <a:xfrm>
            <a:off x="8215919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1D51EEF6-2CE1-4439-9BA7-AAE5406D5A90}"/>
              </a:ext>
            </a:extLst>
          </p:cNvPr>
          <p:cNvSpPr/>
          <p:nvPr/>
        </p:nvSpPr>
        <p:spPr>
          <a:xfrm>
            <a:off x="8505566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3E03B58-6FF7-4629-A52C-0A2454A7AD27}"/>
              </a:ext>
            </a:extLst>
          </p:cNvPr>
          <p:cNvSpPr/>
          <p:nvPr/>
        </p:nvSpPr>
        <p:spPr>
          <a:xfrm>
            <a:off x="8795213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11A129B-B05F-4179-B10D-C4FE6F6BC36B}"/>
              </a:ext>
            </a:extLst>
          </p:cNvPr>
          <p:cNvSpPr/>
          <p:nvPr/>
        </p:nvSpPr>
        <p:spPr>
          <a:xfrm>
            <a:off x="9084860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702FFB4-777F-4C8E-AC2C-D4D581918422}"/>
              </a:ext>
            </a:extLst>
          </p:cNvPr>
          <p:cNvSpPr/>
          <p:nvPr/>
        </p:nvSpPr>
        <p:spPr>
          <a:xfrm>
            <a:off x="9374506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F1CFB279-3E3C-45F5-B98A-3C2047AE9589}"/>
              </a:ext>
            </a:extLst>
          </p:cNvPr>
          <p:cNvSpPr/>
          <p:nvPr/>
        </p:nvSpPr>
        <p:spPr>
          <a:xfrm>
            <a:off x="9664154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F521FF4-B862-4A52-84E4-C7616FF4525B}"/>
              </a:ext>
            </a:extLst>
          </p:cNvPr>
          <p:cNvSpPr/>
          <p:nvPr/>
        </p:nvSpPr>
        <p:spPr>
          <a:xfrm>
            <a:off x="9953800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7567F8F2-DA85-449B-9263-035E0DD6AC69}"/>
              </a:ext>
            </a:extLst>
          </p:cNvPr>
          <p:cNvSpPr/>
          <p:nvPr/>
        </p:nvSpPr>
        <p:spPr>
          <a:xfrm>
            <a:off x="10243448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47BB2EDF-E375-4664-B523-A5B95C6DDA12}"/>
              </a:ext>
            </a:extLst>
          </p:cNvPr>
          <p:cNvSpPr/>
          <p:nvPr/>
        </p:nvSpPr>
        <p:spPr>
          <a:xfrm>
            <a:off x="7636625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5CE772FB-91A8-488F-AE30-665B005561B0}"/>
              </a:ext>
            </a:extLst>
          </p:cNvPr>
          <p:cNvSpPr/>
          <p:nvPr/>
        </p:nvSpPr>
        <p:spPr>
          <a:xfrm>
            <a:off x="7926272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F8EBC6DE-91EB-4BDE-9E9A-12695CD6AEE6}"/>
              </a:ext>
            </a:extLst>
          </p:cNvPr>
          <p:cNvSpPr/>
          <p:nvPr/>
        </p:nvSpPr>
        <p:spPr>
          <a:xfrm>
            <a:off x="8215919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F6D2BF9-85D0-41A4-A8AA-ABE2D2DF2F7A}"/>
              </a:ext>
            </a:extLst>
          </p:cNvPr>
          <p:cNvSpPr/>
          <p:nvPr/>
        </p:nvSpPr>
        <p:spPr>
          <a:xfrm>
            <a:off x="8505566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F044487C-1A3C-49E9-98F1-A90E67C9A8C1}"/>
              </a:ext>
            </a:extLst>
          </p:cNvPr>
          <p:cNvSpPr/>
          <p:nvPr/>
        </p:nvSpPr>
        <p:spPr>
          <a:xfrm>
            <a:off x="8795213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A9CB944-CF61-45D2-AF03-E1332F0BBDCD}"/>
              </a:ext>
            </a:extLst>
          </p:cNvPr>
          <p:cNvSpPr/>
          <p:nvPr/>
        </p:nvSpPr>
        <p:spPr>
          <a:xfrm>
            <a:off x="9084860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7D06E747-D3C6-4C0E-AA71-D8517228C393}"/>
              </a:ext>
            </a:extLst>
          </p:cNvPr>
          <p:cNvSpPr/>
          <p:nvPr/>
        </p:nvSpPr>
        <p:spPr>
          <a:xfrm>
            <a:off x="9374506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7E1AA76-FD0B-429C-8F95-609AB58302AB}"/>
              </a:ext>
            </a:extLst>
          </p:cNvPr>
          <p:cNvSpPr/>
          <p:nvPr/>
        </p:nvSpPr>
        <p:spPr>
          <a:xfrm>
            <a:off x="9664154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5E08660C-1620-46A2-879C-8AE6225C7126}"/>
              </a:ext>
            </a:extLst>
          </p:cNvPr>
          <p:cNvSpPr/>
          <p:nvPr/>
        </p:nvSpPr>
        <p:spPr>
          <a:xfrm>
            <a:off x="9953800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B70B7CA-5C02-4BF4-971D-CCC85C702B14}"/>
              </a:ext>
            </a:extLst>
          </p:cNvPr>
          <p:cNvSpPr/>
          <p:nvPr/>
        </p:nvSpPr>
        <p:spPr>
          <a:xfrm>
            <a:off x="10243448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CD441DB-2685-4C5A-AE3E-5EBCA4A7A6EE}"/>
              </a:ext>
            </a:extLst>
          </p:cNvPr>
          <p:cNvSpPr/>
          <p:nvPr/>
        </p:nvSpPr>
        <p:spPr>
          <a:xfrm>
            <a:off x="7636625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099E27F7-526A-4292-80EB-953E43A2959C}"/>
              </a:ext>
            </a:extLst>
          </p:cNvPr>
          <p:cNvSpPr/>
          <p:nvPr/>
        </p:nvSpPr>
        <p:spPr>
          <a:xfrm>
            <a:off x="7926272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85843422-E254-4D80-A7F9-7A43070D9155}"/>
              </a:ext>
            </a:extLst>
          </p:cNvPr>
          <p:cNvSpPr/>
          <p:nvPr/>
        </p:nvSpPr>
        <p:spPr>
          <a:xfrm>
            <a:off x="8215919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405DDFA-53E3-43FF-838F-1CFE9BCDA1CD}"/>
              </a:ext>
            </a:extLst>
          </p:cNvPr>
          <p:cNvSpPr/>
          <p:nvPr/>
        </p:nvSpPr>
        <p:spPr>
          <a:xfrm>
            <a:off x="8505566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4E8744B1-A0CC-4273-ADC4-DF3E2B025C98}"/>
              </a:ext>
            </a:extLst>
          </p:cNvPr>
          <p:cNvSpPr/>
          <p:nvPr/>
        </p:nvSpPr>
        <p:spPr>
          <a:xfrm>
            <a:off x="8795213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A53DEFB-84D3-400D-BB0D-54BCE7D6488C}"/>
              </a:ext>
            </a:extLst>
          </p:cNvPr>
          <p:cNvSpPr/>
          <p:nvPr/>
        </p:nvSpPr>
        <p:spPr>
          <a:xfrm>
            <a:off x="9084860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88962085-D832-4148-BB42-36C3AAC36A86}"/>
              </a:ext>
            </a:extLst>
          </p:cNvPr>
          <p:cNvSpPr/>
          <p:nvPr/>
        </p:nvSpPr>
        <p:spPr>
          <a:xfrm>
            <a:off x="9374506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915E85C8-6B57-4D46-8C3D-41A73A918DBA}"/>
              </a:ext>
            </a:extLst>
          </p:cNvPr>
          <p:cNvSpPr/>
          <p:nvPr/>
        </p:nvSpPr>
        <p:spPr>
          <a:xfrm>
            <a:off x="9664154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79DBA191-7C59-42E6-866E-0B947EAD8964}"/>
              </a:ext>
            </a:extLst>
          </p:cNvPr>
          <p:cNvSpPr/>
          <p:nvPr/>
        </p:nvSpPr>
        <p:spPr>
          <a:xfrm>
            <a:off x="9953800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78BD1CD-8B99-416B-A9DD-9F7A9B9B61F0}"/>
              </a:ext>
            </a:extLst>
          </p:cNvPr>
          <p:cNvSpPr/>
          <p:nvPr/>
        </p:nvSpPr>
        <p:spPr>
          <a:xfrm>
            <a:off x="10243448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BDAD4904-C290-4463-BDF2-51ECF5EF6AEC}"/>
              </a:ext>
            </a:extLst>
          </p:cNvPr>
          <p:cNvSpPr/>
          <p:nvPr/>
        </p:nvSpPr>
        <p:spPr>
          <a:xfrm>
            <a:off x="7636625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69B01F86-A189-495B-BC56-E6CBAB18929E}"/>
              </a:ext>
            </a:extLst>
          </p:cNvPr>
          <p:cNvSpPr/>
          <p:nvPr/>
        </p:nvSpPr>
        <p:spPr>
          <a:xfrm>
            <a:off x="7926272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F64B7C71-A895-4AA0-8C74-600F2541567C}"/>
              </a:ext>
            </a:extLst>
          </p:cNvPr>
          <p:cNvSpPr/>
          <p:nvPr/>
        </p:nvSpPr>
        <p:spPr>
          <a:xfrm>
            <a:off x="8215919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E25DF747-DE28-4268-A143-AD4ACF67DCC0}"/>
              </a:ext>
            </a:extLst>
          </p:cNvPr>
          <p:cNvSpPr/>
          <p:nvPr/>
        </p:nvSpPr>
        <p:spPr>
          <a:xfrm>
            <a:off x="8505566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CE3BD67-892E-401B-AA42-6D4DF6F69B0A}"/>
              </a:ext>
            </a:extLst>
          </p:cNvPr>
          <p:cNvSpPr/>
          <p:nvPr/>
        </p:nvSpPr>
        <p:spPr>
          <a:xfrm>
            <a:off x="8795213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F5F6A2CD-4835-4FB3-9208-1EF619E10821}"/>
              </a:ext>
            </a:extLst>
          </p:cNvPr>
          <p:cNvSpPr/>
          <p:nvPr/>
        </p:nvSpPr>
        <p:spPr>
          <a:xfrm>
            <a:off x="9084860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B9D270D-0E5A-4968-A7B5-A3944E2B8111}"/>
              </a:ext>
            </a:extLst>
          </p:cNvPr>
          <p:cNvSpPr/>
          <p:nvPr/>
        </p:nvSpPr>
        <p:spPr>
          <a:xfrm>
            <a:off x="9374506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1C890513-C7C1-4BB2-B413-65E94BB23AA4}"/>
              </a:ext>
            </a:extLst>
          </p:cNvPr>
          <p:cNvSpPr/>
          <p:nvPr/>
        </p:nvSpPr>
        <p:spPr>
          <a:xfrm>
            <a:off x="9664154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FC925DB-4398-4305-8C8F-C422BB511771}"/>
              </a:ext>
            </a:extLst>
          </p:cNvPr>
          <p:cNvSpPr/>
          <p:nvPr/>
        </p:nvSpPr>
        <p:spPr>
          <a:xfrm>
            <a:off x="9953800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B27C3BD-CD08-439B-86D1-CB8FC130139A}"/>
              </a:ext>
            </a:extLst>
          </p:cNvPr>
          <p:cNvSpPr/>
          <p:nvPr/>
        </p:nvSpPr>
        <p:spPr>
          <a:xfrm>
            <a:off x="10243448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4D2F0A28-8BCC-4052-96F0-168119614E26}"/>
              </a:ext>
            </a:extLst>
          </p:cNvPr>
          <p:cNvSpPr/>
          <p:nvPr/>
        </p:nvSpPr>
        <p:spPr>
          <a:xfrm>
            <a:off x="7636625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6B479519-99BF-4BE3-9732-6B2EDB3FBB8B}"/>
              </a:ext>
            </a:extLst>
          </p:cNvPr>
          <p:cNvSpPr/>
          <p:nvPr/>
        </p:nvSpPr>
        <p:spPr>
          <a:xfrm>
            <a:off x="7926272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A95B43D6-B57B-4E7B-9317-947B2909CE45}"/>
              </a:ext>
            </a:extLst>
          </p:cNvPr>
          <p:cNvSpPr/>
          <p:nvPr/>
        </p:nvSpPr>
        <p:spPr>
          <a:xfrm>
            <a:off x="8215919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34C52F45-4FBD-430F-BAF1-9A4B390A54BE}"/>
              </a:ext>
            </a:extLst>
          </p:cNvPr>
          <p:cNvSpPr/>
          <p:nvPr/>
        </p:nvSpPr>
        <p:spPr>
          <a:xfrm>
            <a:off x="8505566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4EBF2C55-6C7D-45EB-BD3B-1C947645E714}"/>
              </a:ext>
            </a:extLst>
          </p:cNvPr>
          <p:cNvSpPr/>
          <p:nvPr/>
        </p:nvSpPr>
        <p:spPr>
          <a:xfrm>
            <a:off x="8795213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45E82DDF-DE2A-4EF2-A94F-8F73C5395A98}"/>
              </a:ext>
            </a:extLst>
          </p:cNvPr>
          <p:cNvSpPr/>
          <p:nvPr/>
        </p:nvSpPr>
        <p:spPr>
          <a:xfrm>
            <a:off x="9084860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AE90D7BD-38F7-49AE-A084-A8DAEA26E3A2}"/>
              </a:ext>
            </a:extLst>
          </p:cNvPr>
          <p:cNvSpPr/>
          <p:nvPr/>
        </p:nvSpPr>
        <p:spPr>
          <a:xfrm>
            <a:off x="9374506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40635E69-CFFF-462B-92F2-71A7F419EB1B}"/>
              </a:ext>
            </a:extLst>
          </p:cNvPr>
          <p:cNvSpPr/>
          <p:nvPr/>
        </p:nvSpPr>
        <p:spPr>
          <a:xfrm>
            <a:off x="9664154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85070F6C-BF5C-48E2-9FB0-1A2A4835986E}"/>
              </a:ext>
            </a:extLst>
          </p:cNvPr>
          <p:cNvSpPr/>
          <p:nvPr/>
        </p:nvSpPr>
        <p:spPr>
          <a:xfrm>
            <a:off x="9953800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6D3C520B-82CE-4A4E-8DDB-7A2794286EF6}"/>
              </a:ext>
            </a:extLst>
          </p:cNvPr>
          <p:cNvSpPr/>
          <p:nvPr/>
        </p:nvSpPr>
        <p:spPr>
          <a:xfrm>
            <a:off x="10243448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7E0FAA9-393C-448D-A246-3B110C41E7A4}"/>
              </a:ext>
            </a:extLst>
          </p:cNvPr>
          <p:cNvSpPr/>
          <p:nvPr/>
        </p:nvSpPr>
        <p:spPr>
          <a:xfrm>
            <a:off x="7636625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EE2B2E74-446E-44DB-8C92-5F6A440E2490}"/>
              </a:ext>
            </a:extLst>
          </p:cNvPr>
          <p:cNvSpPr/>
          <p:nvPr/>
        </p:nvSpPr>
        <p:spPr>
          <a:xfrm>
            <a:off x="7926272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CB43CCF6-6FBC-41B7-BF00-959C2B441DF0}"/>
              </a:ext>
            </a:extLst>
          </p:cNvPr>
          <p:cNvSpPr/>
          <p:nvPr/>
        </p:nvSpPr>
        <p:spPr>
          <a:xfrm>
            <a:off x="8215919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6FAEBD9-C146-45F2-85D0-E80A3D03085B}"/>
              </a:ext>
            </a:extLst>
          </p:cNvPr>
          <p:cNvSpPr/>
          <p:nvPr/>
        </p:nvSpPr>
        <p:spPr>
          <a:xfrm>
            <a:off x="8505566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C6CE693A-DFEA-434A-80CD-C6D518F6DD0C}"/>
              </a:ext>
            </a:extLst>
          </p:cNvPr>
          <p:cNvSpPr/>
          <p:nvPr/>
        </p:nvSpPr>
        <p:spPr>
          <a:xfrm>
            <a:off x="8795213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BADA7B8C-A1F7-4D76-BE04-182DC316A2D3}"/>
              </a:ext>
            </a:extLst>
          </p:cNvPr>
          <p:cNvSpPr/>
          <p:nvPr/>
        </p:nvSpPr>
        <p:spPr>
          <a:xfrm>
            <a:off x="9084860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A48D83B6-4312-4B04-A7A5-C90F8269ACCB}"/>
              </a:ext>
            </a:extLst>
          </p:cNvPr>
          <p:cNvSpPr/>
          <p:nvPr/>
        </p:nvSpPr>
        <p:spPr>
          <a:xfrm>
            <a:off x="9374506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C2D1F9E5-05F7-4B59-8D7A-0F5273DAE854}"/>
              </a:ext>
            </a:extLst>
          </p:cNvPr>
          <p:cNvSpPr/>
          <p:nvPr/>
        </p:nvSpPr>
        <p:spPr>
          <a:xfrm>
            <a:off x="9664154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2A3ED539-DEA0-4071-BF38-E880B112C664}"/>
              </a:ext>
            </a:extLst>
          </p:cNvPr>
          <p:cNvSpPr/>
          <p:nvPr/>
        </p:nvSpPr>
        <p:spPr>
          <a:xfrm>
            <a:off x="9953800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DC7D142B-6FA9-428B-90BC-8A9DD0A539F1}"/>
              </a:ext>
            </a:extLst>
          </p:cNvPr>
          <p:cNvSpPr/>
          <p:nvPr/>
        </p:nvSpPr>
        <p:spPr>
          <a:xfrm>
            <a:off x="10243448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2C6E3E75-703B-4D5A-8EE1-9269683DE764}"/>
              </a:ext>
            </a:extLst>
          </p:cNvPr>
          <p:cNvSpPr/>
          <p:nvPr/>
        </p:nvSpPr>
        <p:spPr>
          <a:xfrm>
            <a:off x="7636625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D8AF4889-6454-4247-9C5F-2FE0212A4AB1}"/>
              </a:ext>
            </a:extLst>
          </p:cNvPr>
          <p:cNvSpPr/>
          <p:nvPr/>
        </p:nvSpPr>
        <p:spPr>
          <a:xfrm>
            <a:off x="7926272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95DCDD3-D7A9-4313-87F3-91864CA86382}"/>
              </a:ext>
            </a:extLst>
          </p:cNvPr>
          <p:cNvSpPr/>
          <p:nvPr/>
        </p:nvSpPr>
        <p:spPr>
          <a:xfrm>
            <a:off x="8215919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EC419658-B2F3-4031-909F-E544A267C69B}"/>
              </a:ext>
            </a:extLst>
          </p:cNvPr>
          <p:cNvSpPr/>
          <p:nvPr/>
        </p:nvSpPr>
        <p:spPr>
          <a:xfrm>
            <a:off x="8505566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6DA57559-1E4E-48AD-8FFA-36C48FFB999A}"/>
              </a:ext>
            </a:extLst>
          </p:cNvPr>
          <p:cNvSpPr/>
          <p:nvPr/>
        </p:nvSpPr>
        <p:spPr>
          <a:xfrm>
            <a:off x="8795213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9BAA26C-23CC-4DC7-B2E9-47D2F0EB7929}"/>
              </a:ext>
            </a:extLst>
          </p:cNvPr>
          <p:cNvSpPr/>
          <p:nvPr/>
        </p:nvSpPr>
        <p:spPr>
          <a:xfrm>
            <a:off x="9084860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B3040689-DB72-4F1E-9FFF-D3378BF3AF96}"/>
              </a:ext>
            </a:extLst>
          </p:cNvPr>
          <p:cNvSpPr/>
          <p:nvPr/>
        </p:nvSpPr>
        <p:spPr>
          <a:xfrm>
            <a:off x="9374506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6D131560-DA58-49BB-8BAA-EB7B4F69D0EE}"/>
              </a:ext>
            </a:extLst>
          </p:cNvPr>
          <p:cNvSpPr/>
          <p:nvPr/>
        </p:nvSpPr>
        <p:spPr>
          <a:xfrm>
            <a:off x="9664154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B312AA01-B1DB-4F92-89F8-10F08A68CCB0}"/>
              </a:ext>
            </a:extLst>
          </p:cNvPr>
          <p:cNvSpPr/>
          <p:nvPr/>
        </p:nvSpPr>
        <p:spPr>
          <a:xfrm>
            <a:off x="9953800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AAFDC1B-8D81-4F85-84C6-56EE177D7C6C}"/>
              </a:ext>
            </a:extLst>
          </p:cNvPr>
          <p:cNvSpPr/>
          <p:nvPr/>
        </p:nvSpPr>
        <p:spPr>
          <a:xfrm>
            <a:off x="10243448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2F06FD6-6685-4DAB-BF78-73B2C1779738}"/>
              </a:ext>
            </a:extLst>
          </p:cNvPr>
          <p:cNvSpPr/>
          <p:nvPr/>
        </p:nvSpPr>
        <p:spPr>
          <a:xfrm>
            <a:off x="7636625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6147DEA-BB8D-43CF-AE24-D77099252A71}"/>
              </a:ext>
            </a:extLst>
          </p:cNvPr>
          <p:cNvSpPr/>
          <p:nvPr/>
        </p:nvSpPr>
        <p:spPr>
          <a:xfrm>
            <a:off x="7926272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7355627-43E6-43D5-A901-B26ACE642406}"/>
              </a:ext>
            </a:extLst>
          </p:cNvPr>
          <p:cNvSpPr/>
          <p:nvPr/>
        </p:nvSpPr>
        <p:spPr>
          <a:xfrm>
            <a:off x="8215919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D48574F8-8BE1-427A-A7CE-A118BCFF4654}"/>
              </a:ext>
            </a:extLst>
          </p:cNvPr>
          <p:cNvSpPr/>
          <p:nvPr/>
        </p:nvSpPr>
        <p:spPr>
          <a:xfrm>
            <a:off x="8505566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41708832-6684-4ED8-8594-DB888CF1EFA3}"/>
              </a:ext>
            </a:extLst>
          </p:cNvPr>
          <p:cNvSpPr/>
          <p:nvPr/>
        </p:nvSpPr>
        <p:spPr>
          <a:xfrm>
            <a:off x="8795213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E579C036-4AF3-4F55-9C9B-269DC40E5432}"/>
              </a:ext>
            </a:extLst>
          </p:cNvPr>
          <p:cNvSpPr/>
          <p:nvPr/>
        </p:nvSpPr>
        <p:spPr>
          <a:xfrm>
            <a:off x="9084860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BE458A0-699E-4C30-976F-ED70ABB0153D}"/>
              </a:ext>
            </a:extLst>
          </p:cNvPr>
          <p:cNvSpPr/>
          <p:nvPr/>
        </p:nvSpPr>
        <p:spPr>
          <a:xfrm>
            <a:off x="9374506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CCEE37AB-12BD-4E82-B11F-51F38873F488}"/>
              </a:ext>
            </a:extLst>
          </p:cNvPr>
          <p:cNvSpPr/>
          <p:nvPr/>
        </p:nvSpPr>
        <p:spPr>
          <a:xfrm>
            <a:off x="9664154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99A9D495-F93D-4321-B39F-6BAF311EE3DC}"/>
              </a:ext>
            </a:extLst>
          </p:cNvPr>
          <p:cNvSpPr/>
          <p:nvPr/>
        </p:nvSpPr>
        <p:spPr>
          <a:xfrm>
            <a:off x="9953800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BC69274C-3DE8-440B-92A9-5BAEF162FACC}"/>
              </a:ext>
            </a:extLst>
          </p:cNvPr>
          <p:cNvSpPr/>
          <p:nvPr/>
        </p:nvSpPr>
        <p:spPr>
          <a:xfrm>
            <a:off x="10243448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92BEEA3F-30CE-47C6-B201-F090BD6B10D0}"/>
              </a:ext>
            </a:extLst>
          </p:cNvPr>
          <p:cNvSpPr/>
          <p:nvPr/>
        </p:nvSpPr>
        <p:spPr>
          <a:xfrm>
            <a:off x="7636625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FE36E71-1BB2-4893-BAA4-4E8A75AE47E3}"/>
              </a:ext>
            </a:extLst>
          </p:cNvPr>
          <p:cNvSpPr/>
          <p:nvPr/>
        </p:nvSpPr>
        <p:spPr>
          <a:xfrm>
            <a:off x="7926272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0940C9B7-B24C-49ED-8D97-82EFF70355C9}"/>
              </a:ext>
            </a:extLst>
          </p:cNvPr>
          <p:cNvSpPr/>
          <p:nvPr/>
        </p:nvSpPr>
        <p:spPr>
          <a:xfrm>
            <a:off x="8215919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9F2895EF-6BE1-43F6-B009-29E10379C570}"/>
              </a:ext>
            </a:extLst>
          </p:cNvPr>
          <p:cNvSpPr/>
          <p:nvPr/>
        </p:nvSpPr>
        <p:spPr>
          <a:xfrm>
            <a:off x="8505566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1584FB33-453F-4512-BF65-C6B88D873F53}"/>
              </a:ext>
            </a:extLst>
          </p:cNvPr>
          <p:cNvSpPr/>
          <p:nvPr/>
        </p:nvSpPr>
        <p:spPr>
          <a:xfrm>
            <a:off x="8795213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5F566866-BAB4-4B2B-883C-E2AEFDEF9B1A}"/>
              </a:ext>
            </a:extLst>
          </p:cNvPr>
          <p:cNvSpPr/>
          <p:nvPr/>
        </p:nvSpPr>
        <p:spPr>
          <a:xfrm>
            <a:off x="9084860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6F4CB987-238B-4DB7-85E3-77E422F6AE9F}"/>
              </a:ext>
            </a:extLst>
          </p:cNvPr>
          <p:cNvSpPr/>
          <p:nvPr/>
        </p:nvSpPr>
        <p:spPr>
          <a:xfrm>
            <a:off x="9374506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0169A23E-AABC-4D7B-85A2-B7AD0A288705}"/>
              </a:ext>
            </a:extLst>
          </p:cNvPr>
          <p:cNvSpPr/>
          <p:nvPr/>
        </p:nvSpPr>
        <p:spPr>
          <a:xfrm>
            <a:off x="9664154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33DB80A6-A4B7-484D-975C-CF9A705CCC91}"/>
              </a:ext>
            </a:extLst>
          </p:cNvPr>
          <p:cNvSpPr/>
          <p:nvPr/>
        </p:nvSpPr>
        <p:spPr>
          <a:xfrm>
            <a:off x="9953800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8AEED2AB-F851-4463-8ABE-34F8A8BBD424}"/>
              </a:ext>
            </a:extLst>
          </p:cNvPr>
          <p:cNvSpPr/>
          <p:nvPr/>
        </p:nvSpPr>
        <p:spPr>
          <a:xfrm>
            <a:off x="10243448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C825048-38AD-4E6D-8BC0-57DBA5321D16}"/>
              </a:ext>
            </a:extLst>
          </p:cNvPr>
          <p:cNvSpPr txBox="1"/>
          <p:nvPr/>
        </p:nvSpPr>
        <p:spPr>
          <a:xfrm>
            <a:off x="8608145" y="5615540"/>
            <a:ext cx="897006" cy="49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506D6B14-24B8-4B81-8AD3-F763656FF3FF}"/>
              </a:ext>
            </a:extLst>
          </p:cNvPr>
          <p:cNvCxnSpPr/>
          <p:nvPr/>
        </p:nvCxnSpPr>
        <p:spPr>
          <a:xfrm>
            <a:off x="8756098" y="5369717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0ED921F-A4C5-40F8-A29E-B91B33207716}"/>
              </a:ext>
            </a:extLst>
          </p:cNvPr>
          <p:cNvGrpSpPr/>
          <p:nvPr/>
        </p:nvGrpSpPr>
        <p:grpSpPr>
          <a:xfrm>
            <a:off x="6096000" y="1400211"/>
            <a:ext cx="718828" cy="718828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0554D4B-423B-4AD3-8F2E-E834F08F5189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D692E50-11C5-4458-9657-C736A7873F78}"/>
                </a:ext>
              </a:extLst>
            </p:cNvPr>
            <p:cNvSpPr txBox="1"/>
            <p:nvPr/>
          </p:nvSpPr>
          <p:spPr>
            <a:xfrm>
              <a:off x="6981374" y="1617891"/>
              <a:ext cx="405632" cy="54362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B</a:t>
              </a:r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520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136E2AB5-D358-4BC0-8B6D-36A565F494AE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013966FB-D023-44C6-A982-00CE148C6441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588C7E02-BBF1-44FD-AE3E-96A2673DCE9E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CCBF7D5-DAEF-45E7-8FC7-18F3623EFA97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9A6C903B-BD5B-42F0-B342-5AA4FF6FF6CD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E5194011-7F8C-43CC-BF56-56BF00466F20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385252B6-F8F0-41D4-AB05-A6E7D49C9963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0AE6C64-9CE1-4C81-B676-4A01EF1AAE26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8E2BC53-7274-424D-AAB0-628B62D7DD4F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6653DC4-5DA0-406F-8792-1AEE33CF2BD8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45C7F024-2B87-4736-A340-1A8F463AECA1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9C623F-60A1-4689-AC2D-B5EFD414B7DC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296E00DB-E36C-41C2-93D9-06E4B7A65D34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9361DEE5-576A-4E64-B062-BB9AB2F201C4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1A05417C-5298-4014-AE3C-038F00901FBF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FDEDA92-E8CC-4226-BB88-D86544D1518E}"/>
              </a:ext>
            </a:extLst>
          </p:cNvPr>
          <p:cNvSpPr txBox="1"/>
          <p:nvPr/>
        </p:nvSpPr>
        <p:spPr>
          <a:xfrm>
            <a:off x="4577080" y="275534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255" name="차트 254">
            <a:extLst>
              <a:ext uri="{FF2B5EF4-FFF2-40B4-BE49-F238E27FC236}">
                <a16:creationId xmlns:a16="http://schemas.microsoft.com/office/drawing/2014/main" id="{522B1048-AFF7-4744-9697-E6AA17A40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964663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6" name="차트 255">
            <a:extLst>
              <a:ext uri="{FF2B5EF4-FFF2-40B4-BE49-F238E27FC236}">
                <a16:creationId xmlns:a16="http://schemas.microsoft.com/office/drawing/2014/main" id="{28B33411-46BE-4F6D-95FB-6E1884C8E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320949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38257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30AE121-09C1-4E76-A16A-99DFBC554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23960"/>
              </p:ext>
            </p:extLst>
          </p:nvPr>
        </p:nvGraphicFramePr>
        <p:xfrm>
          <a:off x="599440" y="1689026"/>
          <a:ext cx="1097550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850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031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7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996941-0CC9-4A31-A40C-F29AD8E20878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78B968-25CF-4F70-BF0C-63C6FBB12370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AAAB5E6-0E4C-4370-8517-567C00985974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26D96E7-1CBB-4766-BE0F-804606D49A73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0C31D4-1CB3-4C21-AFAC-F0282A3FE2BE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D52B2F7-8BB2-4DD1-9EF3-9FD1748A3DDC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5D05C-FCFC-430F-AF34-81FC9D42FC3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4FD14-F71B-484E-A643-47B0AE5883CA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2A8E5-B4F6-43A0-AA5D-EA03D26C06A1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F9BEE3-E2BE-4756-B0C8-21F872586F14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73034A-301A-4692-8669-6880AE453831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CD8B5-5C5E-4152-A3D9-AC56C1196A10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C5A7E9-54C6-4EE1-BBD5-2A9D8DC1B9A8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22AF64-4A0A-4A3F-966F-0876FB7C34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85C402-C669-48D4-8B8B-C48D9D1D76E0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8AE44F-37E6-48B6-B619-EADB2759794A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C4E236-6EBE-4B59-8C93-18A71A19BDBC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1FB934-271A-49B6-805F-0D497947A2E3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1575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D7B203E-CE2B-4ED7-B86C-526468CAB0BE}"/>
              </a:ext>
            </a:extLst>
          </p:cNvPr>
          <p:cNvSpPr/>
          <p:nvPr/>
        </p:nvSpPr>
        <p:spPr>
          <a:xfrm>
            <a:off x="5026294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21066B1-FE12-4EFF-9DBA-C1469DF5E9DF}"/>
              </a:ext>
            </a:extLst>
          </p:cNvPr>
          <p:cNvSpPr/>
          <p:nvPr/>
        </p:nvSpPr>
        <p:spPr>
          <a:xfrm>
            <a:off x="5245455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598C73-7D81-4971-84FA-540ABCF03101}"/>
              </a:ext>
            </a:extLst>
          </p:cNvPr>
          <p:cNvSpPr/>
          <p:nvPr/>
        </p:nvSpPr>
        <p:spPr>
          <a:xfrm>
            <a:off x="5464616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E81C319-F1D1-4E56-BF2A-63407D0CD460}"/>
              </a:ext>
            </a:extLst>
          </p:cNvPr>
          <p:cNvSpPr/>
          <p:nvPr/>
        </p:nvSpPr>
        <p:spPr>
          <a:xfrm>
            <a:off x="568377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A3AA5C5-8305-4365-B416-5A9A01CB938F}"/>
              </a:ext>
            </a:extLst>
          </p:cNvPr>
          <p:cNvSpPr/>
          <p:nvPr/>
        </p:nvSpPr>
        <p:spPr>
          <a:xfrm>
            <a:off x="590293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048492-017C-43E8-AC1A-2B488EF26792}"/>
              </a:ext>
            </a:extLst>
          </p:cNvPr>
          <p:cNvSpPr/>
          <p:nvPr/>
        </p:nvSpPr>
        <p:spPr>
          <a:xfrm>
            <a:off x="6122098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CB055A0-CF0C-4BC5-ACA5-7D87FA962937}"/>
              </a:ext>
            </a:extLst>
          </p:cNvPr>
          <p:cNvSpPr/>
          <p:nvPr/>
        </p:nvSpPr>
        <p:spPr>
          <a:xfrm>
            <a:off x="6341259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ECFFAE5-A2C4-4EFE-ACC4-0698F22E0F83}"/>
              </a:ext>
            </a:extLst>
          </p:cNvPr>
          <p:cNvSpPr/>
          <p:nvPr/>
        </p:nvSpPr>
        <p:spPr>
          <a:xfrm>
            <a:off x="6560420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2CBC6FA-EB0D-49DE-A473-FEF77B95F5F6}"/>
              </a:ext>
            </a:extLst>
          </p:cNvPr>
          <p:cNvSpPr/>
          <p:nvPr/>
        </p:nvSpPr>
        <p:spPr>
          <a:xfrm>
            <a:off x="6779581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61DEF5E-14E5-463A-B779-60F2ADD68A65}"/>
              </a:ext>
            </a:extLst>
          </p:cNvPr>
          <p:cNvSpPr/>
          <p:nvPr/>
        </p:nvSpPr>
        <p:spPr>
          <a:xfrm>
            <a:off x="6998742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78FFAAE-8FA8-45EE-956B-36FD015C513D}"/>
              </a:ext>
            </a:extLst>
          </p:cNvPr>
          <p:cNvSpPr/>
          <p:nvPr/>
        </p:nvSpPr>
        <p:spPr>
          <a:xfrm>
            <a:off x="5026294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B88AD23-7B88-467A-9F8F-450A92C67E34}"/>
              </a:ext>
            </a:extLst>
          </p:cNvPr>
          <p:cNvSpPr/>
          <p:nvPr/>
        </p:nvSpPr>
        <p:spPr>
          <a:xfrm>
            <a:off x="5245455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75E9A51-0AA2-47EE-9FB8-75F582071F71}"/>
              </a:ext>
            </a:extLst>
          </p:cNvPr>
          <p:cNvSpPr/>
          <p:nvPr/>
        </p:nvSpPr>
        <p:spPr>
          <a:xfrm>
            <a:off x="5464616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D3910A9-EED0-47F7-A3B8-7A3403950D62}"/>
              </a:ext>
            </a:extLst>
          </p:cNvPr>
          <p:cNvSpPr/>
          <p:nvPr/>
        </p:nvSpPr>
        <p:spPr>
          <a:xfrm>
            <a:off x="568377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A35461F-62CE-437C-8CF5-801EDFA3D318}"/>
              </a:ext>
            </a:extLst>
          </p:cNvPr>
          <p:cNvSpPr/>
          <p:nvPr/>
        </p:nvSpPr>
        <p:spPr>
          <a:xfrm>
            <a:off x="590293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26A2095-1AD4-46E3-97D7-9B69BEEB2702}"/>
              </a:ext>
            </a:extLst>
          </p:cNvPr>
          <p:cNvSpPr/>
          <p:nvPr/>
        </p:nvSpPr>
        <p:spPr>
          <a:xfrm>
            <a:off x="6122098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97F50E3-9120-499C-B918-A6EE07CA393D}"/>
              </a:ext>
            </a:extLst>
          </p:cNvPr>
          <p:cNvSpPr/>
          <p:nvPr/>
        </p:nvSpPr>
        <p:spPr>
          <a:xfrm>
            <a:off x="6341259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93D2CC9-54F1-401C-9ADF-E134ECAFDD57}"/>
              </a:ext>
            </a:extLst>
          </p:cNvPr>
          <p:cNvSpPr/>
          <p:nvPr/>
        </p:nvSpPr>
        <p:spPr>
          <a:xfrm>
            <a:off x="6560420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8EA0F9E-A284-47E5-82D1-3A825A9DF541}"/>
              </a:ext>
            </a:extLst>
          </p:cNvPr>
          <p:cNvSpPr/>
          <p:nvPr/>
        </p:nvSpPr>
        <p:spPr>
          <a:xfrm>
            <a:off x="6779581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3829806-F59E-462F-B748-E39DA47168E5}"/>
              </a:ext>
            </a:extLst>
          </p:cNvPr>
          <p:cNvSpPr/>
          <p:nvPr/>
        </p:nvSpPr>
        <p:spPr>
          <a:xfrm>
            <a:off x="6998742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94F4637-B4FE-4D34-B9EC-F4260EA83FBF}"/>
              </a:ext>
            </a:extLst>
          </p:cNvPr>
          <p:cNvSpPr/>
          <p:nvPr/>
        </p:nvSpPr>
        <p:spPr>
          <a:xfrm>
            <a:off x="5026294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AFEF82-C451-47C8-8A11-A625DE2B2788}"/>
              </a:ext>
            </a:extLst>
          </p:cNvPr>
          <p:cNvSpPr/>
          <p:nvPr/>
        </p:nvSpPr>
        <p:spPr>
          <a:xfrm>
            <a:off x="5245455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3029CC2-5513-47CE-B5A7-153357B22084}"/>
              </a:ext>
            </a:extLst>
          </p:cNvPr>
          <p:cNvSpPr/>
          <p:nvPr/>
        </p:nvSpPr>
        <p:spPr>
          <a:xfrm>
            <a:off x="5464616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027947E-F7B3-466B-83EC-7F698BAB19CE}"/>
              </a:ext>
            </a:extLst>
          </p:cNvPr>
          <p:cNvSpPr/>
          <p:nvPr/>
        </p:nvSpPr>
        <p:spPr>
          <a:xfrm>
            <a:off x="568377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D75BE6F-1758-4A9E-96CD-28C37E8A093B}"/>
              </a:ext>
            </a:extLst>
          </p:cNvPr>
          <p:cNvSpPr/>
          <p:nvPr/>
        </p:nvSpPr>
        <p:spPr>
          <a:xfrm>
            <a:off x="590293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AC3AB4-0CC5-4EDB-89F9-4EBA85513F1B}"/>
              </a:ext>
            </a:extLst>
          </p:cNvPr>
          <p:cNvSpPr/>
          <p:nvPr/>
        </p:nvSpPr>
        <p:spPr>
          <a:xfrm>
            <a:off x="6122098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F9EFF63-BACE-4A48-A0C2-745BFA71F59B}"/>
              </a:ext>
            </a:extLst>
          </p:cNvPr>
          <p:cNvSpPr/>
          <p:nvPr/>
        </p:nvSpPr>
        <p:spPr>
          <a:xfrm>
            <a:off x="6341259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37BB265-BEDD-418A-9C91-EDC490EBDBF5}"/>
              </a:ext>
            </a:extLst>
          </p:cNvPr>
          <p:cNvSpPr/>
          <p:nvPr/>
        </p:nvSpPr>
        <p:spPr>
          <a:xfrm>
            <a:off x="6560420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16FCF36-4A68-45C8-91F1-49BEF2B8B37A}"/>
              </a:ext>
            </a:extLst>
          </p:cNvPr>
          <p:cNvSpPr/>
          <p:nvPr/>
        </p:nvSpPr>
        <p:spPr>
          <a:xfrm>
            <a:off x="6779581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C316053-AC9B-42DD-A33B-E24A29B0BD01}"/>
              </a:ext>
            </a:extLst>
          </p:cNvPr>
          <p:cNvSpPr/>
          <p:nvPr/>
        </p:nvSpPr>
        <p:spPr>
          <a:xfrm>
            <a:off x="6998742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596FD1B-0248-42C6-9593-2992CA1033E1}"/>
              </a:ext>
            </a:extLst>
          </p:cNvPr>
          <p:cNvSpPr/>
          <p:nvPr/>
        </p:nvSpPr>
        <p:spPr>
          <a:xfrm>
            <a:off x="5026294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9050662-9B63-450A-83B0-D74DF2FFD986}"/>
              </a:ext>
            </a:extLst>
          </p:cNvPr>
          <p:cNvSpPr/>
          <p:nvPr/>
        </p:nvSpPr>
        <p:spPr>
          <a:xfrm>
            <a:off x="5245455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F45DF3A-5E8A-4E0E-A89F-A8939A20F68A}"/>
              </a:ext>
            </a:extLst>
          </p:cNvPr>
          <p:cNvSpPr/>
          <p:nvPr/>
        </p:nvSpPr>
        <p:spPr>
          <a:xfrm>
            <a:off x="5464616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CFE8EE9-711F-4F11-B109-3B0D21A66F3A}"/>
              </a:ext>
            </a:extLst>
          </p:cNvPr>
          <p:cNvSpPr/>
          <p:nvPr/>
        </p:nvSpPr>
        <p:spPr>
          <a:xfrm>
            <a:off x="568377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9904C03-0E16-4579-824F-B46F1C5CAE52}"/>
              </a:ext>
            </a:extLst>
          </p:cNvPr>
          <p:cNvSpPr/>
          <p:nvPr/>
        </p:nvSpPr>
        <p:spPr>
          <a:xfrm>
            <a:off x="590293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11E0866-338C-40B6-A88E-6973DB8AB133}"/>
              </a:ext>
            </a:extLst>
          </p:cNvPr>
          <p:cNvSpPr/>
          <p:nvPr/>
        </p:nvSpPr>
        <p:spPr>
          <a:xfrm>
            <a:off x="6122098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8C80009-894A-491C-95CE-7FF48BAF309E}"/>
              </a:ext>
            </a:extLst>
          </p:cNvPr>
          <p:cNvSpPr/>
          <p:nvPr/>
        </p:nvSpPr>
        <p:spPr>
          <a:xfrm>
            <a:off x="6341259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2396EE2-8C6B-456B-A295-880851612FB9}"/>
              </a:ext>
            </a:extLst>
          </p:cNvPr>
          <p:cNvSpPr/>
          <p:nvPr/>
        </p:nvSpPr>
        <p:spPr>
          <a:xfrm>
            <a:off x="6560420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DE22A3B-32F8-44C7-A1B2-634BA50C4916}"/>
              </a:ext>
            </a:extLst>
          </p:cNvPr>
          <p:cNvSpPr/>
          <p:nvPr/>
        </p:nvSpPr>
        <p:spPr>
          <a:xfrm>
            <a:off x="6779581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0C4B5F7-261C-481D-8FE6-D532A1D6DBC8}"/>
              </a:ext>
            </a:extLst>
          </p:cNvPr>
          <p:cNvSpPr/>
          <p:nvPr/>
        </p:nvSpPr>
        <p:spPr>
          <a:xfrm>
            <a:off x="6998742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88E7852-AF27-4967-957A-7CE7109A1160}"/>
              </a:ext>
            </a:extLst>
          </p:cNvPr>
          <p:cNvSpPr/>
          <p:nvPr/>
        </p:nvSpPr>
        <p:spPr>
          <a:xfrm>
            <a:off x="5026294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704C977-9F95-49C7-803B-97A55123CB11}"/>
              </a:ext>
            </a:extLst>
          </p:cNvPr>
          <p:cNvSpPr/>
          <p:nvPr/>
        </p:nvSpPr>
        <p:spPr>
          <a:xfrm>
            <a:off x="5245455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E93FFCAE-B8AB-49EA-B69B-0A961A4B533F}"/>
              </a:ext>
            </a:extLst>
          </p:cNvPr>
          <p:cNvSpPr/>
          <p:nvPr/>
        </p:nvSpPr>
        <p:spPr>
          <a:xfrm>
            <a:off x="5464616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FB4E75B-FEA1-4E05-A01D-55B785C8473D}"/>
              </a:ext>
            </a:extLst>
          </p:cNvPr>
          <p:cNvSpPr/>
          <p:nvPr/>
        </p:nvSpPr>
        <p:spPr>
          <a:xfrm>
            <a:off x="568377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CE5CAF9-3E10-400D-B3E6-C562C418380C}"/>
              </a:ext>
            </a:extLst>
          </p:cNvPr>
          <p:cNvSpPr/>
          <p:nvPr/>
        </p:nvSpPr>
        <p:spPr>
          <a:xfrm>
            <a:off x="590293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8915BC9-3431-4A5B-AE89-406C46666000}"/>
              </a:ext>
            </a:extLst>
          </p:cNvPr>
          <p:cNvSpPr/>
          <p:nvPr/>
        </p:nvSpPr>
        <p:spPr>
          <a:xfrm>
            <a:off x="6122098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B143DC-0D21-4A35-9F9E-E484EDA54450}"/>
              </a:ext>
            </a:extLst>
          </p:cNvPr>
          <p:cNvSpPr/>
          <p:nvPr/>
        </p:nvSpPr>
        <p:spPr>
          <a:xfrm>
            <a:off x="6341259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210C733-8E2A-433C-8FF0-23F23A36B303}"/>
              </a:ext>
            </a:extLst>
          </p:cNvPr>
          <p:cNvSpPr/>
          <p:nvPr/>
        </p:nvSpPr>
        <p:spPr>
          <a:xfrm>
            <a:off x="6560420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715F10B-30B4-4AE8-8AF7-05844A66B81A}"/>
              </a:ext>
            </a:extLst>
          </p:cNvPr>
          <p:cNvSpPr/>
          <p:nvPr/>
        </p:nvSpPr>
        <p:spPr>
          <a:xfrm>
            <a:off x="6779581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FD676BC-CBD8-4961-902A-2196B53258A4}"/>
              </a:ext>
            </a:extLst>
          </p:cNvPr>
          <p:cNvSpPr/>
          <p:nvPr/>
        </p:nvSpPr>
        <p:spPr>
          <a:xfrm>
            <a:off x="6998742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AD11F8E-CC92-4516-B09C-ED940675155B}"/>
              </a:ext>
            </a:extLst>
          </p:cNvPr>
          <p:cNvSpPr/>
          <p:nvPr/>
        </p:nvSpPr>
        <p:spPr>
          <a:xfrm>
            <a:off x="5026294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9C1A600-2A13-4370-A3D9-05E809E6C1DE}"/>
              </a:ext>
            </a:extLst>
          </p:cNvPr>
          <p:cNvSpPr/>
          <p:nvPr/>
        </p:nvSpPr>
        <p:spPr>
          <a:xfrm>
            <a:off x="5245455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CC08370-A2EF-4A50-ACC0-919C88DAB16A}"/>
              </a:ext>
            </a:extLst>
          </p:cNvPr>
          <p:cNvSpPr/>
          <p:nvPr/>
        </p:nvSpPr>
        <p:spPr>
          <a:xfrm>
            <a:off x="5464616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C08787D-AD07-4895-9D5E-7F5D531D7B80}"/>
              </a:ext>
            </a:extLst>
          </p:cNvPr>
          <p:cNvSpPr/>
          <p:nvPr/>
        </p:nvSpPr>
        <p:spPr>
          <a:xfrm>
            <a:off x="568377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13726C1-D1F6-4ADE-A13F-85DC1FF92B8A}"/>
              </a:ext>
            </a:extLst>
          </p:cNvPr>
          <p:cNvSpPr/>
          <p:nvPr/>
        </p:nvSpPr>
        <p:spPr>
          <a:xfrm>
            <a:off x="590293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77A8DEC-390D-45CC-B510-B71AF680209C}"/>
              </a:ext>
            </a:extLst>
          </p:cNvPr>
          <p:cNvSpPr/>
          <p:nvPr/>
        </p:nvSpPr>
        <p:spPr>
          <a:xfrm>
            <a:off x="6122098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D19F7B0-FC3B-4E32-BAEE-743133E209C7}"/>
              </a:ext>
            </a:extLst>
          </p:cNvPr>
          <p:cNvSpPr/>
          <p:nvPr/>
        </p:nvSpPr>
        <p:spPr>
          <a:xfrm>
            <a:off x="6341259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54C0AA4-ABF2-424B-95A6-2A80E0C214B2}"/>
              </a:ext>
            </a:extLst>
          </p:cNvPr>
          <p:cNvSpPr/>
          <p:nvPr/>
        </p:nvSpPr>
        <p:spPr>
          <a:xfrm>
            <a:off x="6560420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CC9B1BF-5DC6-4FBA-B163-B77E2A9A78AD}"/>
              </a:ext>
            </a:extLst>
          </p:cNvPr>
          <p:cNvSpPr/>
          <p:nvPr/>
        </p:nvSpPr>
        <p:spPr>
          <a:xfrm>
            <a:off x="6779581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83F3E35-55A4-4EB7-B7B1-19782BB5186F}"/>
              </a:ext>
            </a:extLst>
          </p:cNvPr>
          <p:cNvSpPr/>
          <p:nvPr/>
        </p:nvSpPr>
        <p:spPr>
          <a:xfrm>
            <a:off x="6998742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A0C9C0F-715C-4357-9BC5-75A096AB8F36}"/>
              </a:ext>
            </a:extLst>
          </p:cNvPr>
          <p:cNvSpPr/>
          <p:nvPr/>
        </p:nvSpPr>
        <p:spPr>
          <a:xfrm>
            <a:off x="5026294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6C1C59C-7B4B-4624-97CB-3191BFC132DD}"/>
              </a:ext>
            </a:extLst>
          </p:cNvPr>
          <p:cNvSpPr/>
          <p:nvPr/>
        </p:nvSpPr>
        <p:spPr>
          <a:xfrm>
            <a:off x="5245455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A21A5E3-A9C2-42EC-8F4A-0606EA94FF4E}"/>
              </a:ext>
            </a:extLst>
          </p:cNvPr>
          <p:cNvSpPr/>
          <p:nvPr/>
        </p:nvSpPr>
        <p:spPr>
          <a:xfrm>
            <a:off x="5464616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63E1B2C-3904-4C74-B99A-29F29305CA86}"/>
              </a:ext>
            </a:extLst>
          </p:cNvPr>
          <p:cNvSpPr/>
          <p:nvPr/>
        </p:nvSpPr>
        <p:spPr>
          <a:xfrm>
            <a:off x="568377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783BB93-5E56-4DED-8989-E88780B99435}"/>
              </a:ext>
            </a:extLst>
          </p:cNvPr>
          <p:cNvSpPr/>
          <p:nvPr/>
        </p:nvSpPr>
        <p:spPr>
          <a:xfrm>
            <a:off x="590293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8DB3208-4AAA-4CD1-863E-5A942C1C23D7}"/>
              </a:ext>
            </a:extLst>
          </p:cNvPr>
          <p:cNvSpPr/>
          <p:nvPr/>
        </p:nvSpPr>
        <p:spPr>
          <a:xfrm>
            <a:off x="612209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1E73F9A-EB4D-4383-B0EC-19A08383CB3A}"/>
              </a:ext>
            </a:extLst>
          </p:cNvPr>
          <p:cNvSpPr/>
          <p:nvPr/>
        </p:nvSpPr>
        <p:spPr>
          <a:xfrm>
            <a:off x="634125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A747417-AFB3-40E0-A8AF-51EA4E0B2170}"/>
              </a:ext>
            </a:extLst>
          </p:cNvPr>
          <p:cNvSpPr/>
          <p:nvPr/>
        </p:nvSpPr>
        <p:spPr>
          <a:xfrm>
            <a:off x="656042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FBD8FD4-7C0E-494F-ADEF-F885CA12D561}"/>
              </a:ext>
            </a:extLst>
          </p:cNvPr>
          <p:cNvSpPr/>
          <p:nvPr/>
        </p:nvSpPr>
        <p:spPr>
          <a:xfrm>
            <a:off x="677958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D24D485-5933-4B83-AE13-714DCDCB13C5}"/>
              </a:ext>
            </a:extLst>
          </p:cNvPr>
          <p:cNvSpPr/>
          <p:nvPr/>
        </p:nvSpPr>
        <p:spPr>
          <a:xfrm>
            <a:off x="699874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6BF3AB9-D11E-4084-853E-4ACAA61367A5}"/>
              </a:ext>
            </a:extLst>
          </p:cNvPr>
          <p:cNvSpPr/>
          <p:nvPr/>
        </p:nvSpPr>
        <p:spPr>
          <a:xfrm>
            <a:off x="502629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D8C039F-4C30-490A-9A4C-30F97FBCAF6A}"/>
              </a:ext>
            </a:extLst>
          </p:cNvPr>
          <p:cNvSpPr/>
          <p:nvPr/>
        </p:nvSpPr>
        <p:spPr>
          <a:xfrm>
            <a:off x="5245455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B81821B-6403-40EC-A098-A7A0FE4064CE}"/>
              </a:ext>
            </a:extLst>
          </p:cNvPr>
          <p:cNvSpPr/>
          <p:nvPr/>
        </p:nvSpPr>
        <p:spPr>
          <a:xfrm>
            <a:off x="546461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3BFF2D34-46FA-410F-A280-3DE29838390F}"/>
              </a:ext>
            </a:extLst>
          </p:cNvPr>
          <p:cNvSpPr/>
          <p:nvPr/>
        </p:nvSpPr>
        <p:spPr>
          <a:xfrm>
            <a:off x="568377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7713E63-AA08-4ED0-AB0E-3367527EF481}"/>
              </a:ext>
            </a:extLst>
          </p:cNvPr>
          <p:cNvSpPr/>
          <p:nvPr/>
        </p:nvSpPr>
        <p:spPr>
          <a:xfrm>
            <a:off x="590293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B2F3D3B-C46B-4538-AFA5-565AE156DA3E}"/>
              </a:ext>
            </a:extLst>
          </p:cNvPr>
          <p:cNvSpPr/>
          <p:nvPr/>
        </p:nvSpPr>
        <p:spPr>
          <a:xfrm>
            <a:off x="612209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5FF6AD6-25ED-4A9E-9DFC-825F20B8BBBF}"/>
              </a:ext>
            </a:extLst>
          </p:cNvPr>
          <p:cNvSpPr/>
          <p:nvPr/>
        </p:nvSpPr>
        <p:spPr>
          <a:xfrm>
            <a:off x="634125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1113554-7665-4031-9A05-DE6FC4655519}"/>
              </a:ext>
            </a:extLst>
          </p:cNvPr>
          <p:cNvSpPr/>
          <p:nvPr/>
        </p:nvSpPr>
        <p:spPr>
          <a:xfrm>
            <a:off x="656042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4F81EAB-6D56-4607-8B23-ABDEBEDED575}"/>
              </a:ext>
            </a:extLst>
          </p:cNvPr>
          <p:cNvSpPr/>
          <p:nvPr/>
        </p:nvSpPr>
        <p:spPr>
          <a:xfrm>
            <a:off x="677958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11749D0-D400-44E5-9BA2-505D19F4C3FC}"/>
              </a:ext>
            </a:extLst>
          </p:cNvPr>
          <p:cNvSpPr/>
          <p:nvPr/>
        </p:nvSpPr>
        <p:spPr>
          <a:xfrm>
            <a:off x="699874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8F7B43E-9FBF-4974-8332-09013AE9A554}"/>
              </a:ext>
            </a:extLst>
          </p:cNvPr>
          <p:cNvSpPr/>
          <p:nvPr/>
        </p:nvSpPr>
        <p:spPr>
          <a:xfrm>
            <a:off x="502629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8986825-EE13-402D-97FD-2F4BE55EF549}"/>
              </a:ext>
            </a:extLst>
          </p:cNvPr>
          <p:cNvSpPr/>
          <p:nvPr/>
        </p:nvSpPr>
        <p:spPr>
          <a:xfrm>
            <a:off x="524545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2621396-0D23-402D-8695-E133B085B5E9}"/>
              </a:ext>
            </a:extLst>
          </p:cNvPr>
          <p:cNvSpPr/>
          <p:nvPr/>
        </p:nvSpPr>
        <p:spPr>
          <a:xfrm>
            <a:off x="546461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8EEEFD8-CC87-4A22-B3EB-63E81CF3197C}"/>
              </a:ext>
            </a:extLst>
          </p:cNvPr>
          <p:cNvSpPr/>
          <p:nvPr/>
        </p:nvSpPr>
        <p:spPr>
          <a:xfrm>
            <a:off x="568377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9896E44-0539-44C5-BCEB-9B626964D249}"/>
              </a:ext>
            </a:extLst>
          </p:cNvPr>
          <p:cNvSpPr/>
          <p:nvPr/>
        </p:nvSpPr>
        <p:spPr>
          <a:xfrm>
            <a:off x="590293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1322573-FB6D-4EEC-989E-FA13697FFA53}"/>
              </a:ext>
            </a:extLst>
          </p:cNvPr>
          <p:cNvSpPr/>
          <p:nvPr/>
        </p:nvSpPr>
        <p:spPr>
          <a:xfrm>
            <a:off x="612209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E87B7DC-9D23-44FA-8037-BDE49D020F74}"/>
              </a:ext>
            </a:extLst>
          </p:cNvPr>
          <p:cNvSpPr/>
          <p:nvPr/>
        </p:nvSpPr>
        <p:spPr>
          <a:xfrm>
            <a:off x="634125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B782D9FB-E09E-4BB0-AC8D-8231069CD8C5}"/>
              </a:ext>
            </a:extLst>
          </p:cNvPr>
          <p:cNvSpPr/>
          <p:nvPr/>
        </p:nvSpPr>
        <p:spPr>
          <a:xfrm>
            <a:off x="656042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6C4E0B7-46BF-4C9A-913E-8AE10938604D}"/>
              </a:ext>
            </a:extLst>
          </p:cNvPr>
          <p:cNvSpPr/>
          <p:nvPr/>
        </p:nvSpPr>
        <p:spPr>
          <a:xfrm>
            <a:off x="677958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D423ED4-2F86-4F0B-8127-DEB1E7949F6C}"/>
              </a:ext>
            </a:extLst>
          </p:cNvPr>
          <p:cNvSpPr/>
          <p:nvPr/>
        </p:nvSpPr>
        <p:spPr>
          <a:xfrm>
            <a:off x="699874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1964BBE-4908-445C-8095-668B6DD5EC25}"/>
              </a:ext>
            </a:extLst>
          </p:cNvPr>
          <p:cNvSpPr/>
          <p:nvPr/>
        </p:nvSpPr>
        <p:spPr>
          <a:xfrm>
            <a:off x="502629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8B22AB4-0945-4720-8B56-E3656CDD3218}"/>
              </a:ext>
            </a:extLst>
          </p:cNvPr>
          <p:cNvSpPr/>
          <p:nvPr/>
        </p:nvSpPr>
        <p:spPr>
          <a:xfrm>
            <a:off x="524545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83CACB1-67FB-471C-8E7D-B7082CA5F1A4}"/>
              </a:ext>
            </a:extLst>
          </p:cNvPr>
          <p:cNvSpPr/>
          <p:nvPr/>
        </p:nvSpPr>
        <p:spPr>
          <a:xfrm>
            <a:off x="546461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7389430-42C9-4235-978E-02425D292758}"/>
              </a:ext>
            </a:extLst>
          </p:cNvPr>
          <p:cNvSpPr/>
          <p:nvPr/>
        </p:nvSpPr>
        <p:spPr>
          <a:xfrm>
            <a:off x="568377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E62FF8A-0C81-4CDB-A994-EACF8DD79611}"/>
              </a:ext>
            </a:extLst>
          </p:cNvPr>
          <p:cNvSpPr/>
          <p:nvPr/>
        </p:nvSpPr>
        <p:spPr>
          <a:xfrm>
            <a:off x="590293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A0F3CF6-BDE7-4011-8E60-550D5E975AE8}"/>
              </a:ext>
            </a:extLst>
          </p:cNvPr>
          <p:cNvSpPr/>
          <p:nvPr/>
        </p:nvSpPr>
        <p:spPr>
          <a:xfrm>
            <a:off x="612209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DB64DCF-76E1-4055-8101-579EB8E0A480}"/>
              </a:ext>
            </a:extLst>
          </p:cNvPr>
          <p:cNvSpPr/>
          <p:nvPr/>
        </p:nvSpPr>
        <p:spPr>
          <a:xfrm>
            <a:off x="634125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1B8686BA-2F0F-40C4-B150-C0C29545E842}"/>
              </a:ext>
            </a:extLst>
          </p:cNvPr>
          <p:cNvSpPr/>
          <p:nvPr/>
        </p:nvSpPr>
        <p:spPr>
          <a:xfrm>
            <a:off x="656042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BD670720-68D3-4667-AF65-A9D6FD36CBA0}"/>
              </a:ext>
            </a:extLst>
          </p:cNvPr>
          <p:cNvSpPr/>
          <p:nvPr/>
        </p:nvSpPr>
        <p:spPr>
          <a:xfrm>
            <a:off x="677958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53319795-CBD8-4970-A9BA-56D61C1823D9}"/>
              </a:ext>
            </a:extLst>
          </p:cNvPr>
          <p:cNvSpPr/>
          <p:nvPr/>
        </p:nvSpPr>
        <p:spPr>
          <a:xfrm>
            <a:off x="699874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AF4D4E5-92E5-43F4-8BA6-51AA96BD2900}"/>
              </a:ext>
            </a:extLst>
          </p:cNvPr>
          <p:cNvSpPr/>
          <p:nvPr/>
        </p:nvSpPr>
        <p:spPr>
          <a:xfrm>
            <a:off x="1048062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88DD1562-897C-4481-B213-6EBD5803CC26}"/>
              </a:ext>
            </a:extLst>
          </p:cNvPr>
          <p:cNvSpPr/>
          <p:nvPr/>
        </p:nvSpPr>
        <p:spPr>
          <a:xfrm>
            <a:off x="1267223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9E01589-2916-4124-A490-7A7B59DBEE64}"/>
              </a:ext>
            </a:extLst>
          </p:cNvPr>
          <p:cNvSpPr/>
          <p:nvPr/>
        </p:nvSpPr>
        <p:spPr>
          <a:xfrm>
            <a:off x="1486384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50B2E524-C9E1-4BC6-9946-79BA72063E88}"/>
              </a:ext>
            </a:extLst>
          </p:cNvPr>
          <p:cNvSpPr/>
          <p:nvPr/>
        </p:nvSpPr>
        <p:spPr>
          <a:xfrm>
            <a:off x="170554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E701A84-8DB2-4E3A-A800-0002A0172FCA}"/>
              </a:ext>
            </a:extLst>
          </p:cNvPr>
          <p:cNvSpPr/>
          <p:nvPr/>
        </p:nvSpPr>
        <p:spPr>
          <a:xfrm>
            <a:off x="192470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FEB9BBE-1F3E-4B99-9833-CAFC8B24D17E}"/>
              </a:ext>
            </a:extLst>
          </p:cNvPr>
          <p:cNvSpPr/>
          <p:nvPr/>
        </p:nvSpPr>
        <p:spPr>
          <a:xfrm>
            <a:off x="2143866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BB6BA2D0-F07E-4003-BDE1-A7084BB46B32}"/>
              </a:ext>
            </a:extLst>
          </p:cNvPr>
          <p:cNvSpPr/>
          <p:nvPr/>
        </p:nvSpPr>
        <p:spPr>
          <a:xfrm>
            <a:off x="2363027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7507FE5-797D-4045-8139-EF5FEE97F493}"/>
              </a:ext>
            </a:extLst>
          </p:cNvPr>
          <p:cNvSpPr/>
          <p:nvPr/>
        </p:nvSpPr>
        <p:spPr>
          <a:xfrm>
            <a:off x="2582188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A4FE7670-1277-4044-8CCB-0F65514844E6}"/>
              </a:ext>
            </a:extLst>
          </p:cNvPr>
          <p:cNvSpPr/>
          <p:nvPr/>
        </p:nvSpPr>
        <p:spPr>
          <a:xfrm>
            <a:off x="2801349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0C689DFF-6C47-471C-AE87-359129ABE96A}"/>
              </a:ext>
            </a:extLst>
          </p:cNvPr>
          <p:cNvSpPr/>
          <p:nvPr/>
        </p:nvSpPr>
        <p:spPr>
          <a:xfrm>
            <a:off x="3020510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709EAC3-C9AB-41F5-A35A-9259A9CDE863}"/>
              </a:ext>
            </a:extLst>
          </p:cNvPr>
          <p:cNvSpPr/>
          <p:nvPr/>
        </p:nvSpPr>
        <p:spPr>
          <a:xfrm>
            <a:off x="1048062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45A7294-D99D-40EF-83DD-7A5802BB62B0}"/>
              </a:ext>
            </a:extLst>
          </p:cNvPr>
          <p:cNvSpPr/>
          <p:nvPr/>
        </p:nvSpPr>
        <p:spPr>
          <a:xfrm>
            <a:off x="1267223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B544083-401F-4C39-8C7F-FC59C7A9EFCF}"/>
              </a:ext>
            </a:extLst>
          </p:cNvPr>
          <p:cNvSpPr/>
          <p:nvPr/>
        </p:nvSpPr>
        <p:spPr>
          <a:xfrm>
            <a:off x="1486384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6D8C1CC9-4CFE-4EE0-9A87-76CFE992E4FF}"/>
              </a:ext>
            </a:extLst>
          </p:cNvPr>
          <p:cNvSpPr/>
          <p:nvPr/>
        </p:nvSpPr>
        <p:spPr>
          <a:xfrm>
            <a:off x="170554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64FD3C9-BB3B-4792-8A5D-4FBD64146F14}"/>
              </a:ext>
            </a:extLst>
          </p:cNvPr>
          <p:cNvSpPr/>
          <p:nvPr/>
        </p:nvSpPr>
        <p:spPr>
          <a:xfrm>
            <a:off x="192470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4A2E3D4-8DB8-4419-AF0F-BDD3D9D7C8AF}"/>
              </a:ext>
            </a:extLst>
          </p:cNvPr>
          <p:cNvSpPr/>
          <p:nvPr/>
        </p:nvSpPr>
        <p:spPr>
          <a:xfrm>
            <a:off x="2143866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CF27B1E5-14F6-464E-A8DE-40DCEDFE921E}"/>
              </a:ext>
            </a:extLst>
          </p:cNvPr>
          <p:cNvSpPr/>
          <p:nvPr/>
        </p:nvSpPr>
        <p:spPr>
          <a:xfrm>
            <a:off x="2363027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AE085175-2C2D-460E-82F6-05C2B9B88BC4}"/>
              </a:ext>
            </a:extLst>
          </p:cNvPr>
          <p:cNvSpPr/>
          <p:nvPr/>
        </p:nvSpPr>
        <p:spPr>
          <a:xfrm>
            <a:off x="2582188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7B7E5FC1-D8EC-4F7E-B01C-955D279E6B80}"/>
              </a:ext>
            </a:extLst>
          </p:cNvPr>
          <p:cNvSpPr/>
          <p:nvPr/>
        </p:nvSpPr>
        <p:spPr>
          <a:xfrm>
            <a:off x="2801349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DC9B31F8-EA5A-43E5-9E25-ACE0485AE2A8}"/>
              </a:ext>
            </a:extLst>
          </p:cNvPr>
          <p:cNvSpPr/>
          <p:nvPr/>
        </p:nvSpPr>
        <p:spPr>
          <a:xfrm>
            <a:off x="3020510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3077147D-630E-4460-9A35-E48B19724EE5}"/>
              </a:ext>
            </a:extLst>
          </p:cNvPr>
          <p:cNvSpPr/>
          <p:nvPr/>
        </p:nvSpPr>
        <p:spPr>
          <a:xfrm>
            <a:off x="1048062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674ACB84-A5F9-4E89-A0CC-9EC7A9631575}"/>
              </a:ext>
            </a:extLst>
          </p:cNvPr>
          <p:cNvSpPr/>
          <p:nvPr/>
        </p:nvSpPr>
        <p:spPr>
          <a:xfrm>
            <a:off x="1267223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BD65CF3-6722-4810-B085-336EF87C02D7}"/>
              </a:ext>
            </a:extLst>
          </p:cNvPr>
          <p:cNvSpPr/>
          <p:nvPr/>
        </p:nvSpPr>
        <p:spPr>
          <a:xfrm>
            <a:off x="1486384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2F9823D5-A9B5-48D1-856E-FD3A21526288}"/>
              </a:ext>
            </a:extLst>
          </p:cNvPr>
          <p:cNvSpPr/>
          <p:nvPr/>
        </p:nvSpPr>
        <p:spPr>
          <a:xfrm>
            <a:off x="170554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DA5E0398-90F9-41A4-AABD-2E1F1C38EBA5}"/>
              </a:ext>
            </a:extLst>
          </p:cNvPr>
          <p:cNvSpPr/>
          <p:nvPr/>
        </p:nvSpPr>
        <p:spPr>
          <a:xfrm>
            <a:off x="192470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46C51FE-052D-43C0-BF64-39F264D428FD}"/>
              </a:ext>
            </a:extLst>
          </p:cNvPr>
          <p:cNvSpPr/>
          <p:nvPr/>
        </p:nvSpPr>
        <p:spPr>
          <a:xfrm>
            <a:off x="2143866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549135A7-E395-4CF5-9A5B-1CBADF1F9219}"/>
              </a:ext>
            </a:extLst>
          </p:cNvPr>
          <p:cNvSpPr/>
          <p:nvPr/>
        </p:nvSpPr>
        <p:spPr>
          <a:xfrm>
            <a:off x="2363027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A4A6405-1DB7-4AB1-B48C-5B0C97AF9F1F}"/>
              </a:ext>
            </a:extLst>
          </p:cNvPr>
          <p:cNvSpPr/>
          <p:nvPr/>
        </p:nvSpPr>
        <p:spPr>
          <a:xfrm>
            <a:off x="2582188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347E1F78-C1F9-4237-9ED4-EE6281F72281}"/>
              </a:ext>
            </a:extLst>
          </p:cNvPr>
          <p:cNvSpPr/>
          <p:nvPr/>
        </p:nvSpPr>
        <p:spPr>
          <a:xfrm>
            <a:off x="2801349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2FE27601-AAF1-4C66-8F62-780303C97A98}"/>
              </a:ext>
            </a:extLst>
          </p:cNvPr>
          <p:cNvSpPr/>
          <p:nvPr/>
        </p:nvSpPr>
        <p:spPr>
          <a:xfrm>
            <a:off x="3020510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5D0609FA-A5A2-4D68-9EC9-D56EDFDAF744}"/>
              </a:ext>
            </a:extLst>
          </p:cNvPr>
          <p:cNvSpPr/>
          <p:nvPr/>
        </p:nvSpPr>
        <p:spPr>
          <a:xfrm>
            <a:off x="1048062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5475BFA-FEF4-471A-B485-0AB494B4448E}"/>
              </a:ext>
            </a:extLst>
          </p:cNvPr>
          <p:cNvSpPr/>
          <p:nvPr/>
        </p:nvSpPr>
        <p:spPr>
          <a:xfrm>
            <a:off x="1267223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684EDF3F-06FE-4832-ADC9-CEBB5F2F00C0}"/>
              </a:ext>
            </a:extLst>
          </p:cNvPr>
          <p:cNvSpPr/>
          <p:nvPr/>
        </p:nvSpPr>
        <p:spPr>
          <a:xfrm>
            <a:off x="1486384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63FD4FA8-8CEF-4F15-8BB4-3CD66CAC13F1}"/>
              </a:ext>
            </a:extLst>
          </p:cNvPr>
          <p:cNvSpPr/>
          <p:nvPr/>
        </p:nvSpPr>
        <p:spPr>
          <a:xfrm>
            <a:off x="170554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444CD8B-2749-4632-BA39-1CD595AD51E6}"/>
              </a:ext>
            </a:extLst>
          </p:cNvPr>
          <p:cNvSpPr/>
          <p:nvPr/>
        </p:nvSpPr>
        <p:spPr>
          <a:xfrm>
            <a:off x="192470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C1BB41B8-7C96-49C9-8212-AFE35D85ECE3}"/>
              </a:ext>
            </a:extLst>
          </p:cNvPr>
          <p:cNvSpPr/>
          <p:nvPr/>
        </p:nvSpPr>
        <p:spPr>
          <a:xfrm>
            <a:off x="2143866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DEBC00BD-3A15-484E-8AFC-C25563BDC520}"/>
              </a:ext>
            </a:extLst>
          </p:cNvPr>
          <p:cNvSpPr/>
          <p:nvPr/>
        </p:nvSpPr>
        <p:spPr>
          <a:xfrm>
            <a:off x="2363027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5336387-9F09-4004-B071-F574336D3501}"/>
              </a:ext>
            </a:extLst>
          </p:cNvPr>
          <p:cNvSpPr/>
          <p:nvPr/>
        </p:nvSpPr>
        <p:spPr>
          <a:xfrm>
            <a:off x="2582188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D4DA62C5-2C86-46AD-AD83-ABA0687A19B6}"/>
              </a:ext>
            </a:extLst>
          </p:cNvPr>
          <p:cNvSpPr/>
          <p:nvPr/>
        </p:nvSpPr>
        <p:spPr>
          <a:xfrm>
            <a:off x="2801349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90D6549-36E2-4F2D-A706-3C703CE56D8A}"/>
              </a:ext>
            </a:extLst>
          </p:cNvPr>
          <p:cNvSpPr/>
          <p:nvPr/>
        </p:nvSpPr>
        <p:spPr>
          <a:xfrm>
            <a:off x="3020510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9BFF0392-01B7-41EE-AAC7-D3216EAC21F6}"/>
              </a:ext>
            </a:extLst>
          </p:cNvPr>
          <p:cNvSpPr/>
          <p:nvPr/>
        </p:nvSpPr>
        <p:spPr>
          <a:xfrm>
            <a:off x="1048062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86AECAC-6B1C-49B2-B56C-4DF9E1CCB103}"/>
              </a:ext>
            </a:extLst>
          </p:cNvPr>
          <p:cNvSpPr/>
          <p:nvPr/>
        </p:nvSpPr>
        <p:spPr>
          <a:xfrm>
            <a:off x="1267223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0344D810-CCD0-4CC5-A920-298740694F95}"/>
              </a:ext>
            </a:extLst>
          </p:cNvPr>
          <p:cNvSpPr/>
          <p:nvPr/>
        </p:nvSpPr>
        <p:spPr>
          <a:xfrm>
            <a:off x="1486384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22CD991B-9B42-426F-BF27-6A97BFF22855}"/>
              </a:ext>
            </a:extLst>
          </p:cNvPr>
          <p:cNvSpPr/>
          <p:nvPr/>
        </p:nvSpPr>
        <p:spPr>
          <a:xfrm>
            <a:off x="170554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2BD7DA8B-D3D6-4BB5-A2F2-28C6B956BF2D}"/>
              </a:ext>
            </a:extLst>
          </p:cNvPr>
          <p:cNvSpPr/>
          <p:nvPr/>
        </p:nvSpPr>
        <p:spPr>
          <a:xfrm>
            <a:off x="192470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AEC6C250-9233-42ED-A925-76143A12E2CC}"/>
              </a:ext>
            </a:extLst>
          </p:cNvPr>
          <p:cNvSpPr/>
          <p:nvPr/>
        </p:nvSpPr>
        <p:spPr>
          <a:xfrm>
            <a:off x="2143866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F2B888B-49FD-4F13-9683-0EF67FB64AEE}"/>
              </a:ext>
            </a:extLst>
          </p:cNvPr>
          <p:cNvSpPr/>
          <p:nvPr/>
        </p:nvSpPr>
        <p:spPr>
          <a:xfrm>
            <a:off x="2363027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A40F98D-1BC3-4496-8A33-A5D7B94F28C9}"/>
              </a:ext>
            </a:extLst>
          </p:cNvPr>
          <p:cNvSpPr/>
          <p:nvPr/>
        </p:nvSpPr>
        <p:spPr>
          <a:xfrm>
            <a:off x="2582188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36C3911F-5A4F-4BDC-AAFB-FF58BCE8830D}"/>
              </a:ext>
            </a:extLst>
          </p:cNvPr>
          <p:cNvSpPr/>
          <p:nvPr/>
        </p:nvSpPr>
        <p:spPr>
          <a:xfrm>
            <a:off x="2801349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A0B8E473-7A5D-430D-A1B1-932FFF9F5D7D}"/>
              </a:ext>
            </a:extLst>
          </p:cNvPr>
          <p:cNvSpPr/>
          <p:nvPr/>
        </p:nvSpPr>
        <p:spPr>
          <a:xfrm>
            <a:off x="3020510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9A18615-F747-45FC-B187-B50AB874CA46}"/>
              </a:ext>
            </a:extLst>
          </p:cNvPr>
          <p:cNvSpPr/>
          <p:nvPr/>
        </p:nvSpPr>
        <p:spPr>
          <a:xfrm>
            <a:off x="1048062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736C0355-6137-44E8-83A6-3C3557EA889C}"/>
              </a:ext>
            </a:extLst>
          </p:cNvPr>
          <p:cNvSpPr/>
          <p:nvPr/>
        </p:nvSpPr>
        <p:spPr>
          <a:xfrm>
            <a:off x="1267223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EBC9DB42-88E9-4732-96D2-D885A31FEDAE}"/>
              </a:ext>
            </a:extLst>
          </p:cNvPr>
          <p:cNvSpPr/>
          <p:nvPr/>
        </p:nvSpPr>
        <p:spPr>
          <a:xfrm>
            <a:off x="1486384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CE2F1F23-D083-4AA1-9B8C-53A58678AAED}"/>
              </a:ext>
            </a:extLst>
          </p:cNvPr>
          <p:cNvSpPr/>
          <p:nvPr/>
        </p:nvSpPr>
        <p:spPr>
          <a:xfrm>
            <a:off x="170554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DA3237DB-6013-431E-AC48-87FE752D975F}"/>
              </a:ext>
            </a:extLst>
          </p:cNvPr>
          <p:cNvSpPr/>
          <p:nvPr/>
        </p:nvSpPr>
        <p:spPr>
          <a:xfrm>
            <a:off x="192470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5678AA26-6FB8-4AE8-9F98-80A0A0F89583}"/>
              </a:ext>
            </a:extLst>
          </p:cNvPr>
          <p:cNvSpPr/>
          <p:nvPr/>
        </p:nvSpPr>
        <p:spPr>
          <a:xfrm>
            <a:off x="2143866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9474F56-1BB3-4E2A-84DB-6627BCA739C4}"/>
              </a:ext>
            </a:extLst>
          </p:cNvPr>
          <p:cNvSpPr/>
          <p:nvPr/>
        </p:nvSpPr>
        <p:spPr>
          <a:xfrm>
            <a:off x="2363027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9788C90E-6927-4B9E-832B-5FE29C03CD76}"/>
              </a:ext>
            </a:extLst>
          </p:cNvPr>
          <p:cNvSpPr/>
          <p:nvPr/>
        </p:nvSpPr>
        <p:spPr>
          <a:xfrm>
            <a:off x="2582188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B1383B9C-060A-42F8-A8C3-9D4DF4F1BCAE}"/>
              </a:ext>
            </a:extLst>
          </p:cNvPr>
          <p:cNvSpPr/>
          <p:nvPr/>
        </p:nvSpPr>
        <p:spPr>
          <a:xfrm>
            <a:off x="2801349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EF9BBE75-ACEA-4393-9138-A9FCE82ADCA0}"/>
              </a:ext>
            </a:extLst>
          </p:cNvPr>
          <p:cNvSpPr/>
          <p:nvPr/>
        </p:nvSpPr>
        <p:spPr>
          <a:xfrm>
            <a:off x="3020510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93E1015-C06C-4800-A8D1-A1EE38A88B94}"/>
              </a:ext>
            </a:extLst>
          </p:cNvPr>
          <p:cNvSpPr/>
          <p:nvPr/>
        </p:nvSpPr>
        <p:spPr>
          <a:xfrm>
            <a:off x="1048062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892442E1-C713-43BD-9BC5-E29BD28EEFB2}"/>
              </a:ext>
            </a:extLst>
          </p:cNvPr>
          <p:cNvSpPr/>
          <p:nvPr/>
        </p:nvSpPr>
        <p:spPr>
          <a:xfrm>
            <a:off x="1267223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0439B52-6361-445C-8C76-7E60BDF30BE6}"/>
              </a:ext>
            </a:extLst>
          </p:cNvPr>
          <p:cNvSpPr/>
          <p:nvPr/>
        </p:nvSpPr>
        <p:spPr>
          <a:xfrm>
            <a:off x="1486384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8E9BBA96-5E70-4EF6-A5EC-D94938309B13}"/>
              </a:ext>
            </a:extLst>
          </p:cNvPr>
          <p:cNvSpPr/>
          <p:nvPr/>
        </p:nvSpPr>
        <p:spPr>
          <a:xfrm>
            <a:off x="170554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7EA7FF5E-5C92-46C3-9B58-2208A6FE1176}"/>
              </a:ext>
            </a:extLst>
          </p:cNvPr>
          <p:cNvSpPr/>
          <p:nvPr/>
        </p:nvSpPr>
        <p:spPr>
          <a:xfrm>
            <a:off x="192470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CCBFA5B4-6C99-4C29-BB55-636B1F13A671}"/>
              </a:ext>
            </a:extLst>
          </p:cNvPr>
          <p:cNvSpPr/>
          <p:nvPr/>
        </p:nvSpPr>
        <p:spPr>
          <a:xfrm>
            <a:off x="2143866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2FA19B21-B307-46AD-9409-39C97FF2AD05}"/>
              </a:ext>
            </a:extLst>
          </p:cNvPr>
          <p:cNvSpPr/>
          <p:nvPr/>
        </p:nvSpPr>
        <p:spPr>
          <a:xfrm>
            <a:off x="2363027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3459741-670A-4058-AD09-12EB6B231A90}"/>
              </a:ext>
            </a:extLst>
          </p:cNvPr>
          <p:cNvSpPr/>
          <p:nvPr/>
        </p:nvSpPr>
        <p:spPr>
          <a:xfrm>
            <a:off x="2582188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AAC350C-A12D-45F1-97D7-28F2706C81BA}"/>
              </a:ext>
            </a:extLst>
          </p:cNvPr>
          <p:cNvSpPr/>
          <p:nvPr/>
        </p:nvSpPr>
        <p:spPr>
          <a:xfrm>
            <a:off x="2801349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DD19B8C9-B851-408C-B302-D5081E53C288}"/>
              </a:ext>
            </a:extLst>
          </p:cNvPr>
          <p:cNvSpPr/>
          <p:nvPr/>
        </p:nvSpPr>
        <p:spPr>
          <a:xfrm>
            <a:off x="3020510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5A1F1CE8-B757-4491-8A11-4745EE8206F0}"/>
              </a:ext>
            </a:extLst>
          </p:cNvPr>
          <p:cNvSpPr/>
          <p:nvPr/>
        </p:nvSpPr>
        <p:spPr>
          <a:xfrm>
            <a:off x="1048062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C919BD1-070C-474F-93E9-559581871CD7}"/>
              </a:ext>
            </a:extLst>
          </p:cNvPr>
          <p:cNvSpPr/>
          <p:nvPr/>
        </p:nvSpPr>
        <p:spPr>
          <a:xfrm>
            <a:off x="1267223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131DCC53-2180-4C9B-9731-143B4FA7CFA1}"/>
              </a:ext>
            </a:extLst>
          </p:cNvPr>
          <p:cNvSpPr/>
          <p:nvPr/>
        </p:nvSpPr>
        <p:spPr>
          <a:xfrm>
            <a:off x="1486384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19D4370E-0E2F-43F3-B25A-C45919F1327B}"/>
              </a:ext>
            </a:extLst>
          </p:cNvPr>
          <p:cNvSpPr/>
          <p:nvPr/>
        </p:nvSpPr>
        <p:spPr>
          <a:xfrm>
            <a:off x="170554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18BA90FF-93BB-47E6-9798-991E4E627C44}"/>
              </a:ext>
            </a:extLst>
          </p:cNvPr>
          <p:cNvSpPr/>
          <p:nvPr/>
        </p:nvSpPr>
        <p:spPr>
          <a:xfrm>
            <a:off x="192470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D39FD90C-CAB6-41E3-93E2-AD64F04468A6}"/>
              </a:ext>
            </a:extLst>
          </p:cNvPr>
          <p:cNvSpPr/>
          <p:nvPr/>
        </p:nvSpPr>
        <p:spPr>
          <a:xfrm>
            <a:off x="2143866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B512FF1F-7A9A-4FC0-A2F0-A51996146F2C}"/>
              </a:ext>
            </a:extLst>
          </p:cNvPr>
          <p:cNvSpPr/>
          <p:nvPr/>
        </p:nvSpPr>
        <p:spPr>
          <a:xfrm>
            <a:off x="2363027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D041BB10-6BBE-4C6B-951C-1621A9B76DB6}"/>
              </a:ext>
            </a:extLst>
          </p:cNvPr>
          <p:cNvSpPr/>
          <p:nvPr/>
        </p:nvSpPr>
        <p:spPr>
          <a:xfrm>
            <a:off x="2582188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31C32E16-B91C-4ADA-894B-E1A60CF283E1}"/>
              </a:ext>
            </a:extLst>
          </p:cNvPr>
          <p:cNvSpPr/>
          <p:nvPr/>
        </p:nvSpPr>
        <p:spPr>
          <a:xfrm>
            <a:off x="280134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7B13299C-827E-4B23-A9D0-31A0956D8FA7}"/>
              </a:ext>
            </a:extLst>
          </p:cNvPr>
          <p:cNvSpPr/>
          <p:nvPr/>
        </p:nvSpPr>
        <p:spPr>
          <a:xfrm>
            <a:off x="302051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C66EC61C-C4E8-4DCF-84F8-D59094EA0091}"/>
              </a:ext>
            </a:extLst>
          </p:cNvPr>
          <p:cNvSpPr/>
          <p:nvPr/>
        </p:nvSpPr>
        <p:spPr>
          <a:xfrm>
            <a:off x="104806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DA846355-E036-4D48-8BDF-9741F9154809}"/>
              </a:ext>
            </a:extLst>
          </p:cNvPr>
          <p:cNvSpPr/>
          <p:nvPr/>
        </p:nvSpPr>
        <p:spPr>
          <a:xfrm>
            <a:off x="126722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ACC124F8-8456-4763-836D-DA14C172260E}"/>
              </a:ext>
            </a:extLst>
          </p:cNvPr>
          <p:cNvSpPr/>
          <p:nvPr/>
        </p:nvSpPr>
        <p:spPr>
          <a:xfrm>
            <a:off x="148638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099E657E-47A8-4F14-A11E-A3335D1C28CD}"/>
              </a:ext>
            </a:extLst>
          </p:cNvPr>
          <p:cNvSpPr/>
          <p:nvPr/>
        </p:nvSpPr>
        <p:spPr>
          <a:xfrm>
            <a:off x="170554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04FDB9AA-4160-4FB2-9F5C-E6835DF7DAF0}"/>
              </a:ext>
            </a:extLst>
          </p:cNvPr>
          <p:cNvSpPr/>
          <p:nvPr/>
        </p:nvSpPr>
        <p:spPr>
          <a:xfrm>
            <a:off x="192470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1E8147E7-BDE1-4AE1-ACA2-260CD074968C}"/>
              </a:ext>
            </a:extLst>
          </p:cNvPr>
          <p:cNvSpPr/>
          <p:nvPr/>
        </p:nvSpPr>
        <p:spPr>
          <a:xfrm>
            <a:off x="214386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63E99091-294C-43F0-A34D-ACAFC53201FE}"/>
              </a:ext>
            </a:extLst>
          </p:cNvPr>
          <p:cNvSpPr/>
          <p:nvPr/>
        </p:nvSpPr>
        <p:spPr>
          <a:xfrm>
            <a:off x="236302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668C6775-DA91-41D2-82AD-9793ED9C24A1}"/>
              </a:ext>
            </a:extLst>
          </p:cNvPr>
          <p:cNvSpPr/>
          <p:nvPr/>
        </p:nvSpPr>
        <p:spPr>
          <a:xfrm>
            <a:off x="258218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D40F750-BB83-4EB1-9455-912D40FA00AA}"/>
              </a:ext>
            </a:extLst>
          </p:cNvPr>
          <p:cNvSpPr/>
          <p:nvPr/>
        </p:nvSpPr>
        <p:spPr>
          <a:xfrm>
            <a:off x="280134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73D5FF0-25AD-4854-870F-050ED636506B}"/>
              </a:ext>
            </a:extLst>
          </p:cNvPr>
          <p:cNvSpPr/>
          <p:nvPr/>
        </p:nvSpPr>
        <p:spPr>
          <a:xfrm>
            <a:off x="302051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439B703-4F81-4F6E-AA5E-09A2E1E79C68}"/>
              </a:ext>
            </a:extLst>
          </p:cNvPr>
          <p:cNvSpPr/>
          <p:nvPr/>
        </p:nvSpPr>
        <p:spPr>
          <a:xfrm>
            <a:off x="104806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B6F15E9E-4336-4A0B-B492-5CD1DE812901}"/>
              </a:ext>
            </a:extLst>
          </p:cNvPr>
          <p:cNvSpPr/>
          <p:nvPr/>
        </p:nvSpPr>
        <p:spPr>
          <a:xfrm>
            <a:off x="126722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77CEED17-A3C8-42E7-8BA2-4C37D2412CCE}"/>
              </a:ext>
            </a:extLst>
          </p:cNvPr>
          <p:cNvSpPr/>
          <p:nvPr/>
        </p:nvSpPr>
        <p:spPr>
          <a:xfrm>
            <a:off x="148638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FB401CA-C53B-4CF7-91F9-01C82610AF79}"/>
              </a:ext>
            </a:extLst>
          </p:cNvPr>
          <p:cNvSpPr/>
          <p:nvPr/>
        </p:nvSpPr>
        <p:spPr>
          <a:xfrm>
            <a:off x="170554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A69A33DE-D283-4DE0-9C28-4918AC298D99}"/>
              </a:ext>
            </a:extLst>
          </p:cNvPr>
          <p:cNvSpPr/>
          <p:nvPr/>
        </p:nvSpPr>
        <p:spPr>
          <a:xfrm>
            <a:off x="192470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744AAF34-4E4A-4358-B018-B77E8BBB89DD}"/>
              </a:ext>
            </a:extLst>
          </p:cNvPr>
          <p:cNvSpPr/>
          <p:nvPr/>
        </p:nvSpPr>
        <p:spPr>
          <a:xfrm>
            <a:off x="214386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B2F51330-3E34-4C0B-BA8D-7264D032FD64}"/>
              </a:ext>
            </a:extLst>
          </p:cNvPr>
          <p:cNvSpPr/>
          <p:nvPr/>
        </p:nvSpPr>
        <p:spPr>
          <a:xfrm>
            <a:off x="236302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B3A106CA-2342-4026-8A4C-8639C99EA297}"/>
              </a:ext>
            </a:extLst>
          </p:cNvPr>
          <p:cNvSpPr/>
          <p:nvPr/>
        </p:nvSpPr>
        <p:spPr>
          <a:xfrm>
            <a:off x="258218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E3F472CA-3A09-4EFB-89F2-740CC94DF556}"/>
              </a:ext>
            </a:extLst>
          </p:cNvPr>
          <p:cNvSpPr/>
          <p:nvPr/>
        </p:nvSpPr>
        <p:spPr>
          <a:xfrm>
            <a:off x="280134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49D07D39-7EFF-438B-B423-DEDD69D23277}"/>
              </a:ext>
            </a:extLst>
          </p:cNvPr>
          <p:cNvSpPr/>
          <p:nvPr/>
        </p:nvSpPr>
        <p:spPr>
          <a:xfrm>
            <a:off x="302051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282B6FE7-D810-4537-82D6-5C65ED05FEAC}"/>
              </a:ext>
            </a:extLst>
          </p:cNvPr>
          <p:cNvSpPr/>
          <p:nvPr/>
        </p:nvSpPr>
        <p:spPr>
          <a:xfrm>
            <a:off x="9004526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D986019D-ED3C-40FE-8DAB-87FBE0A3DD3E}"/>
              </a:ext>
            </a:extLst>
          </p:cNvPr>
          <p:cNvSpPr/>
          <p:nvPr/>
        </p:nvSpPr>
        <p:spPr>
          <a:xfrm>
            <a:off x="9223687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952E075F-2F22-4822-A450-0186445726A7}"/>
              </a:ext>
            </a:extLst>
          </p:cNvPr>
          <p:cNvSpPr/>
          <p:nvPr/>
        </p:nvSpPr>
        <p:spPr>
          <a:xfrm>
            <a:off x="9442848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2A081723-7F09-451C-921A-3AD89FEEC99A}"/>
              </a:ext>
            </a:extLst>
          </p:cNvPr>
          <p:cNvSpPr/>
          <p:nvPr/>
        </p:nvSpPr>
        <p:spPr>
          <a:xfrm>
            <a:off x="966200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9E680CAD-AEC0-48F3-8554-E7567C8E80B6}"/>
              </a:ext>
            </a:extLst>
          </p:cNvPr>
          <p:cNvSpPr/>
          <p:nvPr/>
        </p:nvSpPr>
        <p:spPr>
          <a:xfrm>
            <a:off x="988116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520FBB5A-5D3C-4B5E-A585-0BFBA9445D71}"/>
              </a:ext>
            </a:extLst>
          </p:cNvPr>
          <p:cNvSpPr/>
          <p:nvPr/>
        </p:nvSpPr>
        <p:spPr>
          <a:xfrm>
            <a:off x="10100330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471C2D27-248F-46BC-BC74-D93F74C98AE0}"/>
              </a:ext>
            </a:extLst>
          </p:cNvPr>
          <p:cNvSpPr/>
          <p:nvPr/>
        </p:nvSpPr>
        <p:spPr>
          <a:xfrm>
            <a:off x="10319491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B25893EF-A1FC-4C5D-AE69-D663B43BB72B}"/>
              </a:ext>
            </a:extLst>
          </p:cNvPr>
          <p:cNvSpPr/>
          <p:nvPr/>
        </p:nvSpPr>
        <p:spPr>
          <a:xfrm>
            <a:off x="10538652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B0A87A87-D7B0-4BE5-8625-48276B38D322}"/>
              </a:ext>
            </a:extLst>
          </p:cNvPr>
          <p:cNvSpPr/>
          <p:nvPr/>
        </p:nvSpPr>
        <p:spPr>
          <a:xfrm>
            <a:off x="10757813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E58E66DE-B961-4F37-A038-BA058AD60134}"/>
              </a:ext>
            </a:extLst>
          </p:cNvPr>
          <p:cNvSpPr/>
          <p:nvPr/>
        </p:nvSpPr>
        <p:spPr>
          <a:xfrm>
            <a:off x="10976974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8B587FC-9027-4024-B544-84F82D145100}"/>
              </a:ext>
            </a:extLst>
          </p:cNvPr>
          <p:cNvSpPr/>
          <p:nvPr/>
        </p:nvSpPr>
        <p:spPr>
          <a:xfrm>
            <a:off x="9004526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B5DBA830-18CA-4547-B415-4A998A83A273}"/>
              </a:ext>
            </a:extLst>
          </p:cNvPr>
          <p:cNvSpPr/>
          <p:nvPr/>
        </p:nvSpPr>
        <p:spPr>
          <a:xfrm>
            <a:off x="9223687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D7269408-B029-423C-8A64-661F4D9613A5}"/>
              </a:ext>
            </a:extLst>
          </p:cNvPr>
          <p:cNvSpPr/>
          <p:nvPr/>
        </p:nvSpPr>
        <p:spPr>
          <a:xfrm>
            <a:off x="9442848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007D492A-0E93-4BC3-9A3A-D02570C4DF53}"/>
              </a:ext>
            </a:extLst>
          </p:cNvPr>
          <p:cNvSpPr/>
          <p:nvPr/>
        </p:nvSpPr>
        <p:spPr>
          <a:xfrm>
            <a:off x="966200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C34A822B-6A41-4DED-B11B-2A75455DE843}"/>
              </a:ext>
            </a:extLst>
          </p:cNvPr>
          <p:cNvSpPr/>
          <p:nvPr/>
        </p:nvSpPr>
        <p:spPr>
          <a:xfrm>
            <a:off x="988116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670290E4-3EAF-4803-A600-182A4D5C2627}"/>
              </a:ext>
            </a:extLst>
          </p:cNvPr>
          <p:cNvSpPr/>
          <p:nvPr/>
        </p:nvSpPr>
        <p:spPr>
          <a:xfrm>
            <a:off x="10100330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1BA2F3E5-6489-441D-AFC4-322D14E40A8F}"/>
              </a:ext>
            </a:extLst>
          </p:cNvPr>
          <p:cNvSpPr/>
          <p:nvPr/>
        </p:nvSpPr>
        <p:spPr>
          <a:xfrm>
            <a:off x="10319491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AAB9A00C-C6D7-4237-A01E-DBD1D7081A0E}"/>
              </a:ext>
            </a:extLst>
          </p:cNvPr>
          <p:cNvSpPr/>
          <p:nvPr/>
        </p:nvSpPr>
        <p:spPr>
          <a:xfrm>
            <a:off x="10538652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D3CC3986-B80D-421C-8779-A843DAB1F2AD}"/>
              </a:ext>
            </a:extLst>
          </p:cNvPr>
          <p:cNvSpPr/>
          <p:nvPr/>
        </p:nvSpPr>
        <p:spPr>
          <a:xfrm>
            <a:off x="10757813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796F8A12-EA5E-4F47-A88D-B26BD7C44D6E}"/>
              </a:ext>
            </a:extLst>
          </p:cNvPr>
          <p:cNvSpPr/>
          <p:nvPr/>
        </p:nvSpPr>
        <p:spPr>
          <a:xfrm>
            <a:off x="10976974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43498121-31CD-4F1E-A875-79E1513AA073}"/>
              </a:ext>
            </a:extLst>
          </p:cNvPr>
          <p:cNvSpPr/>
          <p:nvPr/>
        </p:nvSpPr>
        <p:spPr>
          <a:xfrm>
            <a:off x="9004526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2427C6C0-C54E-4A07-8267-85F40C728BAA}"/>
              </a:ext>
            </a:extLst>
          </p:cNvPr>
          <p:cNvSpPr/>
          <p:nvPr/>
        </p:nvSpPr>
        <p:spPr>
          <a:xfrm>
            <a:off x="9223687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32307421-7506-4182-A4BF-D7B49F4FD655}"/>
              </a:ext>
            </a:extLst>
          </p:cNvPr>
          <p:cNvSpPr/>
          <p:nvPr/>
        </p:nvSpPr>
        <p:spPr>
          <a:xfrm>
            <a:off x="9442848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E54BA8FE-0559-4D6E-B7E7-C09CB58DC704}"/>
              </a:ext>
            </a:extLst>
          </p:cNvPr>
          <p:cNvSpPr/>
          <p:nvPr/>
        </p:nvSpPr>
        <p:spPr>
          <a:xfrm>
            <a:off x="966200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9BEB8885-B931-4B13-8B01-52D4978BB511}"/>
              </a:ext>
            </a:extLst>
          </p:cNvPr>
          <p:cNvSpPr/>
          <p:nvPr/>
        </p:nvSpPr>
        <p:spPr>
          <a:xfrm>
            <a:off x="988116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D32EE696-CAC8-46FC-AB7E-3E9C8F98CF3E}"/>
              </a:ext>
            </a:extLst>
          </p:cNvPr>
          <p:cNvSpPr/>
          <p:nvPr/>
        </p:nvSpPr>
        <p:spPr>
          <a:xfrm>
            <a:off x="10100330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B60C134F-4D1B-44FA-8127-A60F9EC69232}"/>
              </a:ext>
            </a:extLst>
          </p:cNvPr>
          <p:cNvSpPr/>
          <p:nvPr/>
        </p:nvSpPr>
        <p:spPr>
          <a:xfrm>
            <a:off x="10319491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4217E32C-6123-418F-8EAD-27EA944B4BAA}"/>
              </a:ext>
            </a:extLst>
          </p:cNvPr>
          <p:cNvSpPr/>
          <p:nvPr/>
        </p:nvSpPr>
        <p:spPr>
          <a:xfrm>
            <a:off x="10538652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E49C0738-8920-49D2-ADC0-8F526D638A7F}"/>
              </a:ext>
            </a:extLst>
          </p:cNvPr>
          <p:cNvSpPr/>
          <p:nvPr/>
        </p:nvSpPr>
        <p:spPr>
          <a:xfrm>
            <a:off x="10757813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CE825F2-4422-4D4D-A318-E5C1ABF88602}"/>
              </a:ext>
            </a:extLst>
          </p:cNvPr>
          <p:cNvSpPr/>
          <p:nvPr/>
        </p:nvSpPr>
        <p:spPr>
          <a:xfrm>
            <a:off x="10976974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2EEC0FA-0B16-496E-AD40-B1D7C8EBA753}"/>
              </a:ext>
            </a:extLst>
          </p:cNvPr>
          <p:cNvSpPr/>
          <p:nvPr/>
        </p:nvSpPr>
        <p:spPr>
          <a:xfrm>
            <a:off x="9004526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56885E5D-30C6-4F6F-8A9C-AA194EDA09B8}"/>
              </a:ext>
            </a:extLst>
          </p:cNvPr>
          <p:cNvSpPr/>
          <p:nvPr/>
        </p:nvSpPr>
        <p:spPr>
          <a:xfrm>
            <a:off x="9223687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4505BF0A-151C-4DA0-9121-69CAE72D55B4}"/>
              </a:ext>
            </a:extLst>
          </p:cNvPr>
          <p:cNvSpPr/>
          <p:nvPr/>
        </p:nvSpPr>
        <p:spPr>
          <a:xfrm>
            <a:off x="9442848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33F07B4E-4C36-49A1-8337-FD3DA0FCA654}"/>
              </a:ext>
            </a:extLst>
          </p:cNvPr>
          <p:cNvSpPr/>
          <p:nvPr/>
        </p:nvSpPr>
        <p:spPr>
          <a:xfrm>
            <a:off x="966200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B01BD37F-39B0-43A6-B7B7-141C8C4AE95B}"/>
              </a:ext>
            </a:extLst>
          </p:cNvPr>
          <p:cNvSpPr/>
          <p:nvPr/>
        </p:nvSpPr>
        <p:spPr>
          <a:xfrm>
            <a:off x="988116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DB95114E-136B-47FC-B0D5-7C684C9F9E20}"/>
              </a:ext>
            </a:extLst>
          </p:cNvPr>
          <p:cNvSpPr/>
          <p:nvPr/>
        </p:nvSpPr>
        <p:spPr>
          <a:xfrm>
            <a:off x="10100330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2B06F070-F5CA-4FEE-B96C-F467FBCF660A}"/>
              </a:ext>
            </a:extLst>
          </p:cNvPr>
          <p:cNvSpPr/>
          <p:nvPr/>
        </p:nvSpPr>
        <p:spPr>
          <a:xfrm>
            <a:off x="10319491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856DAE8D-AE1F-435E-AC7B-3DC812D40973}"/>
              </a:ext>
            </a:extLst>
          </p:cNvPr>
          <p:cNvSpPr/>
          <p:nvPr/>
        </p:nvSpPr>
        <p:spPr>
          <a:xfrm>
            <a:off x="10538652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E1296366-6474-4556-AF0A-C6E630EAFAA0}"/>
              </a:ext>
            </a:extLst>
          </p:cNvPr>
          <p:cNvSpPr/>
          <p:nvPr/>
        </p:nvSpPr>
        <p:spPr>
          <a:xfrm>
            <a:off x="10757813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125C2A77-851F-4558-9159-1F996AF6A9D3}"/>
              </a:ext>
            </a:extLst>
          </p:cNvPr>
          <p:cNvSpPr/>
          <p:nvPr/>
        </p:nvSpPr>
        <p:spPr>
          <a:xfrm>
            <a:off x="10976974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9046A44-9849-4299-A48F-32CE171CC31E}"/>
              </a:ext>
            </a:extLst>
          </p:cNvPr>
          <p:cNvSpPr/>
          <p:nvPr/>
        </p:nvSpPr>
        <p:spPr>
          <a:xfrm>
            <a:off x="9004526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166B5084-EA43-4E3E-B5B6-089A4EC5A55F}"/>
              </a:ext>
            </a:extLst>
          </p:cNvPr>
          <p:cNvSpPr/>
          <p:nvPr/>
        </p:nvSpPr>
        <p:spPr>
          <a:xfrm>
            <a:off x="9223687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AE50BFF7-7C44-4CB7-87D6-5A4341576E8C}"/>
              </a:ext>
            </a:extLst>
          </p:cNvPr>
          <p:cNvSpPr/>
          <p:nvPr/>
        </p:nvSpPr>
        <p:spPr>
          <a:xfrm>
            <a:off x="9442848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CDB22660-E4D8-4C15-BB9D-96C88FF1E3FD}"/>
              </a:ext>
            </a:extLst>
          </p:cNvPr>
          <p:cNvSpPr/>
          <p:nvPr/>
        </p:nvSpPr>
        <p:spPr>
          <a:xfrm>
            <a:off x="9662009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A24D4658-CDD2-4700-BA26-A15FE3A08B3B}"/>
              </a:ext>
            </a:extLst>
          </p:cNvPr>
          <p:cNvSpPr/>
          <p:nvPr/>
        </p:nvSpPr>
        <p:spPr>
          <a:xfrm>
            <a:off x="9881169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74036EBD-6596-4D5C-9FA1-E66135210797}"/>
              </a:ext>
            </a:extLst>
          </p:cNvPr>
          <p:cNvSpPr/>
          <p:nvPr/>
        </p:nvSpPr>
        <p:spPr>
          <a:xfrm>
            <a:off x="10100330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B3FF5369-3ADF-49A6-A6E3-E17D90890E6C}"/>
              </a:ext>
            </a:extLst>
          </p:cNvPr>
          <p:cNvSpPr/>
          <p:nvPr/>
        </p:nvSpPr>
        <p:spPr>
          <a:xfrm>
            <a:off x="10319491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166BB627-62B5-4A78-A42C-6AB31E7B7367}"/>
              </a:ext>
            </a:extLst>
          </p:cNvPr>
          <p:cNvSpPr/>
          <p:nvPr/>
        </p:nvSpPr>
        <p:spPr>
          <a:xfrm>
            <a:off x="10538652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2C876CF8-C941-4988-A4BE-F8177CE4B6DF}"/>
              </a:ext>
            </a:extLst>
          </p:cNvPr>
          <p:cNvSpPr/>
          <p:nvPr/>
        </p:nvSpPr>
        <p:spPr>
          <a:xfrm>
            <a:off x="10757813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A18231AB-8448-450D-8294-00D5B16DEDDF}"/>
              </a:ext>
            </a:extLst>
          </p:cNvPr>
          <p:cNvSpPr/>
          <p:nvPr/>
        </p:nvSpPr>
        <p:spPr>
          <a:xfrm>
            <a:off x="10976974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3FD97834-8017-4679-AF1B-6FDB53C656A7}"/>
              </a:ext>
            </a:extLst>
          </p:cNvPr>
          <p:cNvSpPr/>
          <p:nvPr/>
        </p:nvSpPr>
        <p:spPr>
          <a:xfrm>
            <a:off x="9004526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5DBA5BFA-B6AB-4838-AEF5-097F3F0F60C0}"/>
              </a:ext>
            </a:extLst>
          </p:cNvPr>
          <p:cNvSpPr/>
          <p:nvPr/>
        </p:nvSpPr>
        <p:spPr>
          <a:xfrm>
            <a:off x="9223687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C3F653FF-7DE9-4EBC-A35E-AA8B988478B9}"/>
              </a:ext>
            </a:extLst>
          </p:cNvPr>
          <p:cNvSpPr/>
          <p:nvPr/>
        </p:nvSpPr>
        <p:spPr>
          <a:xfrm>
            <a:off x="9442848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BD5D3EF5-C6DB-41EA-BD89-8F544336D179}"/>
              </a:ext>
            </a:extLst>
          </p:cNvPr>
          <p:cNvSpPr/>
          <p:nvPr/>
        </p:nvSpPr>
        <p:spPr>
          <a:xfrm>
            <a:off x="966200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D122E049-3959-4720-A305-FBAF356856A9}"/>
              </a:ext>
            </a:extLst>
          </p:cNvPr>
          <p:cNvSpPr/>
          <p:nvPr/>
        </p:nvSpPr>
        <p:spPr>
          <a:xfrm>
            <a:off x="988116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57A14BD-A56E-47F9-9C6F-E6D551DE55AF}"/>
              </a:ext>
            </a:extLst>
          </p:cNvPr>
          <p:cNvSpPr/>
          <p:nvPr/>
        </p:nvSpPr>
        <p:spPr>
          <a:xfrm>
            <a:off x="10100330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76E0A123-BCB5-4247-AC9B-773DF194EFF8}"/>
              </a:ext>
            </a:extLst>
          </p:cNvPr>
          <p:cNvSpPr/>
          <p:nvPr/>
        </p:nvSpPr>
        <p:spPr>
          <a:xfrm>
            <a:off x="10319491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94ED2FF2-6F1E-4CAC-8F97-27256D5E9AB7}"/>
              </a:ext>
            </a:extLst>
          </p:cNvPr>
          <p:cNvSpPr/>
          <p:nvPr/>
        </p:nvSpPr>
        <p:spPr>
          <a:xfrm>
            <a:off x="10538652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EA3EB901-3583-4256-AC22-B1148758174F}"/>
              </a:ext>
            </a:extLst>
          </p:cNvPr>
          <p:cNvSpPr/>
          <p:nvPr/>
        </p:nvSpPr>
        <p:spPr>
          <a:xfrm>
            <a:off x="10757813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4C5DBA97-8988-481A-81BB-F1B2EEABD014}"/>
              </a:ext>
            </a:extLst>
          </p:cNvPr>
          <p:cNvSpPr/>
          <p:nvPr/>
        </p:nvSpPr>
        <p:spPr>
          <a:xfrm>
            <a:off x="10976974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0EFA491C-E39D-4381-9BDA-12B5C875097C}"/>
              </a:ext>
            </a:extLst>
          </p:cNvPr>
          <p:cNvSpPr/>
          <p:nvPr/>
        </p:nvSpPr>
        <p:spPr>
          <a:xfrm>
            <a:off x="9004526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30AF499E-915E-4FA9-9467-653BB778A2C2}"/>
              </a:ext>
            </a:extLst>
          </p:cNvPr>
          <p:cNvSpPr/>
          <p:nvPr/>
        </p:nvSpPr>
        <p:spPr>
          <a:xfrm>
            <a:off x="9223687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B696C75E-4B07-45AA-84DA-F3E07600668E}"/>
              </a:ext>
            </a:extLst>
          </p:cNvPr>
          <p:cNvSpPr/>
          <p:nvPr/>
        </p:nvSpPr>
        <p:spPr>
          <a:xfrm>
            <a:off x="944284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A4F41F79-257C-40AF-ABA5-7DEA88F7F4FC}"/>
              </a:ext>
            </a:extLst>
          </p:cNvPr>
          <p:cNvSpPr/>
          <p:nvPr/>
        </p:nvSpPr>
        <p:spPr>
          <a:xfrm>
            <a:off x="966200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48FF87B9-285A-4539-BBA8-715E1BCCF77D}"/>
              </a:ext>
            </a:extLst>
          </p:cNvPr>
          <p:cNvSpPr/>
          <p:nvPr/>
        </p:nvSpPr>
        <p:spPr>
          <a:xfrm>
            <a:off x="988116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7871259C-4997-4078-98A0-2B4971247E38}"/>
              </a:ext>
            </a:extLst>
          </p:cNvPr>
          <p:cNvSpPr/>
          <p:nvPr/>
        </p:nvSpPr>
        <p:spPr>
          <a:xfrm>
            <a:off x="1010033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4FCDE300-21F4-4CE1-A499-0CF8DA67A1CB}"/>
              </a:ext>
            </a:extLst>
          </p:cNvPr>
          <p:cNvSpPr/>
          <p:nvPr/>
        </p:nvSpPr>
        <p:spPr>
          <a:xfrm>
            <a:off x="1031949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32313259-2A0A-4AAB-BB9C-9F47042CC140}"/>
              </a:ext>
            </a:extLst>
          </p:cNvPr>
          <p:cNvSpPr/>
          <p:nvPr/>
        </p:nvSpPr>
        <p:spPr>
          <a:xfrm>
            <a:off x="1053865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9B6E559C-B745-4A5B-B1E7-ECBCE9868979}"/>
              </a:ext>
            </a:extLst>
          </p:cNvPr>
          <p:cNvSpPr/>
          <p:nvPr/>
        </p:nvSpPr>
        <p:spPr>
          <a:xfrm>
            <a:off x="10757813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10293E33-9405-44AA-B84D-87F007FFD642}"/>
              </a:ext>
            </a:extLst>
          </p:cNvPr>
          <p:cNvSpPr/>
          <p:nvPr/>
        </p:nvSpPr>
        <p:spPr>
          <a:xfrm>
            <a:off x="10976974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50E5EAFA-0835-4F0A-BD20-DCC075F4FF1B}"/>
              </a:ext>
            </a:extLst>
          </p:cNvPr>
          <p:cNvSpPr/>
          <p:nvPr/>
        </p:nvSpPr>
        <p:spPr>
          <a:xfrm>
            <a:off x="900452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6A2394F9-E34F-430D-91F6-17D26219044A}"/>
              </a:ext>
            </a:extLst>
          </p:cNvPr>
          <p:cNvSpPr/>
          <p:nvPr/>
        </p:nvSpPr>
        <p:spPr>
          <a:xfrm>
            <a:off x="922368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A47AA090-B466-4E95-B4FE-E75327A4973B}"/>
              </a:ext>
            </a:extLst>
          </p:cNvPr>
          <p:cNvSpPr/>
          <p:nvPr/>
        </p:nvSpPr>
        <p:spPr>
          <a:xfrm>
            <a:off x="944284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5BB6FEBA-8B01-4E5A-BCF5-C0D28A85EAB5}"/>
              </a:ext>
            </a:extLst>
          </p:cNvPr>
          <p:cNvSpPr/>
          <p:nvPr/>
        </p:nvSpPr>
        <p:spPr>
          <a:xfrm>
            <a:off x="966200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E7240200-F5D9-495B-BFB6-EAF0685460E8}"/>
              </a:ext>
            </a:extLst>
          </p:cNvPr>
          <p:cNvSpPr/>
          <p:nvPr/>
        </p:nvSpPr>
        <p:spPr>
          <a:xfrm>
            <a:off x="988116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14C3A6F5-F0FA-42FB-A801-913580D266F5}"/>
              </a:ext>
            </a:extLst>
          </p:cNvPr>
          <p:cNvSpPr/>
          <p:nvPr/>
        </p:nvSpPr>
        <p:spPr>
          <a:xfrm>
            <a:off x="1010033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54422C40-CEEE-46A8-AC85-3875BF9E8A7F}"/>
              </a:ext>
            </a:extLst>
          </p:cNvPr>
          <p:cNvSpPr/>
          <p:nvPr/>
        </p:nvSpPr>
        <p:spPr>
          <a:xfrm>
            <a:off x="1031949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313E7D92-0276-410B-8BE0-2BBBE135F691}"/>
              </a:ext>
            </a:extLst>
          </p:cNvPr>
          <p:cNvSpPr/>
          <p:nvPr/>
        </p:nvSpPr>
        <p:spPr>
          <a:xfrm>
            <a:off x="1053865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2AAC6E8E-6019-4B7D-A219-D1759E6ADFD5}"/>
              </a:ext>
            </a:extLst>
          </p:cNvPr>
          <p:cNvSpPr/>
          <p:nvPr/>
        </p:nvSpPr>
        <p:spPr>
          <a:xfrm>
            <a:off x="10757813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D59F8CAA-0BD5-4BCC-A3DD-54C61DE1A7C1}"/>
              </a:ext>
            </a:extLst>
          </p:cNvPr>
          <p:cNvSpPr/>
          <p:nvPr/>
        </p:nvSpPr>
        <p:spPr>
          <a:xfrm>
            <a:off x="1097697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F185C8AF-553C-4D32-8CD0-8818D403C31A}"/>
              </a:ext>
            </a:extLst>
          </p:cNvPr>
          <p:cNvSpPr/>
          <p:nvPr/>
        </p:nvSpPr>
        <p:spPr>
          <a:xfrm>
            <a:off x="900452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C22C7508-6605-41CF-BD79-6C93B166BCDA}"/>
              </a:ext>
            </a:extLst>
          </p:cNvPr>
          <p:cNvSpPr/>
          <p:nvPr/>
        </p:nvSpPr>
        <p:spPr>
          <a:xfrm>
            <a:off x="922368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9AD13B62-F824-4BE7-A946-D964ADE56DC0}"/>
              </a:ext>
            </a:extLst>
          </p:cNvPr>
          <p:cNvSpPr/>
          <p:nvPr/>
        </p:nvSpPr>
        <p:spPr>
          <a:xfrm>
            <a:off x="944284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35F0B012-1125-48C6-8E4F-4590C0E38291}"/>
              </a:ext>
            </a:extLst>
          </p:cNvPr>
          <p:cNvSpPr/>
          <p:nvPr/>
        </p:nvSpPr>
        <p:spPr>
          <a:xfrm>
            <a:off x="966200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8F340F9F-84EA-47C9-8A8E-3D31DC6E7B1E}"/>
              </a:ext>
            </a:extLst>
          </p:cNvPr>
          <p:cNvSpPr/>
          <p:nvPr/>
        </p:nvSpPr>
        <p:spPr>
          <a:xfrm>
            <a:off x="988116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CDDB87EB-BD3D-4B1C-BB96-EAD3D04B6966}"/>
              </a:ext>
            </a:extLst>
          </p:cNvPr>
          <p:cNvSpPr/>
          <p:nvPr/>
        </p:nvSpPr>
        <p:spPr>
          <a:xfrm>
            <a:off x="1010033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56870D68-6C3B-4AFD-8409-C438C4336F96}"/>
              </a:ext>
            </a:extLst>
          </p:cNvPr>
          <p:cNvSpPr/>
          <p:nvPr/>
        </p:nvSpPr>
        <p:spPr>
          <a:xfrm>
            <a:off x="1031949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DD944F57-3D04-43CA-8D18-0ACD378EF414}"/>
              </a:ext>
            </a:extLst>
          </p:cNvPr>
          <p:cNvSpPr/>
          <p:nvPr/>
        </p:nvSpPr>
        <p:spPr>
          <a:xfrm>
            <a:off x="1053865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BF4EE93B-F2EE-4B7A-9227-166F123D9596}"/>
              </a:ext>
            </a:extLst>
          </p:cNvPr>
          <p:cNvSpPr/>
          <p:nvPr/>
        </p:nvSpPr>
        <p:spPr>
          <a:xfrm>
            <a:off x="1075781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E9184A5D-751A-421F-B045-1D96BDB78C6F}"/>
              </a:ext>
            </a:extLst>
          </p:cNvPr>
          <p:cNvSpPr/>
          <p:nvPr/>
        </p:nvSpPr>
        <p:spPr>
          <a:xfrm>
            <a:off x="1097697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12FEC45C-6B75-42CE-8C02-33E903858946}"/>
              </a:ext>
            </a:extLst>
          </p:cNvPr>
          <p:cNvSpPr/>
          <p:nvPr/>
        </p:nvSpPr>
        <p:spPr>
          <a:xfrm>
            <a:off x="900452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1581B2F9-667F-4E22-AB5B-64D60255AEBE}"/>
              </a:ext>
            </a:extLst>
          </p:cNvPr>
          <p:cNvSpPr/>
          <p:nvPr/>
        </p:nvSpPr>
        <p:spPr>
          <a:xfrm>
            <a:off x="922368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D7DB9E7E-3861-49AE-9D7E-09B72573805F}"/>
              </a:ext>
            </a:extLst>
          </p:cNvPr>
          <p:cNvSpPr/>
          <p:nvPr/>
        </p:nvSpPr>
        <p:spPr>
          <a:xfrm>
            <a:off x="944284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FF5A56E3-93EC-498A-8FCB-88A1926A918B}"/>
              </a:ext>
            </a:extLst>
          </p:cNvPr>
          <p:cNvSpPr/>
          <p:nvPr/>
        </p:nvSpPr>
        <p:spPr>
          <a:xfrm>
            <a:off x="966200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4B157A98-EEA9-4527-A11B-1D04D2D935B2}"/>
              </a:ext>
            </a:extLst>
          </p:cNvPr>
          <p:cNvSpPr/>
          <p:nvPr/>
        </p:nvSpPr>
        <p:spPr>
          <a:xfrm>
            <a:off x="988116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A997B5EC-437A-4205-B071-14BA3CF6717E}"/>
              </a:ext>
            </a:extLst>
          </p:cNvPr>
          <p:cNvSpPr/>
          <p:nvPr/>
        </p:nvSpPr>
        <p:spPr>
          <a:xfrm>
            <a:off x="1010033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E6D05B0A-5294-4818-A08F-85255F60D127}"/>
              </a:ext>
            </a:extLst>
          </p:cNvPr>
          <p:cNvSpPr/>
          <p:nvPr/>
        </p:nvSpPr>
        <p:spPr>
          <a:xfrm>
            <a:off x="1031949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34C5D808-B8C8-4857-AB2C-080364B71A41}"/>
              </a:ext>
            </a:extLst>
          </p:cNvPr>
          <p:cNvSpPr/>
          <p:nvPr/>
        </p:nvSpPr>
        <p:spPr>
          <a:xfrm>
            <a:off x="1053865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B9A9AAFE-BA3D-4009-B6CB-EBE0BED3572B}"/>
              </a:ext>
            </a:extLst>
          </p:cNvPr>
          <p:cNvSpPr/>
          <p:nvPr/>
        </p:nvSpPr>
        <p:spPr>
          <a:xfrm>
            <a:off x="1075781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B5965DEE-E2DB-43B2-AC6A-6534F79119F2}"/>
              </a:ext>
            </a:extLst>
          </p:cNvPr>
          <p:cNvSpPr/>
          <p:nvPr/>
        </p:nvSpPr>
        <p:spPr>
          <a:xfrm>
            <a:off x="1097697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80CE69A-F8C7-4C74-8408-06EC996D75CB}"/>
              </a:ext>
            </a:extLst>
          </p:cNvPr>
          <p:cNvSpPr txBox="1"/>
          <p:nvPr/>
        </p:nvSpPr>
        <p:spPr>
          <a:xfrm>
            <a:off x="1142308" y="565135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71BC5E4-5005-4D42-ADA6-21E62F82C2F5}"/>
              </a:ext>
            </a:extLst>
          </p:cNvPr>
          <p:cNvSpPr txBox="1"/>
          <p:nvPr/>
        </p:nvSpPr>
        <p:spPr>
          <a:xfrm>
            <a:off x="1718588" y="505844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2C4EF26-4B84-4290-9C0D-D1B3E3E97212}"/>
              </a:ext>
            </a:extLst>
          </p:cNvPr>
          <p:cNvSpPr txBox="1"/>
          <p:nvPr/>
        </p:nvSpPr>
        <p:spPr>
          <a:xfrm>
            <a:off x="5101399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9B674B1-E232-4922-8C3C-EA19741F5805}"/>
              </a:ext>
            </a:extLst>
          </p:cNvPr>
          <p:cNvSpPr txBox="1"/>
          <p:nvPr/>
        </p:nvSpPr>
        <p:spPr>
          <a:xfrm>
            <a:off x="5677679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648FE1F-7BCC-4ECB-9268-7467724E76FC}"/>
              </a:ext>
            </a:extLst>
          </p:cNvPr>
          <p:cNvSpPr txBox="1"/>
          <p:nvPr/>
        </p:nvSpPr>
        <p:spPr>
          <a:xfrm>
            <a:off x="9098772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59FB6077-D2E7-4903-81BF-36B2D58D2A97}"/>
              </a:ext>
            </a:extLst>
          </p:cNvPr>
          <p:cNvSpPr txBox="1"/>
          <p:nvPr/>
        </p:nvSpPr>
        <p:spPr>
          <a:xfrm>
            <a:off x="9675052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44%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EE2CD503-822F-4D9E-951A-50555E54742B}"/>
              </a:ext>
            </a:extLst>
          </p:cNvPr>
          <p:cNvCxnSpPr>
            <a:cxnSpLocks/>
          </p:cNvCxnSpPr>
          <p:nvPr/>
        </p:nvCxnSpPr>
        <p:spPr>
          <a:xfrm>
            <a:off x="1752469" y="47726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B8B69567-F356-4054-95B2-2AE0A8425D44}"/>
              </a:ext>
            </a:extLst>
          </p:cNvPr>
          <p:cNvCxnSpPr>
            <a:cxnSpLocks/>
          </p:cNvCxnSpPr>
          <p:nvPr/>
        </p:nvCxnSpPr>
        <p:spPr>
          <a:xfrm>
            <a:off x="5711560" y="4772660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2BE0195F-D434-4240-8332-A083DE71143E}"/>
              </a:ext>
            </a:extLst>
          </p:cNvPr>
          <p:cNvCxnSpPr>
            <a:cxnSpLocks/>
          </p:cNvCxnSpPr>
          <p:nvPr/>
        </p:nvCxnSpPr>
        <p:spPr>
          <a:xfrm>
            <a:off x="9708933" y="4772660"/>
            <a:ext cx="73406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811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2" name="그래픽 1" descr="사람">
            <a:extLst>
              <a:ext uri="{FF2B5EF4-FFF2-40B4-BE49-F238E27FC236}">
                <a16:creationId xmlns:a16="http://schemas.microsoft.com/office/drawing/2014/main" id="{AA228611-EA12-44F2-AF47-08700AAD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2417142"/>
            <a:ext cx="914400" cy="914400"/>
          </a:xfrm>
          <a:prstGeom prst="rect">
            <a:avLst/>
          </a:prstGeom>
        </p:spPr>
      </p:pic>
      <p:pic>
        <p:nvPicPr>
          <p:cNvPr id="7" name="그래픽 6" descr="사람">
            <a:extLst>
              <a:ext uri="{FF2B5EF4-FFF2-40B4-BE49-F238E27FC236}">
                <a16:creationId xmlns:a16="http://schemas.microsoft.com/office/drawing/2014/main" id="{A6306366-1306-4018-9CBC-B11981D78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2417142"/>
            <a:ext cx="914400" cy="914400"/>
          </a:xfrm>
          <a:prstGeom prst="rect">
            <a:avLst/>
          </a:prstGeom>
        </p:spPr>
      </p:pic>
      <p:pic>
        <p:nvPicPr>
          <p:cNvPr id="8" name="그래픽 7" descr="사람">
            <a:extLst>
              <a:ext uri="{FF2B5EF4-FFF2-40B4-BE49-F238E27FC236}">
                <a16:creationId xmlns:a16="http://schemas.microsoft.com/office/drawing/2014/main" id="{BEDF1843-907A-46E9-A472-3ECD79D0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417142"/>
            <a:ext cx="914400" cy="914400"/>
          </a:xfrm>
          <a:prstGeom prst="rect">
            <a:avLst/>
          </a:prstGeom>
        </p:spPr>
      </p:pic>
      <p:pic>
        <p:nvPicPr>
          <p:cNvPr id="9" name="그래픽 8" descr="사람">
            <a:extLst>
              <a:ext uri="{FF2B5EF4-FFF2-40B4-BE49-F238E27FC236}">
                <a16:creationId xmlns:a16="http://schemas.microsoft.com/office/drawing/2014/main" id="{CA73400C-12FA-4B46-A8B0-C06C268AF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2417142"/>
            <a:ext cx="914400" cy="914400"/>
          </a:xfrm>
          <a:prstGeom prst="rect">
            <a:avLst/>
          </a:prstGeom>
        </p:spPr>
      </p:pic>
      <p:pic>
        <p:nvPicPr>
          <p:cNvPr id="10" name="그래픽 9" descr="사람">
            <a:extLst>
              <a:ext uri="{FF2B5EF4-FFF2-40B4-BE49-F238E27FC236}">
                <a16:creationId xmlns:a16="http://schemas.microsoft.com/office/drawing/2014/main" id="{19174828-6AB6-4AB1-9472-D04F84C8E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2417142"/>
            <a:ext cx="914400" cy="914400"/>
          </a:xfrm>
          <a:prstGeom prst="rect">
            <a:avLst/>
          </a:prstGeom>
        </p:spPr>
      </p:pic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3163A9D3-5449-4FC4-9C57-0BA6A0C4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2417142"/>
            <a:ext cx="914400" cy="914400"/>
          </a:xfrm>
          <a:prstGeom prst="rect">
            <a:avLst/>
          </a:prstGeom>
        </p:spPr>
      </p:pic>
      <p:pic>
        <p:nvPicPr>
          <p:cNvPr id="12" name="그래픽 11" descr="사람">
            <a:extLst>
              <a:ext uri="{FF2B5EF4-FFF2-40B4-BE49-F238E27FC236}">
                <a16:creationId xmlns:a16="http://schemas.microsoft.com/office/drawing/2014/main" id="{5016FDE6-74D1-43BB-96E6-1493B0045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2417142"/>
            <a:ext cx="914400" cy="914400"/>
          </a:xfrm>
          <a:prstGeom prst="rect">
            <a:avLst/>
          </a:prstGeom>
        </p:spPr>
      </p:pic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0C5818F1-B103-4977-90C4-F62D69886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2417142"/>
            <a:ext cx="914400" cy="914400"/>
          </a:xfrm>
          <a:prstGeom prst="rect">
            <a:avLst/>
          </a:prstGeom>
        </p:spPr>
      </p:pic>
      <p:pic>
        <p:nvPicPr>
          <p:cNvPr id="14" name="그래픽 13" descr="사람">
            <a:extLst>
              <a:ext uri="{FF2B5EF4-FFF2-40B4-BE49-F238E27FC236}">
                <a16:creationId xmlns:a16="http://schemas.microsoft.com/office/drawing/2014/main" id="{A7E7994F-E454-42D5-9A9F-F0285BD7A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2417142"/>
            <a:ext cx="914400" cy="914400"/>
          </a:xfrm>
          <a:prstGeom prst="rect">
            <a:avLst/>
          </a:prstGeom>
        </p:spPr>
      </p:pic>
      <p:pic>
        <p:nvPicPr>
          <p:cNvPr id="15" name="그래픽 14" descr="사람">
            <a:extLst>
              <a:ext uri="{FF2B5EF4-FFF2-40B4-BE49-F238E27FC236}">
                <a16:creationId xmlns:a16="http://schemas.microsoft.com/office/drawing/2014/main" id="{7E782D77-ABC8-47DA-8C38-F7B46BDA0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2417142"/>
            <a:ext cx="914400" cy="914400"/>
          </a:xfrm>
          <a:prstGeom prst="rect">
            <a:avLst/>
          </a:prstGeom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A0A54AC5-77A6-436E-9B2B-7FCCF6A9192D}"/>
              </a:ext>
            </a:extLst>
          </p:cNvPr>
          <p:cNvSpPr/>
          <p:nvPr/>
        </p:nvSpPr>
        <p:spPr>
          <a:xfrm>
            <a:off x="1498600" y="208694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B1EB3-F245-41AF-A446-93B8100B0866}"/>
              </a:ext>
            </a:extLst>
          </p:cNvPr>
          <p:cNvSpPr txBox="1"/>
          <p:nvPr/>
        </p:nvSpPr>
        <p:spPr>
          <a:xfrm>
            <a:off x="3374742" y="176164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43DB76-DDB5-4677-9F87-DDEF8C92DB34}"/>
              </a:ext>
            </a:extLst>
          </p:cNvPr>
          <p:cNvSpPr/>
          <p:nvPr/>
        </p:nvSpPr>
        <p:spPr>
          <a:xfrm>
            <a:off x="4727617" y="1703978"/>
            <a:ext cx="960120" cy="648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855A8B-17F7-42D4-9ABB-173D71626BE7}"/>
              </a:ext>
            </a:extLst>
          </p:cNvPr>
          <p:cNvSpPr txBox="1"/>
          <p:nvPr/>
        </p:nvSpPr>
        <p:spPr>
          <a:xfrm>
            <a:off x="4783523" y="169417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pic>
        <p:nvPicPr>
          <p:cNvPr id="20" name="그래픽 19" descr="여자">
            <a:extLst>
              <a:ext uri="{FF2B5EF4-FFF2-40B4-BE49-F238E27FC236}">
                <a16:creationId xmlns:a16="http://schemas.microsoft.com/office/drawing/2014/main" id="{C5B3F31B-DE9C-43AF-BC96-4422B2718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8440" y="4950330"/>
            <a:ext cx="914400" cy="914400"/>
          </a:xfrm>
          <a:prstGeom prst="rect">
            <a:avLst/>
          </a:prstGeom>
        </p:spPr>
      </p:pic>
      <p:pic>
        <p:nvPicPr>
          <p:cNvPr id="21" name="그래픽 20" descr="여자">
            <a:extLst>
              <a:ext uri="{FF2B5EF4-FFF2-40B4-BE49-F238E27FC236}">
                <a16:creationId xmlns:a16="http://schemas.microsoft.com/office/drawing/2014/main" id="{05C1733C-BA81-4F63-82D2-B3FBC1B99D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8520" y="4950330"/>
            <a:ext cx="914400" cy="914400"/>
          </a:xfrm>
          <a:prstGeom prst="rect">
            <a:avLst/>
          </a:prstGeom>
        </p:spPr>
      </p:pic>
      <p:pic>
        <p:nvPicPr>
          <p:cNvPr id="22" name="그래픽 21" descr="여자">
            <a:extLst>
              <a:ext uri="{FF2B5EF4-FFF2-40B4-BE49-F238E27FC236}">
                <a16:creationId xmlns:a16="http://schemas.microsoft.com/office/drawing/2014/main" id="{CEFA123B-C6A4-4BA0-9E00-7AFA3C68D4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4950330"/>
            <a:ext cx="914400" cy="914400"/>
          </a:xfrm>
          <a:prstGeom prst="rect">
            <a:avLst/>
          </a:prstGeom>
        </p:spPr>
      </p:pic>
      <p:pic>
        <p:nvPicPr>
          <p:cNvPr id="23" name="그래픽 22" descr="여자">
            <a:extLst>
              <a:ext uri="{FF2B5EF4-FFF2-40B4-BE49-F238E27FC236}">
                <a16:creationId xmlns:a16="http://schemas.microsoft.com/office/drawing/2014/main" id="{138EEAE1-975A-4F24-990C-28461CDB6F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8680" y="4950330"/>
            <a:ext cx="914400" cy="914400"/>
          </a:xfrm>
          <a:prstGeom prst="rect">
            <a:avLst/>
          </a:prstGeom>
        </p:spPr>
      </p:pic>
      <p:pic>
        <p:nvPicPr>
          <p:cNvPr id="24" name="그래픽 23" descr="여자">
            <a:extLst>
              <a:ext uri="{FF2B5EF4-FFF2-40B4-BE49-F238E27FC236}">
                <a16:creationId xmlns:a16="http://schemas.microsoft.com/office/drawing/2014/main" id="{2C4C4D55-BF17-42BD-96B0-3BC33636EE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8760" y="4950330"/>
            <a:ext cx="914400" cy="914400"/>
          </a:xfrm>
          <a:prstGeom prst="rect">
            <a:avLst/>
          </a:prstGeom>
        </p:spPr>
      </p:pic>
      <p:pic>
        <p:nvPicPr>
          <p:cNvPr id="25" name="그래픽 24" descr="여자">
            <a:extLst>
              <a:ext uri="{FF2B5EF4-FFF2-40B4-BE49-F238E27FC236}">
                <a16:creationId xmlns:a16="http://schemas.microsoft.com/office/drawing/2014/main" id="{D15240B6-1373-4E08-A3EE-7C9B998F3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840" y="4950330"/>
            <a:ext cx="914400" cy="914400"/>
          </a:xfrm>
          <a:prstGeom prst="rect">
            <a:avLst/>
          </a:prstGeom>
        </p:spPr>
      </p:pic>
      <p:pic>
        <p:nvPicPr>
          <p:cNvPr id="26" name="그래픽 25" descr="여자">
            <a:extLst>
              <a:ext uri="{FF2B5EF4-FFF2-40B4-BE49-F238E27FC236}">
                <a16:creationId xmlns:a16="http://schemas.microsoft.com/office/drawing/2014/main" id="{87AD8235-39E6-4234-A957-7E26F869F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8920" y="4950330"/>
            <a:ext cx="914400" cy="914400"/>
          </a:xfrm>
          <a:prstGeom prst="rect">
            <a:avLst/>
          </a:prstGeom>
        </p:spPr>
      </p:pic>
      <p:pic>
        <p:nvPicPr>
          <p:cNvPr id="27" name="그래픽 26" descr="여자">
            <a:extLst>
              <a:ext uri="{FF2B5EF4-FFF2-40B4-BE49-F238E27FC236}">
                <a16:creationId xmlns:a16="http://schemas.microsoft.com/office/drawing/2014/main" id="{CA17A03D-8D97-43F2-AB4C-3847123DC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0" y="4950330"/>
            <a:ext cx="914400" cy="914400"/>
          </a:xfrm>
          <a:prstGeom prst="rect">
            <a:avLst/>
          </a:prstGeom>
        </p:spPr>
      </p:pic>
      <p:pic>
        <p:nvPicPr>
          <p:cNvPr id="28" name="그래픽 27" descr="여자">
            <a:extLst>
              <a:ext uri="{FF2B5EF4-FFF2-40B4-BE49-F238E27FC236}">
                <a16:creationId xmlns:a16="http://schemas.microsoft.com/office/drawing/2014/main" id="{1269747B-E7B0-4961-8330-8D562D505A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9080" y="4950330"/>
            <a:ext cx="914400" cy="914400"/>
          </a:xfrm>
          <a:prstGeom prst="rect">
            <a:avLst/>
          </a:prstGeom>
        </p:spPr>
      </p:pic>
      <p:pic>
        <p:nvPicPr>
          <p:cNvPr id="29" name="그래픽 28" descr="여자">
            <a:extLst>
              <a:ext uri="{FF2B5EF4-FFF2-40B4-BE49-F238E27FC236}">
                <a16:creationId xmlns:a16="http://schemas.microsoft.com/office/drawing/2014/main" id="{C12505AA-E9BC-4845-8A94-210AA6D6B3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9160" y="4950330"/>
            <a:ext cx="914400" cy="914400"/>
          </a:xfrm>
          <a:prstGeom prst="rect">
            <a:avLst/>
          </a:prstGeom>
        </p:spPr>
      </p:pic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9E2CBE33-2970-4305-8C78-B3EA942DBE89}"/>
              </a:ext>
            </a:extLst>
          </p:cNvPr>
          <p:cNvSpPr/>
          <p:nvPr/>
        </p:nvSpPr>
        <p:spPr>
          <a:xfrm>
            <a:off x="1498600" y="4620130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6979A8-2CDD-4772-84D9-8DB8C6C934D0}"/>
              </a:ext>
            </a:extLst>
          </p:cNvPr>
          <p:cNvSpPr txBox="1"/>
          <p:nvPr/>
        </p:nvSpPr>
        <p:spPr>
          <a:xfrm>
            <a:off x="3374742" y="4193420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FDD085-4333-4FA9-8E1A-9BFFBE97EF80}"/>
              </a:ext>
            </a:extLst>
          </p:cNvPr>
          <p:cNvSpPr/>
          <p:nvPr/>
        </p:nvSpPr>
        <p:spPr>
          <a:xfrm>
            <a:off x="4757434" y="4135754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666109-94D7-4F06-BB73-B5BBA9334ABF}"/>
              </a:ext>
            </a:extLst>
          </p:cNvPr>
          <p:cNvSpPr txBox="1"/>
          <p:nvPr/>
        </p:nvSpPr>
        <p:spPr>
          <a:xfrm>
            <a:off x="4813340" y="4125951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3777998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1249853" y="1529575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659553" y="1529575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585213" y="1716452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16647" y="1724643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249853" y="2849076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59553" y="2849076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595847" y="2982791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16647" y="3022881"/>
            <a:ext cx="4009431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추진 범위</a:t>
            </a:r>
            <a:endParaRPr lang="ko-KR" altLang="en-US" sz="3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249853" y="4168577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59553" y="4168577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595847" y="430229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16647" y="4342382"/>
            <a:ext cx="4009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프로젝트 추진 조직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249853" y="5488078"/>
            <a:ext cx="1168400" cy="1044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59553" y="5488078"/>
            <a:ext cx="8242300" cy="1044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596648" y="5621793"/>
            <a:ext cx="474810" cy="707886"/>
          </a:xfrm>
          <a:prstGeom prst="rect">
            <a:avLst/>
          </a:prstGeom>
          <a:solidFill>
            <a:srgbClr val="FF9999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16647" y="5661883"/>
            <a:ext cx="4009431" cy="646331"/>
          </a:xfrm>
          <a:prstGeom prst="rect">
            <a:avLst/>
          </a:prstGeom>
          <a:solidFill>
            <a:srgbClr val="FF9999"/>
          </a:solidFill>
        </p:spPr>
        <p:txBody>
          <a:bodyPr wrap="none" rtlCol="0">
            <a:spAutoFit/>
          </a:bodyPr>
          <a:lstStyle/>
          <a:p>
            <a:r>
              <a:rPr lang="ko-KR" altLang="en-US" sz="3600" b="1" spc="-150" smtClean="0">
                <a:solidFill>
                  <a:schemeClr val="bg1"/>
                </a:solidFill>
                <a:latin typeface="+mj-ea"/>
                <a:ea typeface="+mj-ea"/>
              </a:rPr>
              <a:t>프로젝트 추진 일정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다이어그램 35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75860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155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프로젝트 목차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46BE8A-828A-4B96-B647-455B2109B87F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06AB5B-99DE-4BFF-8ABD-27357B8A3311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2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1512F0-0D05-4F3B-8C9F-2BFBFD4DE887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2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FC7574-1044-444D-9793-2120411F7905}"/>
              </a:ext>
            </a:extLst>
          </p:cNvPr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2400" i="1" spc="-150" dirty="0">
                <a:solidFill>
                  <a:schemeClr val="bg1"/>
                </a:solidFill>
              </a:rPr>
              <a:t>,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</a:t>
            </a:r>
            <a:endParaRPr lang="ko-KR" altLang="en-US" sz="2400" i="1" spc="-15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8" y="1041011"/>
            <a:ext cx="10280073" cy="505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116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05BD021-C815-4A73-B4E5-EEA0C953CAB5}"/>
              </a:ext>
            </a:extLst>
          </p:cNvPr>
          <p:cNvGrpSpPr/>
          <p:nvPr/>
        </p:nvGrpSpPr>
        <p:grpSpPr>
          <a:xfrm>
            <a:off x="794884" y="1989256"/>
            <a:ext cx="10609716" cy="2879486"/>
            <a:chOff x="845684" y="2155904"/>
            <a:chExt cx="10609716" cy="28794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853888-9352-4416-83CD-27441AE6E723}"/>
                </a:ext>
              </a:extLst>
            </p:cNvPr>
            <p:cNvSpPr txBox="1"/>
            <p:nvPr/>
          </p:nvSpPr>
          <p:spPr>
            <a:xfrm>
              <a:off x="845684" y="21559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0DE0C4-2B3A-49C9-8201-EBDBEF7C8BB4}"/>
                </a:ext>
              </a:extLst>
            </p:cNvPr>
            <p:cNvSpPr txBox="1"/>
            <p:nvPr/>
          </p:nvSpPr>
          <p:spPr>
            <a:xfrm>
              <a:off x="10156647" y="2819399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2178356" y="3097252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슬퍼하는 못 별 시인의 사랑과 있습니다</a:t>
            </a:r>
            <a:r>
              <a:rPr lang="en-US" altLang="ko-KR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577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994A153E-3471-4040-AC92-D413C85C9054}"/>
              </a:ext>
            </a:extLst>
          </p:cNvPr>
          <p:cNvSpPr/>
          <p:nvPr/>
        </p:nvSpPr>
        <p:spPr>
          <a:xfrm>
            <a:off x="1824037" y="2317428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71BA55-1B30-4E52-9339-F968457ABBED}"/>
              </a:ext>
            </a:extLst>
          </p:cNvPr>
          <p:cNvSpPr/>
          <p:nvPr/>
        </p:nvSpPr>
        <p:spPr>
          <a:xfrm>
            <a:off x="7653337" y="2317427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939F42-2F82-4901-9336-2145B4C3A0C3}"/>
              </a:ext>
            </a:extLst>
          </p:cNvPr>
          <p:cNvSpPr/>
          <p:nvPr/>
        </p:nvSpPr>
        <p:spPr>
          <a:xfrm>
            <a:off x="4294240" y="1872981"/>
            <a:ext cx="3603520" cy="3603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5DF3D-3059-4438-947D-5F1555FC1EAA}"/>
              </a:ext>
            </a:extLst>
          </p:cNvPr>
          <p:cNvSpPr txBox="1"/>
          <p:nvPr/>
        </p:nvSpPr>
        <p:spPr>
          <a:xfrm>
            <a:off x="4774965" y="5761562"/>
            <a:ext cx="264207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1"/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A3FFD-E2CF-4179-80BE-93679A4F402C}"/>
              </a:ext>
            </a:extLst>
          </p:cNvPr>
          <p:cNvSpPr txBox="1"/>
          <p:nvPr/>
        </p:nvSpPr>
        <p:spPr>
          <a:xfrm>
            <a:off x="7914034" y="5187540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15FDD-452D-4DBF-89D7-44BC38628B74}"/>
              </a:ext>
            </a:extLst>
          </p:cNvPr>
          <p:cNvSpPr txBox="1"/>
          <p:nvPr/>
        </p:nvSpPr>
        <p:spPr>
          <a:xfrm>
            <a:off x="2084734" y="5174867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pic>
        <p:nvPicPr>
          <p:cNvPr id="14" name="그래픽 13" descr="실행">
            <a:extLst>
              <a:ext uri="{FF2B5EF4-FFF2-40B4-BE49-F238E27FC236}">
                <a16:creationId xmlns:a16="http://schemas.microsoft.com/office/drawing/2014/main" id="{C50D8E0E-184B-429E-B25D-CA724FDA06E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8147" y="2872238"/>
            <a:ext cx="1605001" cy="1605001"/>
          </a:xfrm>
          <a:prstGeom prst="rect">
            <a:avLst/>
          </a:prstGeom>
        </p:spPr>
      </p:pic>
      <p:pic>
        <p:nvPicPr>
          <p:cNvPr id="15" name="그래픽 14" descr="자전거 타기">
            <a:extLst>
              <a:ext uri="{FF2B5EF4-FFF2-40B4-BE49-F238E27FC236}">
                <a16:creationId xmlns:a16="http://schemas.microsoft.com/office/drawing/2014/main" id="{B08F0EE1-CFD7-44AA-B082-362371399C1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프로젝트 추진 조직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/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636" y="1366982"/>
            <a:ext cx="1551709" cy="139455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472" y="1809608"/>
            <a:ext cx="2131196" cy="231924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501" y="2180968"/>
            <a:ext cx="1786982" cy="229627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446327" y="4830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박희성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9711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547794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t="9055" r="50067" b="14493"/>
          <a:stretch/>
        </p:blipFill>
        <p:spPr>
          <a:xfrm>
            <a:off x="343569" y="1535828"/>
            <a:ext cx="4990600" cy="3094953"/>
          </a:xfrm>
          <a:prstGeom prst="rect">
            <a:avLst/>
          </a:prstGeom>
          <a:ln w="28575">
            <a:solidFill>
              <a:srgbClr val="0257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620305" y="1529575"/>
            <a:ext cx="5344160" cy="4450080"/>
            <a:chOff x="599440" y="1290320"/>
            <a:chExt cx="5344160" cy="4450080"/>
          </a:xfrm>
          <a:solidFill>
            <a:srgbClr val="E79F57">
              <a:alpha val="90000"/>
            </a:srgbClr>
          </a:solidFill>
        </p:grpSpPr>
        <p:sp>
          <p:nvSpPr>
            <p:cNvPr id="16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1229680" y="1699201"/>
              <a:ext cx="151738" cy="152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1481451" y="1505115"/>
              <a:ext cx="3780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latin typeface="+mj-ea"/>
                </a:rPr>
                <a:t>ERP(</a:t>
              </a:r>
              <a:r>
                <a:rPr lang="ko-KR" altLang="en-US" sz="2800" b="1" dirty="0">
                  <a:solidFill>
                    <a:schemeClr val="bg1"/>
                  </a:solidFill>
                  <a:latin typeface="+mj-ea"/>
                </a:rPr>
                <a:t>전사적 자원 관리</a:t>
              </a:r>
              <a:r>
                <a:rPr lang="en-US" altLang="ko-KR" sz="2800" b="1" dirty="0">
                  <a:solidFill>
                    <a:schemeClr val="bg1"/>
                  </a:solidFill>
                  <a:latin typeface="+mj-ea"/>
                </a:rPr>
                <a:t>)</a:t>
              </a:r>
              <a:endParaRPr lang="ko-KR" altLang="en-US" sz="2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1071252" y="2544004"/>
              <a:ext cx="4400535" cy="2419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3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이번 </a:t>
              </a:r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프로젝트에서 저희 조는 </a:t>
              </a:r>
              <a:r>
                <a:rPr lang="en-US" altLang="ko-KR" sz="1400" b="1" dirty="0">
                  <a:solidFill>
                    <a:schemeClr val="bg1"/>
                  </a:solidFill>
                  <a:latin typeface="+mj-ea"/>
                  <a:ea typeface="+mj-ea"/>
                </a:rPr>
                <a:t>ERP</a:t>
              </a:r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를 기획했습니다</a:t>
              </a:r>
              <a:r>
                <a:rPr lang="en-US" altLang="ko-KR" sz="1400" b="1" dirty="0">
                  <a:solidFill>
                    <a:schemeClr val="bg1"/>
                  </a:solidFill>
                  <a:latin typeface="+mj-ea"/>
                  <a:ea typeface="+mj-ea"/>
                </a:rPr>
                <a:t>. </a:t>
              </a:r>
              <a:endPara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ERP</a:t>
              </a:r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란 전사적 자원 관리의 약자이며</a:t>
              </a:r>
              <a:r>
                <a:rPr lang="en-US" altLang="ko-KR" sz="1400" b="1" dirty="0">
                  <a:solidFill>
                    <a:schemeClr val="bg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여러 </a:t>
              </a:r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종류의 </a:t>
              </a:r>
              <a:endParaRPr lang="en-US" altLang="ko-KR" sz="14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회사에서 </a:t>
              </a:r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운영에 필요한 모든 핵심 업무 프로세스를 </a:t>
              </a:r>
              <a:endParaRPr lang="en-US" altLang="ko-KR" sz="14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통합하고</a:t>
              </a:r>
              <a:r>
                <a:rPr lang="en-US" altLang="ko-KR" sz="1400" b="1" dirty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 효율적으로 관리할 수 있도록 하는 사실상 </a:t>
              </a:r>
              <a:endParaRPr lang="en-US" altLang="ko-KR" sz="14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필수적인 </a:t>
              </a:r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시스템입니다</a:t>
              </a:r>
              <a:r>
                <a:rPr lang="en-US" altLang="ko-KR" sz="1400" b="1" dirty="0">
                  <a:solidFill>
                    <a:schemeClr val="bg1"/>
                  </a:solidFill>
                  <a:latin typeface="+mj-ea"/>
                  <a:ea typeface="+mj-ea"/>
                </a:rPr>
                <a:t>.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endParaRPr lang="en-US" altLang="ko-KR" sz="14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 대상 </a:t>
              </a:r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업종은</a:t>
              </a:r>
              <a:r>
                <a:rPr lang="en-US" altLang="ko-KR" sz="1400" b="1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유통업과 제조업이며</a:t>
              </a:r>
              <a:r>
                <a:rPr lang="en-US" altLang="ko-KR" sz="1400" b="1" dirty="0">
                  <a:solidFill>
                    <a:schemeClr val="bg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수정 </a:t>
              </a:r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혹은 추가 </a:t>
              </a:r>
              <a:endPara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작업을 </a:t>
              </a:r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통해 다른 업종을 대상으로 한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시스템으로 </a:t>
              </a:r>
              <a:endPara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개발할 </a:t>
              </a:r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수 있습니다</a:t>
              </a:r>
              <a:r>
                <a:rPr lang="en-US" altLang="ko-KR" sz="1400" b="1" dirty="0">
                  <a:solidFill>
                    <a:schemeClr val="bg1"/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A8B8AF-0825-446F-B1FC-440A8C6A2F31}"/>
              </a:ext>
            </a:extLst>
          </p:cNvPr>
          <p:cNvCxnSpPr/>
          <p:nvPr/>
        </p:nvCxnSpPr>
        <p:spPr>
          <a:xfrm>
            <a:off x="6966309" y="2461336"/>
            <a:ext cx="4652150" cy="60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/>
          <a:srcRect t="12409" r="61530" b="8250"/>
          <a:stretch/>
        </p:blipFill>
        <p:spPr>
          <a:xfrm>
            <a:off x="1252207" y="3043507"/>
            <a:ext cx="4989785" cy="3107460"/>
          </a:xfrm>
          <a:prstGeom prst="rect">
            <a:avLst/>
          </a:prstGeom>
          <a:ln w="28575">
            <a:solidFill>
              <a:srgbClr val="0257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155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13533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FFEB22-E82E-4A8A-ADA5-6304444DF82C}"/>
              </a:ext>
            </a:extLst>
          </p:cNvPr>
          <p:cNvSpPr/>
          <p:nvPr/>
        </p:nvSpPr>
        <p:spPr>
          <a:xfrm>
            <a:off x="539987" y="1591723"/>
            <a:ext cx="5551407" cy="48051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39">
            <a:extLst>
              <a:ext uri="{FF2B5EF4-FFF2-40B4-BE49-F238E27FC236}">
                <a16:creationId xmlns:a16="http://schemas.microsoft.com/office/drawing/2014/main" id="{BA96936E-C0C5-4EF1-97AA-BFC6A9963E0D}"/>
              </a:ext>
            </a:extLst>
          </p:cNvPr>
          <p:cNvSpPr/>
          <p:nvPr/>
        </p:nvSpPr>
        <p:spPr>
          <a:xfrm>
            <a:off x="792708" y="571432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F8343CA-D2E2-460F-8521-A07272692642}"/>
              </a:ext>
            </a:extLst>
          </p:cNvPr>
          <p:cNvGrpSpPr/>
          <p:nvPr/>
        </p:nvGrpSpPr>
        <p:grpSpPr>
          <a:xfrm>
            <a:off x="792708" y="5714323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19" name="모서리가 둥근 직사각형 61">
              <a:extLst>
                <a:ext uri="{FF2B5EF4-FFF2-40B4-BE49-F238E27FC236}">
                  <a16:creationId xmlns:a16="http://schemas.microsoft.com/office/drawing/2014/main" id="{22094491-FABD-420E-9569-BB00A003010E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46AEF26-FE15-44C7-83D7-0115571625B6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E0F2E1A6-0D71-4508-92C4-D73ADB77FFB3}"/>
              </a:ext>
            </a:extLst>
          </p:cNvPr>
          <p:cNvSpPr/>
          <p:nvPr/>
        </p:nvSpPr>
        <p:spPr>
          <a:xfrm>
            <a:off x="792708" y="243189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039AB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B8EAEC-39CF-408F-BB5B-D841078A5F5C}"/>
              </a:ext>
            </a:extLst>
          </p:cNvPr>
          <p:cNvGrpSpPr/>
          <p:nvPr/>
        </p:nvGrpSpPr>
        <p:grpSpPr>
          <a:xfrm>
            <a:off x="792708" y="2431893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3" name="모서리가 둥근 직사각형 58">
              <a:extLst>
                <a:ext uri="{FF2B5EF4-FFF2-40B4-BE49-F238E27FC236}">
                  <a16:creationId xmlns:a16="http://schemas.microsoft.com/office/drawing/2014/main" id="{B19FB051-8C98-4FAE-8693-F06AA7ADEC63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05946DF-B986-44C3-8FC0-274943B282F8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모서리가 둥근 직사각형 46">
            <a:extLst>
              <a:ext uri="{FF2B5EF4-FFF2-40B4-BE49-F238E27FC236}">
                <a16:creationId xmlns:a16="http://schemas.microsoft.com/office/drawing/2014/main" id="{9FFDD4ED-1705-453C-9B8F-EF4F3C4B14DF}"/>
              </a:ext>
            </a:extLst>
          </p:cNvPr>
          <p:cNvSpPr/>
          <p:nvPr/>
        </p:nvSpPr>
        <p:spPr>
          <a:xfrm>
            <a:off x="792708" y="4143866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FFDE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9FB7D0-5A29-40C0-BF76-42D1793CDE20}"/>
              </a:ext>
            </a:extLst>
          </p:cNvPr>
          <p:cNvGrpSpPr/>
          <p:nvPr/>
        </p:nvGrpSpPr>
        <p:grpSpPr>
          <a:xfrm>
            <a:off x="792708" y="4143866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7" name="모서리가 둥근 직사각형 56">
              <a:extLst>
                <a:ext uri="{FF2B5EF4-FFF2-40B4-BE49-F238E27FC236}">
                  <a16:creationId xmlns:a16="http://schemas.microsoft.com/office/drawing/2014/main" id="{E4D118D4-44A8-45DF-9539-580AE09A0017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392968C-C81F-48C1-8092-9AC78969702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C7A4413-1C15-480D-BDF6-596EFBAEF454}"/>
              </a:ext>
            </a:extLst>
          </p:cNvPr>
          <p:cNvSpPr txBox="1"/>
          <p:nvPr/>
        </p:nvSpPr>
        <p:spPr>
          <a:xfrm>
            <a:off x="3609335" y="357605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2D72595C-4F8C-488A-9868-4EDFD4932946}"/>
              </a:ext>
            </a:extLst>
          </p:cNvPr>
          <p:cNvSpPr/>
          <p:nvPr/>
        </p:nvSpPr>
        <p:spPr>
          <a:xfrm flipV="1">
            <a:off x="3825961" y="3935234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83ECC9-C120-40A0-833E-0D993A6593AC}"/>
              </a:ext>
            </a:extLst>
          </p:cNvPr>
          <p:cNvSpPr txBox="1"/>
          <p:nvPr/>
        </p:nvSpPr>
        <p:spPr>
          <a:xfrm>
            <a:off x="4224227" y="1873898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85522D5-A081-4867-9AD4-C2F57533CE6D}"/>
              </a:ext>
            </a:extLst>
          </p:cNvPr>
          <p:cNvSpPr/>
          <p:nvPr/>
        </p:nvSpPr>
        <p:spPr>
          <a:xfrm flipV="1">
            <a:off x="4440852" y="2188347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C0C1C-EC96-4A49-9909-0B5A837E5E5F}"/>
              </a:ext>
            </a:extLst>
          </p:cNvPr>
          <p:cNvSpPr txBox="1"/>
          <p:nvPr/>
        </p:nvSpPr>
        <p:spPr>
          <a:xfrm>
            <a:off x="2571569" y="517537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8B867890-03BA-452D-852C-D13E741C4508}"/>
              </a:ext>
            </a:extLst>
          </p:cNvPr>
          <p:cNvSpPr/>
          <p:nvPr/>
        </p:nvSpPr>
        <p:spPr>
          <a:xfrm flipV="1">
            <a:off x="2788194" y="547077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CD2CE1-63DA-4FAA-954F-B2C935D5CA7F}"/>
              </a:ext>
            </a:extLst>
          </p:cNvPr>
          <p:cNvSpPr/>
          <p:nvPr/>
        </p:nvSpPr>
        <p:spPr>
          <a:xfrm>
            <a:off x="6335794" y="15917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CC8C55-DDD3-41A6-9F48-4B230AF10CD7}"/>
              </a:ext>
            </a:extLst>
          </p:cNvPr>
          <p:cNvSpPr/>
          <p:nvPr/>
        </p:nvSpPr>
        <p:spPr>
          <a:xfrm>
            <a:off x="6343702" y="328567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A87B57-FE8C-44DB-94D9-0CC6830E142E}"/>
              </a:ext>
            </a:extLst>
          </p:cNvPr>
          <p:cNvSpPr/>
          <p:nvPr/>
        </p:nvSpPr>
        <p:spPr>
          <a:xfrm>
            <a:off x="6351609" y="49796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15B24A-5051-4A14-AAAF-095D7FC29D54}"/>
              </a:ext>
            </a:extLst>
          </p:cNvPr>
          <p:cNvSpPr/>
          <p:nvPr/>
        </p:nvSpPr>
        <p:spPr>
          <a:xfrm>
            <a:off x="6335793" y="159172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A8371-6E31-45E9-8207-871BDCCECFC1}"/>
              </a:ext>
            </a:extLst>
          </p:cNvPr>
          <p:cNvSpPr/>
          <p:nvPr/>
        </p:nvSpPr>
        <p:spPr>
          <a:xfrm>
            <a:off x="6335793" y="328567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B78595-AD93-4B01-BAAE-0E3D4B9A3E95}"/>
              </a:ext>
            </a:extLst>
          </p:cNvPr>
          <p:cNvSpPr/>
          <p:nvPr/>
        </p:nvSpPr>
        <p:spPr>
          <a:xfrm>
            <a:off x="6335793" y="497962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DC81D6-2B11-429D-86C0-3CCC333DB968}"/>
              </a:ext>
            </a:extLst>
          </p:cNvPr>
          <p:cNvSpPr txBox="1"/>
          <p:nvPr/>
        </p:nvSpPr>
        <p:spPr>
          <a:xfrm>
            <a:off x="6559714" y="192720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79C49E-6FBE-4E84-951A-B5A672A5070A}"/>
              </a:ext>
            </a:extLst>
          </p:cNvPr>
          <p:cNvSpPr txBox="1"/>
          <p:nvPr/>
        </p:nvSpPr>
        <p:spPr>
          <a:xfrm>
            <a:off x="6559714" y="363019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4BCB05-E926-47EC-B54D-6FAE8756221A}"/>
              </a:ext>
            </a:extLst>
          </p:cNvPr>
          <p:cNvSpPr txBox="1"/>
          <p:nvPr/>
        </p:nvSpPr>
        <p:spPr>
          <a:xfrm>
            <a:off x="6546890" y="5323017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D82C73-5EEE-40C0-B4F8-879ABD47DBE7}"/>
              </a:ext>
            </a:extLst>
          </p:cNvPr>
          <p:cNvSpPr txBox="1"/>
          <p:nvPr/>
        </p:nvSpPr>
        <p:spPr>
          <a:xfrm>
            <a:off x="7418023" y="190082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A14C24-CB91-4200-8BCA-4D924774D0B0}"/>
              </a:ext>
            </a:extLst>
          </p:cNvPr>
          <p:cNvSpPr txBox="1"/>
          <p:nvPr/>
        </p:nvSpPr>
        <p:spPr>
          <a:xfrm>
            <a:off x="7418023" y="359025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5B2FC7-8F43-4699-8275-3B7B54A9371B}"/>
              </a:ext>
            </a:extLst>
          </p:cNvPr>
          <p:cNvSpPr txBox="1"/>
          <p:nvPr/>
        </p:nvSpPr>
        <p:spPr>
          <a:xfrm>
            <a:off x="7418023" y="527967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7" name="다이어그램 4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75860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직사각형 47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908774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프로젝트 추진 범위 </a:t>
            </a:r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(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메뉴 구조도 </a:t>
            </a:r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39139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프로젝트 추진 조직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39149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961" y="2130159"/>
            <a:ext cx="1336025" cy="133287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2142" y="4423335"/>
            <a:ext cx="1409519" cy="142041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4003" y="2114847"/>
            <a:ext cx="1335526" cy="136471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250" y="2116266"/>
            <a:ext cx="1332613" cy="134292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1775" y="4442898"/>
            <a:ext cx="1412695" cy="142041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5596" y="4490661"/>
            <a:ext cx="1325306" cy="1332669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467508" y="195299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356337" y="1948982"/>
            <a:ext cx="3410030" cy="167908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33114" y="2019590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김지민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(P.L)</a:t>
            </a:r>
          </a:p>
          <a:p>
            <a:pPr algn="ctr"/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리더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67508" y="431745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356337" y="431745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8284694" y="4317581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280622" y="1952995"/>
            <a:ext cx="3410030" cy="167908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973835" y="2032471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김민준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(A.A)</a:t>
            </a:r>
          </a:p>
          <a:p>
            <a:pPr algn="ctr"/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리더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9882910" y="2012442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김석준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(D.A)</a:t>
            </a:r>
          </a:p>
          <a:p>
            <a:pPr algn="ctr"/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리더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375869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박희성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(T.A)</a:t>
            </a:r>
          </a:p>
          <a:p>
            <a:pPr algn="ctr"/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리더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436134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이소라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(E.A)</a:t>
            </a:r>
          </a:p>
          <a:p>
            <a:pPr algn="ctr"/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리더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59588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현지환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(D.A)</a:t>
            </a:r>
          </a:p>
          <a:p>
            <a:pPr algn="ctr"/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리더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7E411961-624B-41F9-959E-D4801A7374C3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5FF95C37-18C9-43FE-B182-9017331ACC4D}"/>
              </a:ext>
            </a:extLst>
          </p:cNvPr>
          <p:cNvSpPr txBox="1"/>
          <p:nvPr/>
        </p:nvSpPr>
        <p:spPr>
          <a:xfrm>
            <a:off x="1137057" y="5583953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포이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스케줄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차트</a:t>
            </a:r>
            <a:r>
              <a:rPr lang="en-US" altLang="ko-KR" sz="1400" dirty="0" smtClean="0"/>
              <a:t>, </a:t>
            </a:r>
            <a:endParaRPr lang="ko-KR" altLang="en-US" sz="14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4B11249-EB43-4843-96A7-A008A5DE174F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9A14CF27-22F2-4DC0-8D85-2F7B67EEFADA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1FEFD1D-F643-442B-AAC1-40C54CD67BB0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EE0E5EC-45A3-499B-8DFC-31C3E0EF227B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1EA470A9-D2E6-45E9-8A2A-C2A547AD58B3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97DF0481-EFBA-4DCE-B81A-EA126EE0BC2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CE8325B-CE2C-46E3-810C-54987F488E7D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3DFCD0F-53CC-4278-9CBF-9F96250305AB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51349E50-502D-4F31-82E6-4B884DBD8B5F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9C01BD2-E11F-4EA5-8837-669976C3B384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7FE97D7-EAE7-4F2F-A9F9-2D51EABFDBC6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346649F-FC61-4C61-AFBB-67805F02524D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F2A5FEE-0334-4AA1-9430-CB31B90A4B5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2256052-AE6F-46E6-9280-D0C5AF691114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7ACB7C59-3367-404D-B81F-57DBED13F4CC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46C554E1-BBBC-4692-AA54-3541F6F38A47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28820A1-F69B-4983-A6A2-0ACF8C8535EE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769FA0E2-D827-49E4-A24A-F34DEC5F2F26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35846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+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예정된 사안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16973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21D7C9D3-C846-4BA9-93C9-2246A8267EA6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id="{5976A94D-2940-44DC-8CDA-7D1236DAAB2B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B5070818-0427-4D3C-8197-13884EE9FBBC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5944590F-AD39-451A-84E6-7B50E3D628F7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941318E9-F838-4360-9B99-0D1AADAAF670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254F3AFC-29A7-4C1D-BA13-7C962571EDBE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9AE477ED-4DE7-4E0E-BDC7-511EBE06B877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F8BB5133-6E86-4D46-B589-588DFEA194DA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76BFE325-18AD-4C45-85FB-707053E4D95E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B430A15F-0C06-4A03-A4B8-967B1F4CB162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525D9694-65E5-464A-8C1F-31A24817413A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28FA1E98-A48B-4E26-BCD0-1B3B411B0516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6C98F86-EEB6-4161-B543-8C5183E62D1E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711D5951-5013-4EA5-A4EA-EA76AF7A175E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CACA8F1-EDDF-48CE-A665-222622BCE3E2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F555063A-9CE9-4022-AC28-E7DEC8B8DEF3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FAB157B2-98BC-4553-9393-67FBF5360E2C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C3820D43-0FDE-46EC-BA03-C0162342BA9B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61E3E3FD-1096-4A8A-90BE-00AF065E253B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8250343-9214-4A8F-A5E2-4E8E4F27A477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E258B0F2-10DF-4ABC-BF2D-D4D9F564BE70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DB295FB5-5881-4FE0-820C-2172C2AF6AB3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5E3F3978-23C9-48AA-9909-C22BDE324F50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6B6D30CC-F193-4666-BC25-248C2B85A632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FC84CD03-56FB-4F03-BD23-EECFA36C1419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8A8DE2DF-DBE0-4E24-A9E1-23892981B62A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DA6A794-13D4-4DC2-B95C-A010ED1C5795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6D077CF-9411-45C3-9295-737EDDA0A040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53C81BA-49A3-44C7-B993-520EF656E5F8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CEE562C-2C63-4392-B9B4-B6FA3C0A8BFF}"/>
              </a:ext>
            </a:extLst>
          </p:cNvPr>
          <p:cNvSpPr txBox="1"/>
          <p:nvPr/>
        </p:nvSpPr>
        <p:spPr>
          <a:xfrm>
            <a:off x="5217491" y="30066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FBCCBD0-60FE-4452-AB63-A68EEF28245B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085C5CC-723D-41B9-AC86-1F8E31360E74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BB59C1D-91B8-4204-9C52-3A732ABC9D4C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625A349-170D-4715-9A49-549D39FC2AED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8A5A458B-161A-43A2-B8ED-60989E7B87A0}"/>
              </a:ext>
            </a:extLst>
          </p:cNvPr>
          <p:cNvSpPr/>
          <p:nvPr/>
        </p:nvSpPr>
        <p:spPr>
          <a:xfrm>
            <a:off x="2001884" y="4233145"/>
            <a:ext cx="1172848" cy="641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8A368792-2745-46A6-B5B4-6F898A32F2E0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04CB884B-4687-4B83-93F1-C26219C88690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5FB5003A-7CB6-47AE-97EA-56E1690328BF}"/>
              </a:ext>
            </a:extLst>
          </p:cNvPr>
          <p:cNvSpPr/>
          <p:nvPr/>
        </p:nvSpPr>
        <p:spPr>
          <a:xfrm>
            <a:off x="7490696" y="4257474"/>
            <a:ext cx="1172848" cy="9626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9557158" y="4257474"/>
            <a:ext cx="1172848" cy="9626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5DE72322-9A95-4535-8F3D-AF2809B9EB56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44E494C-1921-4F8D-A4F2-4A980049C369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00F7114-E680-4601-BBF4-D11DA41DFC0F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FCB1C3F2-5FD6-4073-A277-7EFA318FB2C8}"/>
              </a:ext>
            </a:extLst>
          </p:cNvPr>
          <p:cNvSpPr/>
          <p:nvPr/>
        </p:nvSpPr>
        <p:spPr>
          <a:xfrm>
            <a:off x="3292293" y="4225070"/>
            <a:ext cx="1172848" cy="641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9" name="다이어그램 48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7727327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" name="직사각형 49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프로젝트 추진 일정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01152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D15C39-C6C2-47D9-8FDE-1FD6155D6E25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19" name="차트 18">
                <a:extLst>
                  <a:ext uri="{FF2B5EF4-FFF2-40B4-BE49-F238E27FC236}">
                    <a16:creationId xmlns:a16="http://schemas.microsoft.com/office/drawing/2014/main" id="{1D363A29-DC70-43B0-BDC3-8C1B29FC648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12863079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9" name="차트 18">
                <a:extLst>
                  <a:ext uri="{FF2B5EF4-FFF2-40B4-BE49-F238E27FC236}">
                    <a16:creationId xmlns:a16="http://schemas.microsoft.com/office/drawing/2014/main" id="{1D363A29-DC70-43B0-BDC3-8C1B29FC64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644FE4-7225-42B7-85EA-90D4636F77D8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C6014D75-A20F-48A0-93F4-31E44A41F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320378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020386-80E8-4D07-9BA8-9D50AD11C6B6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C7D78-7005-47DA-9FBE-34FCDC7F3693}"/>
              </a:ext>
            </a:extLst>
          </p:cNvPr>
          <p:cNvSpPr txBox="1"/>
          <p:nvPr/>
        </p:nvSpPr>
        <p:spPr>
          <a:xfrm>
            <a:off x="1505603" y="1788695"/>
            <a:ext cx="3276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17731647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D0315C-8B0D-4F21-8CD5-BDE1A7BA7440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6B490F-123B-4FC5-BFD2-94FFCBEFB4B1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BEA0D4-1C42-47F9-B74F-12EDD6913E42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EDF9CA-5531-476F-8E3E-97A437029385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D27E54-5989-4246-B276-FF81393B5961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92D07-A84D-4396-90BF-DE8BBB2988B7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119D4-FE08-4E3B-A683-3840749441CF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22F69-62B7-4839-8555-25E3BED22EC3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7A185-365E-4FF4-BC48-44C425CBF345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C9FB45-1420-4969-B2C5-0A5F79C480A4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8A55B-5556-4F7B-99FB-AECA5F9E2F11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BB8464-4D25-4C52-AD1A-B9B62287EBD2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1FB7D3-0FC5-4E41-8AD1-35380DF115FD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8F16EC6-AEB0-4C8F-AB61-11817E675273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F67BDE-B96B-4E3D-87D7-9560F1DEB157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387016-ED3B-42F6-B6CE-3A9433274EE3}"/>
              </a:ext>
            </a:extLst>
          </p:cNvPr>
          <p:cNvSpPr txBox="1"/>
          <p:nvPr/>
        </p:nvSpPr>
        <p:spPr>
          <a:xfrm>
            <a:off x="1073965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16FFC6-40F8-4454-A815-B02380886173}"/>
              </a:ext>
            </a:extLst>
          </p:cNvPr>
          <p:cNvSpPr txBox="1"/>
          <p:nvPr/>
        </p:nvSpPr>
        <p:spPr>
          <a:xfrm>
            <a:off x="3832523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1D4CA3-7475-46FA-B65E-F4321489F482}"/>
              </a:ext>
            </a:extLst>
          </p:cNvPr>
          <p:cNvSpPr txBox="1"/>
          <p:nvPr/>
        </p:nvSpPr>
        <p:spPr>
          <a:xfrm>
            <a:off x="6591082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22ECFB-842E-4C73-BC71-56C4D1F6BD76}"/>
              </a:ext>
            </a:extLst>
          </p:cNvPr>
          <p:cNvSpPr txBox="1"/>
          <p:nvPr/>
        </p:nvSpPr>
        <p:spPr>
          <a:xfrm>
            <a:off x="9359188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7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1151</Words>
  <Application>Microsoft Office PowerPoint</Application>
  <PresentationFormat>와이드스크린</PresentationFormat>
  <Paragraphs>228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Arial Nova</vt:lpstr>
      <vt:lpstr>나눔스퀘어 Bold</vt:lpstr>
      <vt:lpstr>나눔스퀘어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</cp:lastModifiedBy>
  <cp:revision>108</cp:revision>
  <dcterms:created xsi:type="dcterms:W3CDTF">2020-10-04T10:36:58Z</dcterms:created>
  <dcterms:modified xsi:type="dcterms:W3CDTF">2023-06-29T09:49:31Z</dcterms:modified>
</cp:coreProperties>
</file>